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07"/>
  </p:notesMasterIdLst>
  <p:sldIdLst>
    <p:sldId id="398" r:id="rId2"/>
    <p:sldId id="384" r:id="rId3"/>
    <p:sldId id="375" r:id="rId4"/>
    <p:sldId id="292" r:id="rId5"/>
    <p:sldId id="396" r:id="rId6"/>
    <p:sldId id="358" r:id="rId7"/>
    <p:sldId id="342" r:id="rId8"/>
    <p:sldId id="293" r:id="rId9"/>
    <p:sldId id="372" r:id="rId10"/>
    <p:sldId id="294" r:id="rId11"/>
    <p:sldId id="386" r:id="rId12"/>
    <p:sldId id="360" r:id="rId13"/>
    <p:sldId id="295" r:id="rId14"/>
    <p:sldId id="319" r:id="rId15"/>
    <p:sldId id="362" r:id="rId16"/>
    <p:sldId id="304" r:id="rId17"/>
    <p:sldId id="299" r:id="rId18"/>
    <p:sldId id="303" r:id="rId19"/>
    <p:sldId id="321" r:id="rId20"/>
    <p:sldId id="301" r:id="rId21"/>
    <p:sldId id="306" r:id="rId22"/>
    <p:sldId id="341" r:id="rId23"/>
    <p:sldId id="394" r:id="rId24"/>
    <p:sldId id="296" r:id="rId25"/>
    <p:sldId id="310" r:id="rId26"/>
    <p:sldId id="361" r:id="rId27"/>
    <p:sldId id="363" r:id="rId28"/>
    <p:sldId id="401" r:id="rId29"/>
    <p:sldId id="311" r:id="rId30"/>
    <p:sldId id="383" r:id="rId31"/>
    <p:sldId id="314" r:id="rId32"/>
    <p:sldId id="376" r:id="rId33"/>
    <p:sldId id="349" r:id="rId34"/>
    <p:sldId id="316" r:id="rId35"/>
    <p:sldId id="332" r:id="rId36"/>
    <p:sldId id="354" r:id="rId37"/>
    <p:sldId id="338" r:id="rId38"/>
    <p:sldId id="339" r:id="rId39"/>
    <p:sldId id="333" r:id="rId40"/>
    <p:sldId id="291" r:id="rId41"/>
    <p:sldId id="364" r:id="rId42"/>
    <p:sldId id="378" r:id="rId43"/>
    <p:sldId id="344" r:id="rId44"/>
    <p:sldId id="350" r:id="rId45"/>
    <p:sldId id="389" r:id="rId46"/>
    <p:sldId id="347" r:id="rId47"/>
    <p:sldId id="353" r:id="rId48"/>
    <p:sldId id="352" r:id="rId49"/>
    <p:sldId id="336" r:id="rId50"/>
    <p:sldId id="357" r:id="rId51"/>
    <p:sldId id="367" r:id="rId52"/>
    <p:sldId id="365" r:id="rId53"/>
    <p:sldId id="373" r:id="rId54"/>
    <p:sldId id="377" r:id="rId55"/>
    <p:sldId id="379" r:id="rId56"/>
    <p:sldId id="380" r:id="rId57"/>
    <p:sldId id="381" r:id="rId58"/>
    <p:sldId id="382" r:id="rId59"/>
    <p:sldId id="355" r:id="rId60"/>
    <p:sldId id="414" r:id="rId61"/>
    <p:sldId id="385" r:id="rId62"/>
    <p:sldId id="388" r:id="rId63"/>
    <p:sldId id="415" r:id="rId64"/>
    <p:sldId id="390" r:id="rId65"/>
    <p:sldId id="391" r:id="rId66"/>
    <p:sldId id="392" r:id="rId67"/>
    <p:sldId id="397" r:id="rId68"/>
    <p:sldId id="399" r:id="rId69"/>
    <p:sldId id="387" r:id="rId70"/>
    <p:sldId id="407" r:id="rId71"/>
    <p:sldId id="409" r:id="rId72"/>
    <p:sldId id="420" r:id="rId73"/>
    <p:sldId id="421" r:id="rId74"/>
    <p:sldId id="428" r:id="rId75"/>
    <p:sldId id="429" r:id="rId76"/>
    <p:sldId id="461" r:id="rId77"/>
    <p:sldId id="462" r:id="rId78"/>
    <p:sldId id="432" r:id="rId79"/>
    <p:sldId id="433" r:id="rId80"/>
    <p:sldId id="434" r:id="rId81"/>
    <p:sldId id="435" r:id="rId82"/>
    <p:sldId id="436" r:id="rId83"/>
    <p:sldId id="437" r:id="rId84"/>
    <p:sldId id="438" r:id="rId85"/>
    <p:sldId id="460" r:id="rId86"/>
    <p:sldId id="440" r:id="rId87"/>
    <p:sldId id="441" r:id="rId88"/>
    <p:sldId id="442" r:id="rId89"/>
    <p:sldId id="443" r:id="rId90"/>
    <p:sldId id="444" r:id="rId91"/>
    <p:sldId id="445" r:id="rId92"/>
    <p:sldId id="446" r:id="rId93"/>
    <p:sldId id="447" r:id="rId94"/>
    <p:sldId id="448" r:id="rId95"/>
    <p:sldId id="449" r:id="rId96"/>
    <p:sldId id="450" r:id="rId97"/>
    <p:sldId id="451" r:id="rId98"/>
    <p:sldId id="452" r:id="rId99"/>
    <p:sldId id="453" r:id="rId100"/>
    <p:sldId id="454" r:id="rId101"/>
    <p:sldId id="455" r:id="rId102"/>
    <p:sldId id="456" r:id="rId103"/>
    <p:sldId id="457" r:id="rId104"/>
    <p:sldId id="458" r:id="rId105"/>
    <p:sldId id="459" r:id="rId10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554" autoAdjust="0"/>
    <p:restoredTop sz="94664" autoAdjust="0"/>
  </p:normalViewPr>
  <p:slideViewPr>
    <p:cSldViewPr snapToGrid="0" snapToObjects="1">
      <p:cViewPr>
        <p:scale>
          <a:sx n="90" d="100"/>
          <a:sy n="90" d="100"/>
        </p:scale>
        <p:origin x="-2496" y="-137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215D2-18C1-420A-BF17-0CC9E0FD9A79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91A4FB-FA5C-445E-9897-AE87F6B6D85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6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78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784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78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784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784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784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784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784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191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7843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A4FB-FA5C-445E-9897-AE87F6B6D8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2530" name="Picture 2" descr="C:\Users\admisrje\Desktop\Fotos årsfest 2014\Parken_JR_283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"/>
            <a:ext cx="9144000" cy="514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6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Picture 3" descr="024_32645_webx_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7651" name="Picture 3" descr="C:\Users\admisrje\Desktop\wetransfer-6aa096\ST_JR_980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04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6627" name="Picture 3" descr="C:\Users\admisrje\Desktop\wetransfer-6aa096\Roskilde_LB_421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66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8675" name="Picture 3" descr="C:\Users\admisrje\Desktop\wetransfer-6aa096\Skt. Hans_AT_553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07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9699" name="Picture 3" descr="C:\Users\admisrje\Desktop\wetransfer-6aa096\statsbib_LK_34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" y="0"/>
            <a:ext cx="91427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14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0723" name="Picture 3" descr="C:\Users\admisrje\Desktop\wetransfer-6aa096\Studieliv_AT_579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65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1747" name="Picture 3" descr="C:\Users\admisrje\Desktop\wetransfer-6aa096\Unknow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936"/>
            <a:ext cx="9111673" cy="512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8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0242" name="Picture 2" descr="C:\Users\admisrje\Desktop\Fotos årsfest 2014\Herning_AT_346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9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098" name="Picture 2" descr="C:\Users\admisrje\Desktop\statskundskab_JR_421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6" b="-335"/>
          <a:stretch/>
        </p:blipFill>
        <p:spPr bwMode="auto">
          <a:xfrm>
            <a:off x="-1" y="0"/>
            <a:ext cx="9144001" cy="517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7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 descr="027_32645_webx_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Picture 3" descr="MEG_scan_LK_309_web__webx_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3314" name="Picture 2" descr="C:\Users\admisrje\Desktop\Søren Rask Jensen\hih 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63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83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Picture 3" descr="AU-Efterår_JR_8620_webx_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 descr="82Poul Ib Henriksen_webx_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 descr="AU-Efterår_JR_8565_webx_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 descr="mol_bio_LK_7046_web__webx_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8194" name="Picture 2" descr="C:\Users\admisrje\Desktop\Fotos årsfest 2014\Dåb_AT_642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83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99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 descr="146_32645_webx_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 descr="aula_juli08_355_webx_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026" name="Picture 2" descr="T:\EVENTS OG KONFERENCER\Prisuddelinger\2013\Holst-Knudsen\PPT\Billeder\AUFF\biobrændsel_LK_54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0" b="7430"/>
          <a:stretch/>
        </p:blipFill>
        <p:spPr bwMode="auto">
          <a:xfrm>
            <a:off x="-1" y="0"/>
            <a:ext cx="91828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24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8435" name="Picture 3" descr="C:\Users\admisrje\Desktop\Fotos årsfest 2014\Navitas_16-9_LK_99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70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 descr="061_32645_webx_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 descr="diverse_SAM_rais_0650_webx_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5122" name="Picture 2" descr="C:\Users\admisrje\Desktop\Søren Rask Jensen\_700702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4" b="512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98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2290" name="Picture 2" descr="C:\Users\admisrje\Desktop\Søren Rask Jensen\dpu_3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63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2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7410" name="Picture 2" descr="C:\Users\admisrje\Desktop\Fotos årsfest 2014\luftfoto_2013_21 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90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 descr="diverse_SAM_rais_7521_webx_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074" name="Picture 2" descr="C:\Users\admisrje\Desktop\PICS\DPU studiestart 29-08-2012_LB_306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" t="1599" b="14294"/>
          <a:stretch/>
        </p:blipFill>
        <p:spPr bwMode="auto">
          <a:xfrm>
            <a:off x="1" y="1"/>
            <a:ext cx="9143999" cy="516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35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7170" name="Picture 2" descr="C:\Users\admisrje\Desktop\Fotos årsfest 2014\DPU studiestart 29-08-2012_LB_2843 copy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829"/>
            <a:ext cx="9144000" cy="514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67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 descr="iNANO_LB_3178_webx_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098" name="Picture 2" descr="C:\Users\admisrje\Desktop\PICS\DPU studiestart 29-08-2012_LB_309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2" b="10215"/>
          <a:stretch/>
        </p:blipFill>
        <p:spPr bwMode="auto">
          <a:xfrm>
            <a:off x="0" y="1"/>
            <a:ext cx="9144000" cy="514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28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0242" name="Picture 2" descr="T:\EVENTS OG KONFERENCER\Prisuddelinger\2013\Holst-Knudsen\PPT\Billeder\Fotografer\2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81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 descr="int_centre_LK_451_webx_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 descr="nat_fak_sk_920_webx_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5362" name="Picture 2" descr="T:\EVENTS OG KONFERENCER\Prisuddelinger\2013\Holst-Knudsen\PPT\Billeder\Fotografer\AU Foulum_LiseBalsby_96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" b="14372"/>
          <a:stretch/>
        </p:blipFill>
        <p:spPr bwMode="auto">
          <a:xfrm>
            <a:off x="0" y="2"/>
            <a:ext cx="9161602" cy="513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2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 descr="søaud_LK_253_webx_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 descr="teo_964_webx_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 descr="parken_0749_web__webx_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 descr="017_32645_webx_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5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5" name="Picture 4" descr="au_sept_831_webx_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5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1266" name="Picture 2" descr="C:\Users\admisrje\Desktop\Søren Rask Jensen\CampusEmdrup_JR_807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658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67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050" name="Picture 2" descr="C:\Users\admisrje\Desktop\Fotos årsfest 2014\Alken Enge_AT_168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71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18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5123" name="Picture 3" descr="T:\EVENTS OG KONFERENCER\Prisuddelinger\2013\Holst-Knudsen\PPT\Billeder\Fotografer\Nygaard_JR_598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514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2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4338" name="Picture 2" descr="T:\EVENTS OG KONFERENCER\Prisuddelinger\2013\Holst-Knudsen\PPT\Billeder\Fotografer\AU Foulum_LiseBalsby_97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2" b="7184"/>
          <a:stretch/>
        </p:blipFill>
        <p:spPr bwMode="auto">
          <a:xfrm>
            <a:off x="-1" y="1"/>
            <a:ext cx="914765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06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3314" name="Picture 2" descr="C:\Users\admisrje\Desktop\Fotos årsfest 2014\iNANO_LB_3193 copy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0"/>
            <a:ext cx="914465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5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8194" name="Picture 2" descr="T:\EVENTS OG KONFERENCER\Prisuddelinger\2013\Holst-Knudsen\PPT\Billeder\Fotografer\aula_juli08_330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68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1266" name="Picture 2" descr="T:\EVENTS OG KONFERENCER\Prisuddelinger\2013\Holst-Knudsen\PPT\Billeder\Fotografer\2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617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02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2290" name="Picture 2" descr="T:\EVENTS OG KONFERENCER\Prisuddelinger\2013\Holst-Knudsen\PPT\Billeder\Fotografer\1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" y="0"/>
            <a:ext cx="914464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92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026" name="Picture 2" descr="C:\Users\admisrje\Desktop\AIAS_LB_866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" b="8907"/>
          <a:stretch/>
        </p:blipFill>
        <p:spPr bwMode="auto">
          <a:xfrm>
            <a:off x="1" y="0"/>
            <a:ext cx="917414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6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0482" name="Picture 2" descr="C:\Users\admisrje\Desktop\Fotos årsfest 2014\Navitas_LK_16_9_53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71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65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026" name="Picture 2" descr="C:\Users\admisrje\Desktop\Herning_JR_622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 b="6437"/>
          <a:stretch/>
        </p:blipFill>
        <p:spPr bwMode="auto">
          <a:xfrm>
            <a:off x="1" y="0"/>
            <a:ext cx="9144000" cy="520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5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8194" name="Picture 2" descr="C:\Users\admisrje\Desktop\Søren Rask Jensen\CampusEmdrup_JR_768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02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0242" name="Picture 2" descr="C:\Users\admisrje\Desktop\Søren Rask Jensen\CampusEmdrup_JR_787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11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026" name="Picture 2" descr="C:\Users\admisrje\Desktop\PICS\auditorium_wide_sk56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2" b="393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40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 descr="C:\Users\admisrje\Desktop\Fotos årsfest 2014\Aias_MR_201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4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96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074" name="Picture 2" descr="C:\Users\admisrje\Desktop\Fotos årsfest 2014\Alken Enge_AT_196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13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098" name="Picture 2" descr="C:\Users\admisrje\Desktop\Fotos årsfest 2014\arkitektur_LK_62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1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3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5122" name="Picture 2" descr="C:\Users\admisrje\Desktop\Fotos årsfest 2014\Biomedicin_JR_9301 copy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4"/>
            <a:ext cx="9144000" cy="514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09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6146" name="Picture 2" descr="C:\Users\admisrje\Desktop\Fotos årsfest 2014\diverse_SAM_rais_202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65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97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3" descr="C:\Users\admisrje\Desktop\Billeder\Mur_AT_41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4" b="846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1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050" name="Picture 2" descr="C:\Users\admisrje\Desktop\Herning_JR_655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0" b="703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8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9218" name="Picture 2" descr="C:\Users\admisrje\Desktop\Nye fotos\Foulum_JR_297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3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6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9218" name="Picture 2" descr="C:\Users\admisrje\Desktop\Fotos årsfest 2014\Herning_AT_342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52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3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2290" name="Picture 2" descr="C:\Users\admisrje\Desktop\Fotos årsfest 2014\iNANO_LB_3152 copy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8" y="0"/>
            <a:ext cx="914465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7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0242" name="Picture 2" descr="C:\Users\admisrje\Desktop\Nye fotos\Foulum_MR_R9A134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15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4338" name="Picture 2" descr="C:\Users\admisrje\Desktop\Fotos årsfest 2014\International student_AT_946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82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5362" name="Picture 2" descr="C:\Users\admisrje\Desktop\Fotos årsfest 2014\Karen Kræmmer_LK_985 copy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25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11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6386" name="Picture 2" descr="C:\Users\admisrje\Desktop\Fotos årsfest 2014\KliniskMedicin_JR_0594 copy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4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86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1506" name="Picture 2" descr="C:\Users\admisrje\Desktop\Fotos årsfest 2014\Nygaard_1697 copy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6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1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3554" name="Picture 2" descr="C:\Users\admisrje\Desktop\Fotos årsfest 2014\Zheng Guo_LB_269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5" y="-4357"/>
            <a:ext cx="9152405" cy="51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61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1266" name="Picture 2" descr="C:\Users\admisrje\Desktop\Fotos årsfest 2014\Herning_AT_379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72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6146" name="Picture 2" descr="T:\EVENTS OG KONFERENCER\Prisuddelinger\2013\Holst-Knudsen\PPT\Billeder\Fotografer\søauditoriet_454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23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050" name="Picture 2" descr="C:\Users\admisrje\Desktop\Nye fotos\6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3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58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098" name="Picture 2" descr="C:\Users\admisrje\Desktop\Nye fotos\Alken Enge_AT_176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56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5362" name="Picture 2" descr="C:\Users\admisrje\Desktop\Nye fotos\iNano_JR_452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3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40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6386" name="Picture 2" descr="C:\Users\admisrje\Desktop\Nye fotos\Kollegie_JR_270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2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3554" name="Picture 2" descr="C:\Users\admisrje\Desktop\Nye fotos\Tyra_RAIS_727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1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027" name="Picture 3" descr="C:\Users\admisrje\Desktop\wetransfer-6aa096\731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"/>
            <a:ext cx="9144000" cy="514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64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3794" name="Picture 2" descr="C:\Users\admisrje\Desktop\wetransfer-6aa096\Anders Bentien_LB_258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53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4818" name="Picture 2" descr="C:\Users\admisrje\Desktop\wetransfer-6aa096\Aula_AT_114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" y="-10633"/>
            <a:ext cx="914340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46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099" name="Picture 3" descr="C:\Users\admisrje\Desktop\wetransfer-6aa096\AURORA_LK_93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9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5123" name="Picture 3" descr="C:\Users\admisrje\Desktop\wetransfer-6aa096\BSS_LK_43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" y="0"/>
            <a:ext cx="91438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18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 descr="006_32645_webx_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6147" name="Picture 3" descr="C:\Users\admisrje\Desktop\wetransfer-6aa096\Flakkebjerg_LK_03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4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7171" name="Picture 3" descr="C:\Users\admisrje\Desktop\wetransfer-6aa096\forskd++gn_LK_49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52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8196" name="Picture 4" descr="C:\Users\admisrje\Desktop\wetransfer-6aa096\Forskningens D++gn_LK_37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1802"/>
            <a:ext cx="9144000" cy="609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12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9219" name="Picture 3" descr="C:\Users\admisrje\Desktop\wetransfer-6aa096\Foulum_JR_267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89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0243" name="Picture 3" descr="C:\Users\admisrje\Desktop\wetransfer-6aa096\geoscience_LK_34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"/>
            <a:ext cx="9144000" cy="514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39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2770" name="Picture 2" descr="C:\Users\admisrje\Desktop\wetransfer-6aa096\gris_LK_62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"/>
            <a:ext cx="9144000" cy="514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0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Picture 2" descr="C:\Users\admisrje\Desktop\Nye fotos\Hennestrand_MR_896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3"/>
            <a:ext cx="9144000" cy="51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20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3315" name="Picture 3" descr="C:\Users\admisrje\Desktop\wetransfer-6aa096\Herning_AT_517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" y="0"/>
            <a:ext cx="91435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21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4339" name="Picture 3" descr="C:\Users\admisrje\Desktop\wetransfer-6aa096\Hjerne_LK_95_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55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5363" name="Picture 3" descr="C:\Users\admisrje\Desktop\wetransfer-6aa096\iNano_JR_452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5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30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6386" name="Picture 2" descr="C:\Users\admisrje\Desktop\Søren Rask Jensen\LHH20070715-002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1" b="13071"/>
          <a:stretch/>
        </p:blipFill>
        <p:spPr bwMode="auto">
          <a:xfrm>
            <a:off x="0" y="1"/>
            <a:ext cx="9144000" cy="513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6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6387" name="Picture 3" descr="C:\Users\admisrje\Desktop\wetransfer-6aa096\Kapsejlads_MR_R5A358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95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8435" name="Picture 3" descr="C:\Users\admisrje\Desktop\wetransfer-6aa096\Kollegie_JR_270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5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69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9461" name="Picture 5" descr="C:\Users\admisrje\Desktop\wetransfer-6aa096\Kondrup_AT_813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1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7411" name="Picture 3" descr="C:\Users\admisrje\Desktop\wetransfer-6aa096\Karen Kr+ªmmer_LK_02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"/>
            <a:ext cx="9144000" cy="514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26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0483" name="Picture 3" descr="C:\Users\admisrje\Desktop\wetransfer-6aa096\luftfoto_2013_0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72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2531" name="Picture 3" descr="C:\Users\admisrje\Desktop\wetransfer-6aa096\Preben Kidmose_LB_234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"/>
            <a:ext cx="9144000" cy="514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55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3555" name="Picture 3" descr="C:\Users\admisrje\Desktop\wetransfer-6aa096\Parken_pan_MRS_2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83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1507" name="Picture 3" descr="C:\Users\admisrje\Desktop\wetransfer-6aa096\Odontologi_JR_486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76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4579" name="Picture 3" descr="C:\Users\admisrje\Desktop\wetransfer-6aa096\renrum_LK_55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" y="0"/>
            <a:ext cx="914303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49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5603" name="Picture 3" descr="C:\Users\admisrje\Desktop\wetransfer-6aa096\RAIS_NIGHT_364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24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495</TotalTime>
  <Words>188</Words>
  <Application>Microsoft Office PowerPoint</Application>
  <PresentationFormat>Skærmshow (16:9)</PresentationFormat>
  <Paragraphs>188</Paragraphs>
  <Slides>105</Slides>
  <Notes>83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105</vt:i4>
      </vt:variant>
    </vt:vector>
  </HeadingPairs>
  <TitlesOfParts>
    <vt:vector size="106" baseType="lpstr">
      <vt:lpstr>Black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</vt:vector>
  </TitlesOfParts>
  <Company>Aarhus Universitet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Lars Kruse</dc:creator>
  <cp:lastModifiedBy>Søren Rask</cp:lastModifiedBy>
  <cp:revision>53</cp:revision>
  <dcterms:created xsi:type="dcterms:W3CDTF">2013-02-27T09:04:35Z</dcterms:created>
  <dcterms:modified xsi:type="dcterms:W3CDTF">2015-09-09T07:14:59Z</dcterms:modified>
</cp:coreProperties>
</file>