
<file path=[Content_Types].xml><?xml version="1.0" encoding="utf-8"?>
<Types xmlns="http://schemas.openxmlformats.org/package/2006/content-types">
  <Override PartName="/ppt/slides/slide5.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7"/>
  </p:notesMasterIdLst>
  <p:handoutMasterIdLst>
    <p:handoutMasterId r:id="rId8"/>
  </p:handoutMasterIdLst>
  <p:sldIdLst>
    <p:sldId id="258" r:id="rId2"/>
    <p:sldId id="262" r:id="rId3"/>
    <p:sldId id="275" r:id="rId4"/>
    <p:sldId id="276" r:id="rId5"/>
    <p:sldId id="278" r:id="rId6"/>
  </p:sldIdLst>
  <p:sldSz cx="9144000" cy="6858000" type="screen4x3"/>
  <p:notesSz cx="6797675" cy="9926638"/>
  <p:embeddedFontLst>
    <p:embeddedFont>
      <p:font typeface="AU Passata" pitchFamily="34" charset="0"/>
      <p:regular r:id="rId9"/>
      <p:bold r:id="rId10"/>
    </p:embeddedFont>
    <p:embeddedFont>
      <p:font typeface="AU Peto" pitchFamily="82" charset="0"/>
      <p:bold r:id="rId11"/>
    </p:embeddedFont>
  </p:embeddedFontLst>
  <p:defaultTextStyle>
    <a:defPPr>
      <a:defRPr lang="en-US"/>
    </a:defPPr>
    <a:lvl1pPr algn="l" rtl="0" fontAlgn="base">
      <a:spcBef>
        <a:spcPct val="0"/>
      </a:spcBef>
      <a:spcAft>
        <a:spcPct val="0"/>
      </a:spcAft>
      <a:defRPr sz="3600" kern="1200">
        <a:solidFill>
          <a:schemeClr val="tx1"/>
        </a:solidFill>
        <a:latin typeface="AU Passata" pitchFamily="34" charset="0"/>
        <a:ea typeface="+mn-ea"/>
        <a:cs typeface="+mn-cs"/>
      </a:defRPr>
    </a:lvl1pPr>
    <a:lvl2pPr marL="457200" algn="l" rtl="0" fontAlgn="base">
      <a:spcBef>
        <a:spcPct val="0"/>
      </a:spcBef>
      <a:spcAft>
        <a:spcPct val="0"/>
      </a:spcAft>
      <a:defRPr sz="3600" kern="1200">
        <a:solidFill>
          <a:schemeClr val="tx1"/>
        </a:solidFill>
        <a:latin typeface="AU Passata" pitchFamily="34" charset="0"/>
        <a:ea typeface="+mn-ea"/>
        <a:cs typeface="+mn-cs"/>
      </a:defRPr>
    </a:lvl2pPr>
    <a:lvl3pPr marL="914400" algn="l" rtl="0" fontAlgn="base">
      <a:spcBef>
        <a:spcPct val="0"/>
      </a:spcBef>
      <a:spcAft>
        <a:spcPct val="0"/>
      </a:spcAft>
      <a:defRPr sz="3600" kern="1200">
        <a:solidFill>
          <a:schemeClr val="tx1"/>
        </a:solidFill>
        <a:latin typeface="AU Passata" pitchFamily="34" charset="0"/>
        <a:ea typeface="+mn-ea"/>
        <a:cs typeface="+mn-cs"/>
      </a:defRPr>
    </a:lvl3pPr>
    <a:lvl4pPr marL="1371600" algn="l" rtl="0" fontAlgn="base">
      <a:spcBef>
        <a:spcPct val="0"/>
      </a:spcBef>
      <a:spcAft>
        <a:spcPct val="0"/>
      </a:spcAft>
      <a:defRPr sz="3600" kern="1200">
        <a:solidFill>
          <a:schemeClr val="tx1"/>
        </a:solidFill>
        <a:latin typeface="AU Passata" pitchFamily="34" charset="0"/>
        <a:ea typeface="+mn-ea"/>
        <a:cs typeface="+mn-cs"/>
      </a:defRPr>
    </a:lvl4pPr>
    <a:lvl5pPr marL="1828800" algn="l" rtl="0" fontAlgn="base">
      <a:spcBef>
        <a:spcPct val="0"/>
      </a:spcBef>
      <a:spcAft>
        <a:spcPct val="0"/>
      </a:spcAft>
      <a:defRPr sz="3600" kern="1200">
        <a:solidFill>
          <a:schemeClr val="tx1"/>
        </a:solidFill>
        <a:latin typeface="AU Passata" pitchFamily="34" charset="0"/>
        <a:ea typeface="+mn-ea"/>
        <a:cs typeface="+mn-cs"/>
      </a:defRPr>
    </a:lvl5pPr>
    <a:lvl6pPr marL="2286000" algn="l" defTabSz="914400" rtl="0" eaLnBrk="1" latinLnBrk="0" hangingPunct="1">
      <a:defRPr sz="3600" kern="1200">
        <a:solidFill>
          <a:schemeClr val="tx1"/>
        </a:solidFill>
        <a:latin typeface="AU Passata" pitchFamily="34" charset="0"/>
        <a:ea typeface="+mn-ea"/>
        <a:cs typeface="+mn-cs"/>
      </a:defRPr>
    </a:lvl6pPr>
    <a:lvl7pPr marL="2743200" algn="l" defTabSz="914400" rtl="0" eaLnBrk="1" latinLnBrk="0" hangingPunct="1">
      <a:defRPr sz="3600" kern="1200">
        <a:solidFill>
          <a:schemeClr val="tx1"/>
        </a:solidFill>
        <a:latin typeface="AU Passata" pitchFamily="34" charset="0"/>
        <a:ea typeface="+mn-ea"/>
        <a:cs typeface="+mn-cs"/>
      </a:defRPr>
    </a:lvl7pPr>
    <a:lvl8pPr marL="3200400" algn="l" defTabSz="914400" rtl="0" eaLnBrk="1" latinLnBrk="0" hangingPunct="1">
      <a:defRPr sz="3600" kern="1200">
        <a:solidFill>
          <a:schemeClr val="tx1"/>
        </a:solidFill>
        <a:latin typeface="AU Passata" pitchFamily="34" charset="0"/>
        <a:ea typeface="+mn-ea"/>
        <a:cs typeface="+mn-cs"/>
      </a:defRPr>
    </a:lvl8pPr>
    <a:lvl9pPr marL="3657600" algn="l" defTabSz="914400" rtl="0" eaLnBrk="1" latinLnBrk="0" hangingPunct="1">
      <a:defRPr sz="3600" kern="1200">
        <a:solidFill>
          <a:schemeClr val="tx1"/>
        </a:solidFill>
        <a:latin typeface="AU Passat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KSBB" initials="" lastIdx="3" clrIdx="0"/>
  <p:cmAuthor id="1" name="DKHGU"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93" autoAdjust="0"/>
    <p:restoredTop sz="63052" autoAdjust="0"/>
  </p:normalViewPr>
  <p:slideViewPr>
    <p:cSldViewPr>
      <p:cViewPr>
        <p:scale>
          <a:sx n="110" d="100"/>
          <a:sy n="110" d="100"/>
        </p:scale>
        <p:origin x="-1464" y="-1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nSpc>
                <a:spcPct val="100000"/>
              </a:lnSpc>
              <a:buFontTx/>
              <a:buNone/>
              <a:defRPr sz="1200"/>
            </a:lvl1pPr>
          </a:lstStyle>
          <a:p>
            <a:pPr>
              <a:defRPr/>
            </a:pPr>
            <a:endParaRPr lang="da-DK"/>
          </a:p>
        </p:txBody>
      </p:sp>
      <p:sp>
        <p:nvSpPr>
          <p:cNvPr id="39939"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lnSpc>
                <a:spcPct val="100000"/>
              </a:lnSpc>
              <a:buFontTx/>
              <a:buNone/>
              <a:defRPr sz="1200"/>
            </a:lvl1pPr>
          </a:lstStyle>
          <a:p>
            <a:pPr>
              <a:defRPr/>
            </a:pPr>
            <a:endParaRPr lang="da-DK"/>
          </a:p>
        </p:txBody>
      </p:sp>
      <p:sp>
        <p:nvSpPr>
          <p:cNvPr id="39940"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nSpc>
                <a:spcPct val="100000"/>
              </a:lnSpc>
              <a:buFontTx/>
              <a:buNone/>
              <a:defRPr sz="1200"/>
            </a:lvl1pPr>
          </a:lstStyle>
          <a:p>
            <a:pPr>
              <a:defRPr/>
            </a:pPr>
            <a:endParaRPr lang="da-DK"/>
          </a:p>
        </p:txBody>
      </p:sp>
      <p:sp>
        <p:nvSpPr>
          <p:cNvPr id="39941"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lnSpc>
                <a:spcPct val="100000"/>
              </a:lnSpc>
              <a:buFontTx/>
              <a:buNone/>
              <a:defRPr sz="1200"/>
            </a:lvl1pPr>
          </a:lstStyle>
          <a:p>
            <a:pPr>
              <a:defRPr/>
            </a:pPr>
            <a:fld id="{BA1A16ED-94B1-4A6A-B739-B6901ECA6AA9}" type="slidenum">
              <a:rPr lang="da-DK"/>
              <a:pPr>
                <a:defRPr/>
              </a:pPr>
              <a:t>‹nr.›</a:t>
            </a:fld>
            <a:endParaRPr lang="da-DK"/>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nSpc>
                <a:spcPct val="100000"/>
              </a:lnSpc>
              <a:buFontTx/>
              <a:buNone/>
              <a:defRPr sz="1200"/>
            </a:lvl1pPr>
          </a:lstStyle>
          <a:p>
            <a:pPr>
              <a:defRPr/>
            </a:pPr>
            <a:endParaRPr lang="en-US"/>
          </a:p>
        </p:txBody>
      </p:sp>
      <p:sp>
        <p:nvSpPr>
          <p:cNvPr id="4099"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lnSpc>
                <a:spcPct val="100000"/>
              </a:lnSpc>
              <a:buFontTx/>
              <a:buNone/>
              <a:defRPr sz="1200"/>
            </a:lvl1pPr>
          </a:lstStyle>
          <a:p>
            <a:pPr>
              <a:defRPr/>
            </a:pPr>
            <a:endParaRPr lang="en-US"/>
          </a:p>
        </p:txBody>
      </p:sp>
      <p:sp>
        <p:nvSpPr>
          <p:cNvPr id="717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nSpc>
                <a:spcPct val="100000"/>
              </a:lnSpc>
              <a:buFontTx/>
              <a:buNone/>
              <a:defRPr sz="1200"/>
            </a:lvl1pPr>
          </a:lstStyle>
          <a:p>
            <a:pPr>
              <a:defRPr/>
            </a:pPr>
            <a:endParaRPr lang="en-US"/>
          </a:p>
        </p:txBody>
      </p:sp>
      <p:sp>
        <p:nvSpPr>
          <p:cNvPr id="4103"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lnSpc>
                <a:spcPct val="100000"/>
              </a:lnSpc>
              <a:buFontTx/>
              <a:buNone/>
              <a:defRPr sz="1200"/>
            </a:lvl1pPr>
          </a:lstStyle>
          <a:p>
            <a:pPr>
              <a:defRPr/>
            </a:pPr>
            <a:fld id="{101CE86A-4477-41C8-B9A0-574EECC50C8C}" type="slidenum">
              <a:rPr lang="en-US"/>
              <a:pPr>
                <a:defRPr/>
              </a:pPr>
              <a:t>‹nr.›</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U Passata"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U Passata"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U Passata"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U Passata"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U Passata"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p:cNvSpPr>
          <p:nvPr>
            <p:ph type="sldImg"/>
          </p:nvPr>
        </p:nvSpPr>
        <p:spPr>
          <a:ln/>
        </p:spPr>
      </p:sp>
      <p:sp>
        <p:nvSpPr>
          <p:cNvPr id="10242" name="Notes Placeholder 2"/>
          <p:cNvSpPr>
            <a:spLocks noGrp="1"/>
          </p:cNvSpPr>
          <p:nvPr>
            <p:ph type="body" idx="1"/>
          </p:nvPr>
        </p:nvSpPr>
        <p:spPr>
          <a:noFill/>
          <a:ln/>
        </p:spPr>
        <p:txBody>
          <a:bodyPr/>
          <a:lstStyle/>
          <a:p>
            <a:pPr eaLnBrk="1" hangingPunct="1"/>
            <a:endParaRPr lang="da-DK" smtClean="0"/>
          </a:p>
        </p:txBody>
      </p:sp>
      <p:sp>
        <p:nvSpPr>
          <p:cNvPr id="10243" name="Slide Number Placeholder 3"/>
          <p:cNvSpPr>
            <a:spLocks noGrp="1"/>
          </p:cNvSpPr>
          <p:nvPr>
            <p:ph type="sldNum" sz="quarter" idx="5"/>
          </p:nvPr>
        </p:nvSpPr>
        <p:spPr>
          <a:noFill/>
        </p:spPr>
        <p:txBody>
          <a:bodyPr/>
          <a:lstStyle/>
          <a:p>
            <a:fld id="{AE404D6F-FA21-4B72-B9B2-E79C9F3F52EB}"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s">
    <p:bg>
      <p:bgPr>
        <a:solidFill>
          <a:schemeClr val="bg2"/>
        </a:solidFill>
        <a:effectLst/>
      </p:bgPr>
    </p:bg>
    <p:spTree>
      <p:nvGrpSpPr>
        <p:cNvPr id="1" name=""/>
        <p:cNvGrpSpPr/>
        <p:nvPr/>
      </p:nvGrpSpPr>
      <p:grpSpPr>
        <a:xfrm>
          <a:off x="0" y="0"/>
          <a:ext cx="0" cy="0"/>
          <a:chOff x="0" y="0"/>
          <a:chExt cx="0" cy="0"/>
        </a:xfrm>
      </p:grpSpPr>
      <p:sp>
        <p:nvSpPr>
          <p:cNvPr id="4" name="Text Box 27"/>
          <p:cNvSpPr txBox="1">
            <a:spLocks noChangeArrowheads="1"/>
          </p:cNvSpPr>
          <p:nvPr/>
        </p:nvSpPr>
        <p:spPr bwMode="auto">
          <a:xfrm>
            <a:off x="3368675" y="5772150"/>
            <a:ext cx="5399088" cy="719138"/>
          </a:xfrm>
          <a:prstGeom prst="rect">
            <a:avLst/>
          </a:prstGeom>
          <a:noFill/>
          <a:ln w="9525" algn="ctr">
            <a:noFill/>
            <a:miter lim="800000"/>
            <a:headEnd/>
            <a:tailEnd/>
          </a:ln>
          <a:effectLst/>
        </p:spPr>
        <p:txBody>
          <a:bodyPr lIns="0" tIns="0" rIns="0" bIns="0" anchor="b"/>
          <a:lstStyle/>
          <a:p>
            <a:pPr algn="r">
              <a:lnSpc>
                <a:spcPts val="3600"/>
              </a:lnSpc>
              <a:buFont typeface="AU Passata" pitchFamily="34" charset="0"/>
              <a:buNone/>
              <a:defRPr/>
            </a:pPr>
            <a:r>
              <a:rPr lang="da-DK" sz="5500">
                <a:solidFill>
                  <a:schemeClr val="tx2"/>
                </a:solidFill>
                <a:latin typeface="AU Peto" pitchFamily="82" charset="0"/>
              </a:rPr>
              <a:t>TATION</a:t>
            </a:r>
          </a:p>
        </p:txBody>
      </p:sp>
      <p:sp>
        <p:nvSpPr>
          <p:cNvPr id="5" name="Text Box 26"/>
          <p:cNvSpPr txBox="1">
            <a:spLocks noChangeArrowheads="1"/>
          </p:cNvSpPr>
          <p:nvPr/>
        </p:nvSpPr>
        <p:spPr bwMode="auto">
          <a:xfrm>
            <a:off x="3368675" y="5772150"/>
            <a:ext cx="5399088" cy="719138"/>
          </a:xfrm>
          <a:prstGeom prst="rect">
            <a:avLst/>
          </a:prstGeom>
          <a:noFill/>
          <a:ln w="9525" algn="ctr">
            <a:noFill/>
            <a:miter lim="800000"/>
            <a:headEnd/>
            <a:tailEnd/>
          </a:ln>
          <a:effectLst/>
        </p:spPr>
        <p:txBody>
          <a:bodyPr wrap="none" lIns="0" tIns="0" rIns="0" bIns="0" anchor="b"/>
          <a:lstStyle/>
          <a:p>
            <a:pPr algn="r">
              <a:lnSpc>
                <a:spcPts val="3600"/>
              </a:lnSpc>
              <a:buFont typeface="AU Passata" pitchFamily="34" charset="0"/>
              <a:buNone/>
              <a:defRPr/>
            </a:pPr>
            <a:r>
              <a:rPr lang="da-DK" sz="5500" dirty="0" err="1">
                <a:solidFill>
                  <a:schemeClr val="accent1"/>
                </a:solidFill>
                <a:latin typeface="AU Peto" pitchFamily="82" charset="0"/>
              </a:rPr>
              <a:t>pRÆSEN</a:t>
            </a:r>
            <a:endParaRPr lang="da-DK" sz="5500" dirty="0">
              <a:solidFill>
                <a:schemeClr val="accent1"/>
              </a:solidFill>
              <a:latin typeface="AU Peto" pitchFamily="82" charset="0"/>
            </a:endParaRPr>
          </a:p>
        </p:txBody>
      </p:sp>
      <p:sp>
        <p:nvSpPr>
          <p:cNvPr id="6" name="Rectangle 18"/>
          <p:cNvSpPr>
            <a:spLocks noChangeArrowheads="1"/>
          </p:cNvSpPr>
          <p:nvPr/>
        </p:nvSpPr>
        <p:spPr bwMode="auto">
          <a:xfrm>
            <a:off x="7556500" y="358775"/>
            <a:ext cx="1223963" cy="71438"/>
          </a:xfrm>
          <a:prstGeom prst="rect">
            <a:avLst/>
          </a:prstGeom>
          <a:solidFill>
            <a:schemeClr val="bg1"/>
          </a:solidFill>
          <a:ln w="9525">
            <a:noFill/>
            <a:miter lim="800000"/>
            <a:headEnd/>
            <a:tailEnd/>
          </a:ln>
          <a:effectLst/>
        </p:spPr>
        <p:txBody>
          <a:bodyPr wrap="none" anchor="ctr"/>
          <a:lstStyle/>
          <a:p>
            <a:pPr>
              <a:lnSpc>
                <a:spcPts val="3600"/>
              </a:lnSpc>
              <a:buFont typeface="AU Passata" pitchFamily="34" charset="0"/>
              <a:buNone/>
              <a:defRPr/>
            </a:pPr>
            <a:endParaRPr lang="da-DK" cap="all"/>
          </a:p>
        </p:txBody>
      </p:sp>
      <p:grpSp>
        <p:nvGrpSpPr>
          <p:cNvPr id="7" name="Group 23"/>
          <p:cNvGrpSpPr>
            <a:grpSpLocks noChangeAspect="1"/>
          </p:cNvGrpSpPr>
          <p:nvPr/>
        </p:nvGrpSpPr>
        <p:grpSpPr bwMode="auto">
          <a:xfrm>
            <a:off x="358775" y="358775"/>
            <a:ext cx="590550" cy="295275"/>
            <a:chOff x="454" y="227"/>
            <a:chExt cx="384" cy="192"/>
          </a:xfrm>
        </p:grpSpPr>
        <p:sp>
          <p:nvSpPr>
            <p:cNvPr id="8" name="Freeform 24"/>
            <p:cNvSpPr>
              <a:spLocks noChangeAspect="1"/>
            </p:cNvSpPr>
            <p:nvPr/>
          </p:nvSpPr>
          <p:spPr bwMode="auto">
            <a:xfrm>
              <a:off x="646" y="323"/>
              <a:ext cx="192" cy="96"/>
            </a:xfrm>
            <a:custGeom>
              <a:avLst/>
              <a:gdLst/>
              <a:ahLst/>
              <a:cxnLst>
                <a:cxn ang="0">
                  <a:pos x="8139" y="416"/>
                </a:cxn>
                <a:cxn ang="0">
                  <a:pos x="8033" y="1019"/>
                </a:cxn>
                <a:cxn ang="0">
                  <a:pos x="7841" y="1587"/>
                </a:cxn>
                <a:cxn ang="0">
                  <a:pos x="7571" y="2114"/>
                </a:cxn>
                <a:cxn ang="0">
                  <a:pos x="7231" y="2594"/>
                </a:cxn>
                <a:cxn ang="0">
                  <a:pos x="6827" y="3019"/>
                </a:cxn>
                <a:cxn ang="0">
                  <a:pos x="6365" y="3382"/>
                </a:cxn>
                <a:cxn ang="0">
                  <a:pos x="5853" y="3677"/>
                </a:cxn>
                <a:cxn ang="0">
                  <a:pos x="5297" y="3896"/>
                </a:cxn>
                <a:cxn ang="0">
                  <a:pos x="4703" y="4033"/>
                </a:cxn>
                <a:cxn ang="0">
                  <a:pos x="4080" y="4080"/>
                </a:cxn>
                <a:cxn ang="0">
                  <a:pos x="3460" y="4033"/>
                </a:cxn>
                <a:cxn ang="0">
                  <a:pos x="2868" y="3896"/>
                </a:cxn>
                <a:cxn ang="0">
                  <a:pos x="2313" y="3677"/>
                </a:cxn>
                <a:cxn ang="0">
                  <a:pos x="1800" y="3382"/>
                </a:cxn>
                <a:cxn ang="0">
                  <a:pos x="1338" y="3019"/>
                </a:cxn>
                <a:cxn ang="0">
                  <a:pos x="933" y="2594"/>
                </a:cxn>
                <a:cxn ang="0">
                  <a:pos x="592" y="2114"/>
                </a:cxn>
                <a:cxn ang="0">
                  <a:pos x="321" y="1587"/>
                </a:cxn>
                <a:cxn ang="0">
                  <a:pos x="129" y="1019"/>
                </a:cxn>
                <a:cxn ang="0">
                  <a:pos x="21" y="416"/>
                </a:cxn>
                <a:cxn ang="0">
                  <a:pos x="2040" y="0"/>
                </a:cxn>
                <a:cxn ang="0">
                  <a:pos x="2064" y="309"/>
                </a:cxn>
                <a:cxn ang="0">
                  <a:pos x="2133" y="604"/>
                </a:cxn>
                <a:cxn ang="0">
                  <a:pos x="2243" y="881"/>
                </a:cxn>
                <a:cxn ang="0">
                  <a:pos x="2391" y="1137"/>
                </a:cxn>
                <a:cxn ang="0">
                  <a:pos x="2572" y="1369"/>
                </a:cxn>
                <a:cxn ang="0">
                  <a:pos x="2786" y="1572"/>
                </a:cxn>
                <a:cxn ang="0">
                  <a:pos x="3025" y="1743"/>
                </a:cxn>
                <a:cxn ang="0">
                  <a:pos x="3290" y="1879"/>
                </a:cxn>
                <a:cxn ang="0">
                  <a:pos x="3573" y="1976"/>
                </a:cxn>
                <a:cxn ang="0">
                  <a:pos x="3873" y="2030"/>
                </a:cxn>
                <a:cxn ang="0">
                  <a:pos x="4186" y="2037"/>
                </a:cxn>
                <a:cxn ang="0">
                  <a:pos x="4492" y="1998"/>
                </a:cxn>
                <a:cxn ang="0">
                  <a:pos x="4784" y="1916"/>
                </a:cxn>
                <a:cxn ang="0">
                  <a:pos x="5054" y="1792"/>
                </a:cxn>
                <a:cxn ang="0">
                  <a:pos x="5303" y="1632"/>
                </a:cxn>
                <a:cxn ang="0">
                  <a:pos x="5524" y="1439"/>
                </a:cxn>
                <a:cxn ang="0">
                  <a:pos x="5716" y="1217"/>
                </a:cxn>
                <a:cxn ang="0">
                  <a:pos x="5875" y="969"/>
                </a:cxn>
                <a:cxn ang="0">
                  <a:pos x="5997" y="699"/>
                </a:cxn>
                <a:cxn ang="0">
                  <a:pos x="6079" y="409"/>
                </a:cxn>
                <a:cxn ang="0">
                  <a:pos x="6118" y="104"/>
                </a:cxn>
              </a:cxnLst>
              <a:rect l="0" t="0" r="r" b="b"/>
              <a:pathLst>
                <a:path w="8160" h="4080">
                  <a:moveTo>
                    <a:pt x="8160" y="0"/>
                  </a:moveTo>
                  <a:lnTo>
                    <a:pt x="8155" y="209"/>
                  </a:lnTo>
                  <a:lnTo>
                    <a:pt x="8139" y="416"/>
                  </a:lnTo>
                  <a:lnTo>
                    <a:pt x="8113" y="620"/>
                  </a:lnTo>
                  <a:lnTo>
                    <a:pt x="8077" y="821"/>
                  </a:lnTo>
                  <a:lnTo>
                    <a:pt x="8033" y="1019"/>
                  </a:lnTo>
                  <a:lnTo>
                    <a:pt x="7977" y="1212"/>
                  </a:lnTo>
                  <a:lnTo>
                    <a:pt x="7913" y="1401"/>
                  </a:lnTo>
                  <a:lnTo>
                    <a:pt x="7841" y="1587"/>
                  </a:lnTo>
                  <a:lnTo>
                    <a:pt x="7759" y="1768"/>
                  </a:lnTo>
                  <a:lnTo>
                    <a:pt x="7669" y="1943"/>
                  </a:lnTo>
                  <a:lnTo>
                    <a:pt x="7571" y="2114"/>
                  </a:lnTo>
                  <a:lnTo>
                    <a:pt x="7465" y="2280"/>
                  </a:lnTo>
                  <a:lnTo>
                    <a:pt x="7352" y="2440"/>
                  </a:lnTo>
                  <a:lnTo>
                    <a:pt x="7231" y="2594"/>
                  </a:lnTo>
                  <a:lnTo>
                    <a:pt x="7103" y="2742"/>
                  </a:lnTo>
                  <a:lnTo>
                    <a:pt x="6968" y="2884"/>
                  </a:lnTo>
                  <a:lnTo>
                    <a:pt x="6827" y="3019"/>
                  </a:lnTo>
                  <a:lnTo>
                    <a:pt x="6679" y="3148"/>
                  </a:lnTo>
                  <a:lnTo>
                    <a:pt x="6525" y="3268"/>
                  </a:lnTo>
                  <a:lnTo>
                    <a:pt x="6365" y="3382"/>
                  </a:lnTo>
                  <a:lnTo>
                    <a:pt x="6200" y="3488"/>
                  </a:lnTo>
                  <a:lnTo>
                    <a:pt x="6028" y="3586"/>
                  </a:lnTo>
                  <a:lnTo>
                    <a:pt x="5853" y="3677"/>
                  </a:lnTo>
                  <a:lnTo>
                    <a:pt x="5671" y="3759"/>
                  </a:lnTo>
                  <a:lnTo>
                    <a:pt x="5487" y="3832"/>
                  </a:lnTo>
                  <a:lnTo>
                    <a:pt x="5297" y="3896"/>
                  </a:lnTo>
                  <a:lnTo>
                    <a:pt x="5103" y="3951"/>
                  </a:lnTo>
                  <a:lnTo>
                    <a:pt x="4905" y="3997"/>
                  </a:lnTo>
                  <a:lnTo>
                    <a:pt x="4703" y="4033"/>
                  </a:lnTo>
                  <a:lnTo>
                    <a:pt x="4499" y="4059"/>
                  </a:lnTo>
                  <a:lnTo>
                    <a:pt x="4291" y="4075"/>
                  </a:lnTo>
                  <a:lnTo>
                    <a:pt x="4080" y="4080"/>
                  </a:lnTo>
                  <a:lnTo>
                    <a:pt x="3871" y="4075"/>
                  </a:lnTo>
                  <a:lnTo>
                    <a:pt x="3664" y="4059"/>
                  </a:lnTo>
                  <a:lnTo>
                    <a:pt x="3460" y="4033"/>
                  </a:lnTo>
                  <a:lnTo>
                    <a:pt x="3259" y="3997"/>
                  </a:lnTo>
                  <a:lnTo>
                    <a:pt x="3062" y="3951"/>
                  </a:lnTo>
                  <a:lnTo>
                    <a:pt x="2868" y="3896"/>
                  </a:lnTo>
                  <a:lnTo>
                    <a:pt x="2679" y="3832"/>
                  </a:lnTo>
                  <a:lnTo>
                    <a:pt x="2494" y="3759"/>
                  </a:lnTo>
                  <a:lnTo>
                    <a:pt x="2313" y="3677"/>
                  </a:lnTo>
                  <a:lnTo>
                    <a:pt x="2137" y="3586"/>
                  </a:lnTo>
                  <a:lnTo>
                    <a:pt x="1967" y="3488"/>
                  </a:lnTo>
                  <a:lnTo>
                    <a:pt x="1800" y="3382"/>
                  </a:lnTo>
                  <a:lnTo>
                    <a:pt x="1640" y="3268"/>
                  </a:lnTo>
                  <a:lnTo>
                    <a:pt x="1486" y="3148"/>
                  </a:lnTo>
                  <a:lnTo>
                    <a:pt x="1338" y="3019"/>
                  </a:lnTo>
                  <a:lnTo>
                    <a:pt x="1196" y="2884"/>
                  </a:lnTo>
                  <a:lnTo>
                    <a:pt x="1061" y="2742"/>
                  </a:lnTo>
                  <a:lnTo>
                    <a:pt x="933" y="2594"/>
                  </a:lnTo>
                  <a:lnTo>
                    <a:pt x="812" y="2440"/>
                  </a:lnTo>
                  <a:lnTo>
                    <a:pt x="698" y="2280"/>
                  </a:lnTo>
                  <a:lnTo>
                    <a:pt x="592" y="2114"/>
                  </a:lnTo>
                  <a:lnTo>
                    <a:pt x="493" y="1943"/>
                  </a:lnTo>
                  <a:lnTo>
                    <a:pt x="403" y="1768"/>
                  </a:lnTo>
                  <a:lnTo>
                    <a:pt x="321" y="1587"/>
                  </a:lnTo>
                  <a:lnTo>
                    <a:pt x="248" y="1401"/>
                  </a:lnTo>
                  <a:lnTo>
                    <a:pt x="184" y="1212"/>
                  </a:lnTo>
                  <a:lnTo>
                    <a:pt x="129" y="1019"/>
                  </a:lnTo>
                  <a:lnTo>
                    <a:pt x="83" y="821"/>
                  </a:lnTo>
                  <a:lnTo>
                    <a:pt x="47" y="620"/>
                  </a:lnTo>
                  <a:lnTo>
                    <a:pt x="21" y="416"/>
                  </a:lnTo>
                  <a:lnTo>
                    <a:pt x="5" y="209"/>
                  </a:lnTo>
                  <a:lnTo>
                    <a:pt x="0" y="0"/>
                  </a:lnTo>
                  <a:lnTo>
                    <a:pt x="2040" y="0"/>
                  </a:lnTo>
                  <a:lnTo>
                    <a:pt x="2043" y="104"/>
                  </a:lnTo>
                  <a:lnTo>
                    <a:pt x="2051" y="207"/>
                  </a:lnTo>
                  <a:lnTo>
                    <a:pt x="2064" y="309"/>
                  </a:lnTo>
                  <a:lnTo>
                    <a:pt x="2082" y="409"/>
                  </a:lnTo>
                  <a:lnTo>
                    <a:pt x="2105" y="507"/>
                  </a:lnTo>
                  <a:lnTo>
                    <a:pt x="2133" y="604"/>
                  </a:lnTo>
                  <a:lnTo>
                    <a:pt x="2164" y="699"/>
                  </a:lnTo>
                  <a:lnTo>
                    <a:pt x="2201" y="791"/>
                  </a:lnTo>
                  <a:lnTo>
                    <a:pt x="2243" y="881"/>
                  </a:lnTo>
                  <a:lnTo>
                    <a:pt x="2288" y="969"/>
                  </a:lnTo>
                  <a:lnTo>
                    <a:pt x="2337" y="1055"/>
                  </a:lnTo>
                  <a:lnTo>
                    <a:pt x="2391" y="1137"/>
                  </a:lnTo>
                  <a:lnTo>
                    <a:pt x="2448" y="1217"/>
                  </a:lnTo>
                  <a:lnTo>
                    <a:pt x="2508" y="1294"/>
                  </a:lnTo>
                  <a:lnTo>
                    <a:pt x="2572" y="1369"/>
                  </a:lnTo>
                  <a:lnTo>
                    <a:pt x="2641" y="1439"/>
                  </a:lnTo>
                  <a:lnTo>
                    <a:pt x="2711" y="1508"/>
                  </a:lnTo>
                  <a:lnTo>
                    <a:pt x="2786" y="1572"/>
                  </a:lnTo>
                  <a:lnTo>
                    <a:pt x="2863" y="1632"/>
                  </a:lnTo>
                  <a:lnTo>
                    <a:pt x="2943" y="1689"/>
                  </a:lnTo>
                  <a:lnTo>
                    <a:pt x="3025" y="1743"/>
                  </a:lnTo>
                  <a:lnTo>
                    <a:pt x="3111" y="1792"/>
                  </a:lnTo>
                  <a:lnTo>
                    <a:pt x="3199" y="1838"/>
                  </a:lnTo>
                  <a:lnTo>
                    <a:pt x="3290" y="1879"/>
                  </a:lnTo>
                  <a:lnTo>
                    <a:pt x="3381" y="1916"/>
                  </a:lnTo>
                  <a:lnTo>
                    <a:pt x="3476" y="1948"/>
                  </a:lnTo>
                  <a:lnTo>
                    <a:pt x="3573" y="1976"/>
                  </a:lnTo>
                  <a:lnTo>
                    <a:pt x="3671" y="1998"/>
                  </a:lnTo>
                  <a:lnTo>
                    <a:pt x="3771" y="2017"/>
                  </a:lnTo>
                  <a:lnTo>
                    <a:pt x="3873" y="2030"/>
                  </a:lnTo>
                  <a:lnTo>
                    <a:pt x="3976" y="2037"/>
                  </a:lnTo>
                  <a:lnTo>
                    <a:pt x="4080" y="2040"/>
                  </a:lnTo>
                  <a:lnTo>
                    <a:pt x="4186" y="2037"/>
                  </a:lnTo>
                  <a:lnTo>
                    <a:pt x="4289" y="2030"/>
                  </a:lnTo>
                  <a:lnTo>
                    <a:pt x="4392" y="2017"/>
                  </a:lnTo>
                  <a:lnTo>
                    <a:pt x="4492" y="1998"/>
                  </a:lnTo>
                  <a:lnTo>
                    <a:pt x="4591" y="1976"/>
                  </a:lnTo>
                  <a:lnTo>
                    <a:pt x="4688" y="1948"/>
                  </a:lnTo>
                  <a:lnTo>
                    <a:pt x="4784" y="1916"/>
                  </a:lnTo>
                  <a:lnTo>
                    <a:pt x="4876" y="1879"/>
                  </a:lnTo>
                  <a:lnTo>
                    <a:pt x="4966" y="1838"/>
                  </a:lnTo>
                  <a:lnTo>
                    <a:pt x="5054" y="1792"/>
                  </a:lnTo>
                  <a:lnTo>
                    <a:pt x="5140" y="1743"/>
                  </a:lnTo>
                  <a:lnTo>
                    <a:pt x="5222" y="1689"/>
                  </a:lnTo>
                  <a:lnTo>
                    <a:pt x="5303" y="1632"/>
                  </a:lnTo>
                  <a:lnTo>
                    <a:pt x="5379" y="1572"/>
                  </a:lnTo>
                  <a:lnTo>
                    <a:pt x="5454" y="1508"/>
                  </a:lnTo>
                  <a:lnTo>
                    <a:pt x="5524" y="1439"/>
                  </a:lnTo>
                  <a:lnTo>
                    <a:pt x="5592" y="1369"/>
                  </a:lnTo>
                  <a:lnTo>
                    <a:pt x="5656" y="1294"/>
                  </a:lnTo>
                  <a:lnTo>
                    <a:pt x="5716" y="1217"/>
                  </a:lnTo>
                  <a:lnTo>
                    <a:pt x="5773" y="1137"/>
                  </a:lnTo>
                  <a:lnTo>
                    <a:pt x="5826" y="1055"/>
                  </a:lnTo>
                  <a:lnTo>
                    <a:pt x="5875" y="969"/>
                  </a:lnTo>
                  <a:lnTo>
                    <a:pt x="5920" y="881"/>
                  </a:lnTo>
                  <a:lnTo>
                    <a:pt x="5961" y="791"/>
                  </a:lnTo>
                  <a:lnTo>
                    <a:pt x="5997" y="699"/>
                  </a:lnTo>
                  <a:lnTo>
                    <a:pt x="6029" y="604"/>
                  </a:lnTo>
                  <a:lnTo>
                    <a:pt x="6057" y="507"/>
                  </a:lnTo>
                  <a:lnTo>
                    <a:pt x="6079" y="409"/>
                  </a:lnTo>
                  <a:lnTo>
                    <a:pt x="6097" y="309"/>
                  </a:lnTo>
                  <a:lnTo>
                    <a:pt x="6110" y="207"/>
                  </a:lnTo>
                  <a:lnTo>
                    <a:pt x="6118" y="104"/>
                  </a:lnTo>
                  <a:lnTo>
                    <a:pt x="6120" y="0"/>
                  </a:lnTo>
                  <a:lnTo>
                    <a:pt x="8160" y="0"/>
                  </a:lnTo>
                  <a:close/>
                </a:path>
              </a:pathLst>
            </a:custGeom>
            <a:solidFill>
              <a:schemeClr val="bg1"/>
            </a:solidFill>
            <a:ln w="9525">
              <a:noFill/>
              <a:round/>
              <a:headEnd/>
              <a:tailEnd/>
            </a:ln>
          </p:spPr>
          <p:txBody>
            <a:bodyPr/>
            <a:lstStyle/>
            <a:p>
              <a:pPr>
                <a:lnSpc>
                  <a:spcPts val="3600"/>
                </a:lnSpc>
                <a:buFont typeface="AU Passata" pitchFamily="34" charset="0"/>
                <a:buNone/>
                <a:defRPr/>
              </a:pPr>
              <a:endParaRPr lang="da-DK" cap="all"/>
            </a:p>
          </p:txBody>
        </p:sp>
        <p:sp>
          <p:nvSpPr>
            <p:cNvPr id="9" name="Freeform 25"/>
            <p:cNvSpPr>
              <a:spLocks noChangeAspect="1"/>
            </p:cNvSpPr>
            <p:nvPr/>
          </p:nvSpPr>
          <p:spPr bwMode="auto">
            <a:xfrm>
              <a:off x="454" y="227"/>
              <a:ext cx="192" cy="192"/>
            </a:xfrm>
            <a:custGeom>
              <a:avLst/>
              <a:gdLst/>
              <a:ahLst/>
              <a:cxnLst>
                <a:cxn ang="0">
                  <a:pos x="2878" y="8160"/>
                </a:cxn>
                <a:cxn ang="0">
                  <a:pos x="0" y="8160"/>
                </a:cxn>
                <a:cxn ang="0">
                  <a:pos x="8160" y="0"/>
                </a:cxn>
                <a:cxn ang="0">
                  <a:pos x="8160" y="2892"/>
                </a:cxn>
                <a:cxn ang="0">
                  <a:pos x="2878" y="8160"/>
                </a:cxn>
              </a:cxnLst>
              <a:rect l="0" t="0" r="r" b="b"/>
              <a:pathLst>
                <a:path w="8160" h="8160">
                  <a:moveTo>
                    <a:pt x="2878" y="8160"/>
                  </a:moveTo>
                  <a:lnTo>
                    <a:pt x="0" y="8160"/>
                  </a:lnTo>
                  <a:lnTo>
                    <a:pt x="8160" y="0"/>
                  </a:lnTo>
                  <a:lnTo>
                    <a:pt x="8160" y="2892"/>
                  </a:lnTo>
                  <a:lnTo>
                    <a:pt x="2878" y="8160"/>
                  </a:lnTo>
                  <a:close/>
                </a:path>
              </a:pathLst>
            </a:custGeom>
            <a:solidFill>
              <a:schemeClr val="bg1"/>
            </a:solidFill>
            <a:ln w="9525">
              <a:noFill/>
              <a:round/>
              <a:headEnd/>
              <a:tailEnd/>
            </a:ln>
          </p:spPr>
          <p:txBody>
            <a:bodyPr/>
            <a:lstStyle/>
            <a:p>
              <a:pPr>
                <a:lnSpc>
                  <a:spcPts val="3600"/>
                </a:lnSpc>
                <a:buFont typeface="AU Passata" pitchFamily="34" charset="0"/>
                <a:buNone/>
                <a:defRPr/>
              </a:pPr>
              <a:endParaRPr lang="da-DK" cap="all"/>
            </a:p>
          </p:txBody>
        </p:sp>
      </p:grpSp>
      <p:sp>
        <p:nvSpPr>
          <p:cNvPr id="10" name="bmkFld2MainEntity"/>
          <p:cNvSpPr txBox="1">
            <a:spLocks noChangeArrowheads="1"/>
          </p:cNvSpPr>
          <p:nvPr/>
        </p:nvSpPr>
        <p:spPr bwMode="auto">
          <a:xfrm>
            <a:off x="1120775" y="187325"/>
            <a:ext cx="2041525" cy="495300"/>
          </a:xfrm>
          <a:prstGeom prst="rect">
            <a:avLst/>
          </a:prstGeom>
          <a:noFill/>
          <a:ln w="1778" algn="ctr">
            <a:noFill/>
            <a:miter lim="800000"/>
            <a:headEnd/>
            <a:tailEnd/>
          </a:ln>
          <a:effectLst/>
        </p:spPr>
        <p:txBody>
          <a:bodyPr lIns="0" tIns="0" rIns="0" bIns="0" anchor="b"/>
          <a:lstStyle/>
          <a:p>
            <a:pPr>
              <a:lnSpc>
                <a:spcPct val="95000"/>
              </a:lnSpc>
              <a:buFont typeface="AU Passata" pitchFamily="34" charset="0"/>
              <a:buNone/>
              <a:defRPr/>
            </a:pPr>
            <a:r>
              <a:rPr lang="en-US" sz="1100" cap="all" dirty="0">
                <a:solidFill>
                  <a:schemeClr val="bg1"/>
                </a:solidFill>
              </a:rPr>
              <a:t>Aarhus</a:t>
            </a:r>
          </a:p>
          <a:p>
            <a:pPr>
              <a:lnSpc>
                <a:spcPct val="95000"/>
              </a:lnSpc>
              <a:buFont typeface="AU Passata" pitchFamily="34" charset="0"/>
              <a:buNone/>
              <a:defRPr/>
            </a:pPr>
            <a:r>
              <a:rPr lang="en-US" sz="1100" cap="all" dirty="0" err="1">
                <a:solidFill>
                  <a:schemeClr val="bg1"/>
                </a:solidFill>
              </a:rPr>
              <a:t>universitet</a:t>
            </a:r>
            <a:endParaRPr lang="en-US" sz="1100" cap="all" dirty="0">
              <a:solidFill>
                <a:schemeClr val="bg1"/>
              </a:solidFill>
            </a:endParaRPr>
          </a:p>
        </p:txBody>
      </p:sp>
      <p:sp>
        <p:nvSpPr>
          <p:cNvPr id="11" name="bmkFld2SubEntity"/>
          <p:cNvSpPr txBox="1">
            <a:spLocks noChangeArrowheads="1"/>
          </p:cNvSpPr>
          <p:nvPr/>
        </p:nvSpPr>
        <p:spPr bwMode="auto">
          <a:xfrm>
            <a:off x="1120775" y="723900"/>
            <a:ext cx="2041525" cy="495300"/>
          </a:xfrm>
          <a:prstGeom prst="rect">
            <a:avLst/>
          </a:prstGeom>
          <a:noFill/>
          <a:ln w="1778" algn="ctr">
            <a:noFill/>
            <a:miter lim="800000"/>
            <a:headEnd/>
            <a:tailEnd/>
          </a:ln>
          <a:effectLst/>
        </p:spPr>
        <p:txBody>
          <a:bodyPr lIns="0" tIns="0" rIns="0" bIns="0"/>
          <a:lstStyle/>
          <a:p>
            <a:pPr>
              <a:lnSpc>
                <a:spcPct val="95000"/>
              </a:lnSpc>
              <a:buFont typeface="AU Passata" pitchFamily="34" charset="0"/>
              <a:buNone/>
              <a:defRPr/>
            </a:pPr>
            <a:endParaRPr lang="en-US" sz="800" cap="all">
              <a:solidFill>
                <a:schemeClr val="bg1"/>
              </a:solidFill>
            </a:endParaRPr>
          </a:p>
        </p:txBody>
      </p:sp>
      <p:sp>
        <p:nvSpPr>
          <p:cNvPr id="12" name="Line 13"/>
          <p:cNvSpPr>
            <a:spLocks noChangeShapeType="1"/>
          </p:cNvSpPr>
          <p:nvPr userDrawn="1"/>
        </p:nvSpPr>
        <p:spPr bwMode="auto">
          <a:xfrm>
            <a:off x="358775" y="2774950"/>
            <a:ext cx="1403350" cy="0"/>
          </a:xfrm>
          <a:prstGeom prst="line">
            <a:avLst/>
          </a:prstGeom>
          <a:noFill/>
          <a:ln w="1778">
            <a:solidFill>
              <a:schemeClr val="bg1"/>
            </a:solidFill>
            <a:round/>
            <a:headEnd/>
            <a:tailEnd/>
          </a:ln>
          <a:effectLst/>
        </p:spPr>
        <p:txBody>
          <a:bodyPr/>
          <a:lstStyle/>
          <a:p>
            <a:pPr>
              <a:lnSpc>
                <a:spcPts val="3600"/>
              </a:lnSpc>
              <a:buFont typeface="AU Passata" pitchFamily="34" charset="0"/>
              <a:buNone/>
              <a:defRPr/>
            </a:pPr>
            <a:endParaRPr lang="da-DK"/>
          </a:p>
        </p:txBody>
      </p:sp>
      <p:sp>
        <p:nvSpPr>
          <p:cNvPr id="3074" name="Rectangle 2"/>
          <p:cNvSpPr>
            <a:spLocks noGrp="1" noChangeArrowheads="1"/>
          </p:cNvSpPr>
          <p:nvPr>
            <p:ph type="ctrTitle"/>
          </p:nvPr>
        </p:nvSpPr>
        <p:spPr/>
        <p:txBody>
          <a:bodyPr/>
          <a:lstStyle>
            <a:lvl1pPr>
              <a:lnSpc>
                <a:spcPts val="3600"/>
              </a:lnSpc>
              <a:defRPr cap="all" baseline="0">
                <a:solidFill>
                  <a:schemeClr val="accent1"/>
                </a:solidFill>
              </a:defRPr>
            </a:lvl1pPr>
          </a:lstStyle>
          <a:p>
            <a:r>
              <a:rPr lang="da-DK" smtClean="0"/>
              <a:t>Klik for at redigere titeltypografi i masteren</a:t>
            </a:r>
            <a:endParaRPr lang="da-DK"/>
          </a:p>
        </p:txBody>
      </p:sp>
      <p:sp>
        <p:nvSpPr>
          <p:cNvPr id="3075" name="Rectangle 3"/>
          <p:cNvSpPr>
            <a:spLocks noGrp="1" noChangeArrowheads="1"/>
          </p:cNvSpPr>
          <p:nvPr>
            <p:ph type="subTitle" idx="1"/>
          </p:nvPr>
        </p:nvSpPr>
        <p:spPr>
          <a:xfrm>
            <a:off x="358775" y="2937600"/>
            <a:ext cx="8421688" cy="334963"/>
          </a:xfrm>
        </p:spPr>
        <p:txBody>
          <a:bodyPr/>
          <a:lstStyle>
            <a:lvl1pPr marL="0" indent="0">
              <a:lnSpc>
                <a:spcPct val="97000"/>
              </a:lnSpc>
              <a:buFont typeface="AU Passata" pitchFamily="34" charset="0"/>
              <a:buNone/>
              <a:defRPr sz="1200" cap="all" baseline="0">
                <a:solidFill>
                  <a:schemeClr val="accent1"/>
                </a:solidFill>
              </a:defRPr>
            </a:lvl1pPr>
          </a:lstStyle>
          <a:p>
            <a:r>
              <a:rPr lang="da-DK" smtClean="0"/>
              <a:t>Klik for at redigere undertiteltypografien i masteren</a:t>
            </a:r>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4" name="bmkFld2PresentationTitle"/>
          <p:cNvSpPr txBox="1">
            <a:spLocks noChangeArrowheads="1"/>
          </p:cNvSpPr>
          <p:nvPr userDrawn="1"/>
        </p:nvSpPr>
        <p:spPr bwMode="auto">
          <a:xfrm>
            <a:off x="4767263" y="554038"/>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5" name="bmkFld2AuthorName"/>
          <p:cNvSpPr txBox="1">
            <a:spLocks noChangeArrowheads="1"/>
          </p:cNvSpPr>
          <p:nvPr userDrawn="1"/>
        </p:nvSpPr>
        <p:spPr bwMode="auto">
          <a:xfrm>
            <a:off x="4767263" y="682625"/>
            <a:ext cx="2609850" cy="144463"/>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6" name="bmkFld2AuthorTitle"/>
          <p:cNvSpPr txBox="1">
            <a:spLocks noChangeArrowheads="1"/>
          </p:cNvSpPr>
          <p:nvPr userDrawn="1"/>
        </p:nvSpPr>
        <p:spPr bwMode="auto">
          <a:xfrm>
            <a:off x="4767263" y="811213"/>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7" name="bmkFld3Date"/>
          <p:cNvSpPr txBox="1">
            <a:spLocks noChangeArrowheads="1"/>
          </p:cNvSpPr>
          <p:nvPr userDrawn="1"/>
        </p:nvSpPr>
        <p:spPr bwMode="auto">
          <a:xfrm>
            <a:off x="7556500" y="554038"/>
            <a:ext cx="1223963"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marts 2011</a:t>
            </a:r>
          </a:p>
        </p:txBody>
      </p:sp>
      <p:sp>
        <p:nvSpPr>
          <p:cNvPr id="8" name="bmkFld3SubEntity"/>
          <p:cNvSpPr txBox="1">
            <a:spLocks noChangeArrowheads="1"/>
          </p:cNvSpPr>
          <p:nvPr userDrawn="1"/>
        </p:nvSpPr>
        <p:spPr bwMode="auto">
          <a:xfrm>
            <a:off x="1120775" y="723900"/>
            <a:ext cx="2041525" cy="495300"/>
          </a:xfrm>
          <a:prstGeom prst="rect">
            <a:avLst/>
          </a:prstGeom>
          <a:noFill/>
          <a:ln w="1778" algn="ctr">
            <a:noFill/>
            <a:miter lim="800000"/>
            <a:headEnd/>
            <a:tailEnd/>
          </a:ln>
          <a:effectLst/>
        </p:spPr>
        <p:txBody>
          <a:bodyPr lIns="0" tIns="0" rIns="0" bIns="0"/>
          <a:lstStyle/>
          <a:p>
            <a:pPr>
              <a:lnSpc>
                <a:spcPct val="95000"/>
              </a:lnSpc>
              <a:buFont typeface="AU Passata" pitchFamily="34" charset="0"/>
              <a:buNone/>
              <a:defRPr/>
            </a:pPr>
            <a:endParaRPr lang="en-US" sz="800" cap="all">
              <a:solidFill>
                <a:schemeClr val="bg2"/>
              </a:solidFill>
            </a:endParaRPr>
          </a:p>
        </p:txBody>
      </p:sp>
      <p:sp>
        <p:nvSpPr>
          <p:cNvPr id="9" name="bmkFld3MainEntity"/>
          <p:cNvSpPr txBox="1">
            <a:spLocks noChangeArrowheads="1"/>
          </p:cNvSpPr>
          <p:nvPr userDrawn="1"/>
        </p:nvSpPr>
        <p:spPr bwMode="auto">
          <a:xfrm>
            <a:off x="1120775" y="187325"/>
            <a:ext cx="2041525" cy="495300"/>
          </a:xfrm>
          <a:prstGeom prst="rect">
            <a:avLst/>
          </a:prstGeom>
          <a:noFill/>
          <a:ln w="1778" algn="ctr">
            <a:noFill/>
            <a:miter lim="800000"/>
            <a:headEnd/>
            <a:tailEnd/>
          </a:ln>
          <a:effectLst/>
        </p:spPr>
        <p:txBody>
          <a:bodyPr lIns="0" tIns="0" rIns="0" bIns="0" anchor="b"/>
          <a:lstStyle/>
          <a:p>
            <a:pPr>
              <a:lnSpc>
                <a:spcPct val="95000"/>
              </a:lnSpc>
              <a:buFont typeface="AU Passata" pitchFamily="34" charset="0"/>
              <a:buNone/>
              <a:defRPr/>
            </a:pPr>
            <a:r>
              <a:rPr lang="en-US" sz="1100" cap="all" dirty="0">
                <a:solidFill>
                  <a:schemeClr val="bg2"/>
                </a:solidFill>
              </a:rPr>
              <a:t>Aarhus</a:t>
            </a:r>
          </a:p>
          <a:p>
            <a:pPr>
              <a:lnSpc>
                <a:spcPct val="95000"/>
              </a:lnSpc>
              <a:buFont typeface="AU Passata" pitchFamily="34" charset="0"/>
              <a:buNone/>
              <a:defRPr/>
            </a:pPr>
            <a:r>
              <a:rPr lang="en-US" sz="1100" cap="all" dirty="0" err="1">
                <a:solidFill>
                  <a:schemeClr val="bg2"/>
                </a:solidFill>
              </a:rPr>
              <a:t>universitet</a:t>
            </a:r>
            <a:endParaRPr lang="en-US" sz="1100" cap="all" dirty="0">
              <a:solidFill>
                <a:schemeClr val="bg2"/>
              </a:solidFill>
            </a:endParaRPr>
          </a:p>
        </p:txBody>
      </p:sp>
      <p:sp>
        <p:nvSpPr>
          <p:cNvPr id="2" name="Title 1"/>
          <p:cNvSpPr>
            <a:spLocks noGrp="1"/>
          </p:cNvSpPr>
          <p:nvPr>
            <p:ph type="title"/>
          </p:nvPr>
        </p:nvSpPr>
        <p:spPr/>
        <p:txBody>
          <a:bodyPr/>
          <a:lstStyle/>
          <a:p>
            <a:r>
              <a:rPr lang="da-DK" smtClean="0"/>
              <a:t>Klik for at redigere titeltypografi i masteren</a:t>
            </a:r>
            <a:endParaRPr lang="da-DK"/>
          </a:p>
        </p:txBody>
      </p:sp>
      <p:sp>
        <p:nvSpPr>
          <p:cNvPr id="3" name="Content Placeholder 2"/>
          <p:cNvSpPr>
            <a:spLocks noGrp="1"/>
          </p:cNvSpPr>
          <p:nvPr>
            <p:ph idx="1"/>
          </p:nvPr>
        </p:nvSpPr>
        <p:spPr/>
        <p:txBody>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10" name="Slide Number Placeholder 3"/>
          <p:cNvSpPr>
            <a:spLocks noGrp="1"/>
          </p:cNvSpPr>
          <p:nvPr>
            <p:ph type="sldNum" sz="quarter" idx="10"/>
          </p:nvPr>
        </p:nvSpPr>
        <p:spPr/>
        <p:txBody>
          <a:bodyPr/>
          <a:lstStyle>
            <a:lvl1pPr>
              <a:defRPr/>
            </a:lvl1pPr>
          </a:lstStyle>
          <a:p>
            <a:pPr>
              <a:defRPr/>
            </a:pPr>
            <a:fld id="{969BE25D-BCBC-4B10-8110-3D1370351F72}" type="slidenum">
              <a:rPr lang="da-DK"/>
              <a:pPr>
                <a:defRPr/>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5" name="bmkFld3PresentationTitle"/>
          <p:cNvSpPr txBox="1">
            <a:spLocks noChangeArrowheads="1"/>
          </p:cNvSpPr>
          <p:nvPr userDrawn="1"/>
        </p:nvSpPr>
        <p:spPr bwMode="auto">
          <a:xfrm>
            <a:off x="4767263" y="554038"/>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6" name="bmkFld3AuthorName"/>
          <p:cNvSpPr txBox="1">
            <a:spLocks noChangeArrowheads="1"/>
          </p:cNvSpPr>
          <p:nvPr userDrawn="1"/>
        </p:nvSpPr>
        <p:spPr bwMode="auto">
          <a:xfrm>
            <a:off x="4767263" y="682625"/>
            <a:ext cx="2609850" cy="144463"/>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7" name="bmkFld3AuthorTitle"/>
          <p:cNvSpPr txBox="1">
            <a:spLocks noChangeArrowheads="1"/>
          </p:cNvSpPr>
          <p:nvPr userDrawn="1"/>
        </p:nvSpPr>
        <p:spPr bwMode="auto">
          <a:xfrm>
            <a:off x="4767263" y="811213"/>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8" name="bmkFld4Date"/>
          <p:cNvSpPr txBox="1">
            <a:spLocks noChangeArrowheads="1"/>
          </p:cNvSpPr>
          <p:nvPr userDrawn="1"/>
        </p:nvSpPr>
        <p:spPr bwMode="auto">
          <a:xfrm>
            <a:off x="7556500" y="554038"/>
            <a:ext cx="1223963"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marts 2011</a:t>
            </a:r>
          </a:p>
        </p:txBody>
      </p:sp>
      <p:sp>
        <p:nvSpPr>
          <p:cNvPr id="9" name="bmkFld4SubEntity"/>
          <p:cNvSpPr txBox="1">
            <a:spLocks noChangeArrowheads="1"/>
          </p:cNvSpPr>
          <p:nvPr userDrawn="1"/>
        </p:nvSpPr>
        <p:spPr bwMode="auto">
          <a:xfrm>
            <a:off x="1120775" y="723900"/>
            <a:ext cx="2041525" cy="495300"/>
          </a:xfrm>
          <a:prstGeom prst="rect">
            <a:avLst/>
          </a:prstGeom>
          <a:noFill/>
          <a:ln w="1778" algn="ctr">
            <a:noFill/>
            <a:miter lim="800000"/>
            <a:headEnd/>
            <a:tailEnd/>
          </a:ln>
          <a:effectLst/>
        </p:spPr>
        <p:txBody>
          <a:bodyPr lIns="0" tIns="0" rIns="0" bIns="0"/>
          <a:lstStyle/>
          <a:p>
            <a:pPr>
              <a:lnSpc>
                <a:spcPct val="95000"/>
              </a:lnSpc>
              <a:buFont typeface="AU Passata" pitchFamily="34" charset="0"/>
              <a:buNone/>
              <a:defRPr/>
            </a:pPr>
            <a:endParaRPr lang="en-US" sz="800" cap="all">
              <a:solidFill>
                <a:schemeClr val="bg2"/>
              </a:solidFill>
            </a:endParaRPr>
          </a:p>
        </p:txBody>
      </p:sp>
      <p:sp>
        <p:nvSpPr>
          <p:cNvPr id="10" name="bmkFld4MainEntity"/>
          <p:cNvSpPr txBox="1">
            <a:spLocks noChangeArrowheads="1"/>
          </p:cNvSpPr>
          <p:nvPr userDrawn="1"/>
        </p:nvSpPr>
        <p:spPr bwMode="auto">
          <a:xfrm>
            <a:off x="1120775" y="187325"/>
            <a:ext cx="2041525" cy="495300"/>
          </a:xfrm>
          <a:prstGeom prst="rect">
            <a:avLst/>
          </a:prstGeom>
          <a:noFill/>
          <a:ln w="1778" algn="ctr">
            <a:noFill/>
            <a:miter lim="800000"/>
            <a:headEnd/>
            <a:tailEnd/>
          </a:ln>
          <a:effectLst/>
        </p:spPr>
        <p:txBody>
          <a:bodyPr lIns="0" tIns="0" rIns="0" bIns="0" anchor="b"/>
          <a:lstStyle/>
          <a:p>
            <a:pPr>
              <a:lnSpc>
                <a:spcPct val="95000"/>
              </a:lnSpc>
              <a:buFont typeface="AU Passata" pitchFamily="34" charset="0"/>
              <a:buNone/>
              <a:defRPr/>
            </a:pPr>
            <a:r>
              <a:rPr lang="en-US" sz="1100" cap="all" dirty="0">
                <a:solidFill>
                  <a:schemeClr val="bg2"/>
                </a:solidFill>
              </a:rPr>
              <a:t>Aarhus</a:t>
            </a:r>
          </a:p>
          <a:p>
            <a:pPr>
              <a:lnSpc>
                <a:spcPct val="95000"/>
              </a:lnSpc>
              <a:buFont typeface="AU Passata" pitchFamily="34" charset="0"/>
              <a:buNone/>
              <a:defRPr/>
            </a:pPr>
            <a:r>
              <a:rPr lang="en-US" sz="1100" cap="all" dirty="0" err="1">
                <a:solidFill>
                  <a:schemeClr val="bg2"/>
                </a:solidFill>
              </a:rPr>
              <a:t>universitet</a:t>
            </a:r>
            <a:endParaRPr lang="en-US" sz="1100" cap="all" dirty="0">
              <a:solidFill>
                <a:schemeClr val="bg2"/>
              </a:solidFill>
            </a:endParaRPr>
          </a:p>
        </p:txBody>
      </p:sp>
      <p:sp>
        <p:nvSpPr>
          <p:cNvPr id="11" name="Line 13"/>
          <p:cNvSpPr>
            <a:spLocks noChangeShapeType="1"/>
          </p:cNvSpPr>
          <p:nvPr userDrawn="1"/>
        </p:nvSpPr>
        <p:spPr bwMode="auto">
          <a:xfrm>
            <a:off x="358775" y="2774950"/>
            <a:ext cx="1403350" cy="0"/>
          </a:xfrm>
          <a:prstGeom prst="line">
            <a:avLst/>
          </a:prstGeom>
          <a:noFill/>
          <a:ln w="1778">
            <a:solidFill>
              <a:schemeClr val="bg2"/>
            </a:solidFill>
            <a:round/>
            <a:headEnd/>
            <a:tailEnd/>
          </a:ln>
          <a:effectLst/>
        </p:spPr>
        <p:txBody>
          <a:bodyPr/>
          <a:lstStyle/>
          <a:p>
            <a:pPr>
              <a:lnSpc>
                <a:spcPts val="3600"/>
              </a:lnSpc>
              <a:buFont typeface="AU Passata" pitchFamily="34" charset="0"/>
              <a:buNone/>
              <a:defRPr/>
            </a:pPr>
            <a:endParaRPr lang="da-DK"/>
          </a:p>
        </p:txBody>
      </p:sp>
      <p:sp>
        <p:nvSpPr>
          <p:cNvPr id="2" name="Title 1"/>
          <p:cNvSpPr>
            <a:spLocks noGrp="1"/>
          </p:cNvSpPr>
          <p:nvPr>
            <p:ph type="title"/>
          </p:nvPr>
        </p:nvSpPr>
        <p:spPr/>
        <p:txBody>
          <a:bodyPr/>
          <a:lstStyle/>
          <a:p>
            <a:r>
              <a:rPr lang="da-DK" smtClean="0"/>
              <a:t>Klik for at redigere titeltypografi i masteren</a:t>
            </a:r>
            <a:endParaRPr lang="da-DK"/>
          </a:p>
        </p:txBody>
      </p:sp>
      <p:sp>
        <p:nvSpPr>
          <p:cNvPr id="3" name="Content Placeholder 2"/>
          <p:cNvSpPr>
            <a:spLocks noGrp="1"/>
          </p:cNvSpPr>
          <p:nvPr>
            <p:ph sz="half" idx="1"/>
          </p:nvPr>
        </p:nvSpPr>
        <p:spPr>
          <a:xfrm>
            <a:off x="358775" y="2937600"/>
            <a:ext cx="4133850" cy="3240000"/>
          </a:xfrm>
        </p:spPr>
        <p:txBody>
          <a:bodyPr/>
          <a:lstStyle>
            <a:lvl1pPr>
              <a:defRPr sz="18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4" name="Content Placeholder 3"/>
          <p:cNvSpPr>
            <a:spLocks noGrp="1"/>
          </p:cNvSpPr>
          <p:nvPr>
            <p:ph sz="half" idx="2"/>
          </p:nvPr>
        </p:nvSpPr>
        <p:spPr>
          <a:xfrm>
            <a:off x="4645025" y="2937600"/>
            <a:ext cx="4135438" cy="3240000"/>
          </a:xfrm>
        </p:spPr>
        <p:txBody>
          <a:bodyPr/>
          <a:lstStyle>
            <a:lvl1pPr>
              <a:defRPr sz="18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12" name="Slide Number Placeholder 4"/>
          <p:cNvSpPr>
            <a:spLocks noGrp="1"/>
          </p:cNvSpPr>
          <p:nvPr>
            <p:ph type="sldNum" sz="quarter" idx="10"/>
          </p:nvPr>
        </p:nvSpPr>
        <p:spPr/>
        <p:txBody>
          <a:bodyPr/>
          <a:lstStyle>
            <a:lvl1pPr>
              <a:defRPr/>
            </a:lvl1pPr>
          </a:lstStyle>
          <a:p>
            <a:pPr>
              <a:defRPr/>
            </a:pPr>
            <a:fld id="{4C5FDB5A-0928-41C8-B886-00D2A367459B}" type="slidenum">
              <a:rPr lang="da-DK"/>
              <a:pPr>
                <a:defRPr/>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3" name="bmkFld4PresentationTitle"/>
          <p:cNvSpPr txBox="1">
            <a:spLocks noChangeArrowheads="1"/>
          </p:cNvSpPr>
          <p:nvPr userDrawn="1"/>
        </p:nvSpPr>
        <p:spPr bwMode="auto">
          <a:xfrm>
            <a:off x="4767263" y="554038"/>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4" name="bmkFld4AuthorName"/>
          <p:cNvSpPr txBox="1">
            <a:spLocks noChangeArrowheads="1"/>
          </p:cNvSpPr>
          <p:nvPr userDrawn="1"/>
        </p:nvSpPr>
        <p:spPr bwMode="auto">
          <a:xfrm>
            <a:off x="4767263" y="682625"/>
            <a:ext cx="2609850" cy="144463"/>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5" name="bmkFld4AuthorTitle"/>
          <p:cNvSpPr txBox="1">
            <a:spLocks noChangeArrowheads="1"/>
          </p:cNvSpPr>
          <p:nvPr userDrawn="1"/>
        </p:nvSpPr>
        <p:spPr bwMode="auto">
          <a:xfrm>
            <a:off x="4767263" y="811213"/>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endParaRPr lang="en-US" sz="900" cap="all" dirty="0">
              <a:solidFill>
                <a:schemeClr val="bg2"/>
              </a:solidFill>
            </a:endParaRPr>
          </a:p>
        </p:txBody>
      </p:sp>
      <p:sp>
        <p:nvSpPr>
          <p:cNvPr id="6" name="bmkFld5Date"/>
          <p:cNvSpPr txBox="1">
            <a:spLocks noChangeArrowheads="1"/>
          </p:cNvSpPr>
          <p:nvPr userDrawn="1"/>
        </p:nvSpPr>
        <p:spPr bwMode="auto">
          <a:xfrm>
            <a:off x="7556500" y="554038"/>
            <a:ext cx="1223963"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marts 2011</a:t>
            </a:r>
          </a:p>
        </p:txBody>
      </p:sp>
      <p:sp>
        <p:nvSpPr>
          <p:cNvPr id="7" name="bmkFld5SubEntity"/>
          <p:cNvSpPr txBox="1">
            <a:spLocks noChangeArrowheads="1"/>
          </p:cNvSpPr>
          <p:nvPr userDrawn="1"/>
        </p:nvSpPr>
        <p:spPr bwMode="auto">
          <a:xfrm>
            <a:off x="1120775" y="723900"/>
            <a:ext cx="2041525" cy="495300"/>
          </a:xfrm>
          <a:prstGeom prst="rect">
            <a:avLst/>
          </a:prstGeom>
          <a:noFill/>
          <a:ln w="1778" algn="ctr">
            <a:noFill/>
            <a:miter lim="800000"/>
            <a:headEnd/>
            <a:tailEnd/>
          </a:ln>
          <a:effectLst/>
        </p:spPr>
        <p:txBody>
          <a:bodyPr lIns="0" tIns="0" rIns="0" bIns="0"/>
          <a:lstStyle/>
          <a:p>
            <a:pPr>
              <a:lnSpc>
                <a:spcPct val="95000"/>
              </a:lnSpc>
              <a:buFont typeface="AU Passata" pitchFamily="34" charset="0"/>
              <a:buNone/>
              <a:defRPr/>
            </a:pPr>
            <a:endParaRPr lang="en-US" sz="800" cap="all">
              <a:solidFill>
                <a:schemeClr val="bg2"/>
              </a:solidFill>
            </a:endParaRPr>
          </a:p>
        </p:txBody>
      </p:sp>
      <p:sp>
        <p:nvSpPr>
          <p:cNvPr id="8" name="bmkFld5MainEntity"/>
          <p:cNvSpPr txBox="1">
            <a:spLocks noChangeArrowheads="1"/>
          </p:cNvSpPr>
          <p:nvPr userDrawn="1"/>
        </p:nvSpPr>
        <p:spPr bwMode="auto">
          <a:xfrm>
            <a:off x="1120775" y="187325"/>
            <a:ext cx="2041525" cy="495300"/>
          </a:xfrm>
          <a:prstGeom prst="rect">
            <a:avLst/>
          </a:prstGeom>
          <a:noFill/>
          <a:ln w="1778" algn="ctr">
            <a:noFill/>
            <a:miter lim="800000"/>
            <a:headEnd/>
            <a:tailEnd/>
          </a:ln>
          <a:effectLst/>
        </p:spPr>
        <p:txBody>
          <a:bodyPr lIns="0" tIns="0" rIns="0" bIns="0" anchor="b"/>
          <a:lstStyle/>
          <a:p>
            <a:pPr>
              <a:lnSpc>
                <a:spcPct val="95000"/>
              </a:lnSpc>
              <a:buFont typeface="AU Passata" pitchFamily="34" charset="0"/>
              <a:buNone/>
              <a:defRPr/>
            </a:pPr>
            <a:r>
              <a:rPr lang="en-US" sz="1100" cap="all" dirty="0">
                <a:solidFill>
                  <a:schemeClr val="bg2"/>
                </a:solidFill>
              </a:rPr>
              <a:t>Aarhus</a:t>
            </a:r>
          </a:p>
          <a:p>
            <a:pPr>
              <a:lnSpc>
                <a:spcPct val="95000"/>
              </a:lnSpc>
              <a:buFont typeface="AU Passata" pitchFamily="34" charset="0"/>
              <a:buNone/>
              <a:defRPr/>
            </a:pPr>
            <a:r>
              <a:rPr lang="en-US" sz="1100" cap="all" dirty="0" err="1">
                <a:solidFill>
                  <a:schemeClr val="bg2"/>
                </a:solidFill>
              </a:rPr>
              <a:t>universitet</a:t>
            </a:r>
            <a:endParaRPr lang="en-US" sz="1100" cap="all" dirty="0">
              <a:solidFill>
                <a:schemeClr val="bg2"/>
              </a:solidFill>
            </a:endParaRPr>
          </a:p>
        </p:txBody>
      </p:sp>
      <p:sp>
        <p:nvSpPr>
          <p:cNvPr id="9" name="Line 13"/>
          <p:cNvSpPr>
            <a:spLocks noChangeShapeType="1"/>
          </p:cNvSpPr>
          <p:nvPr userDrawn="1"/>
        </p:nvSpPr>
        <p:spPr bwMode="auto">
          <a:xfrm>
            <a:off x="358775" y="2774950"/>
            <a:ext cx="1403350" cy="0"/>
          </a:xfrm>
          <a:prstGeom prst="line">
            <a:avLst/>
          </a:prstGeom>
          <a:noFill/>
          <a:ln w="1778">
            <a:solidFill>
              <a:schemeClr val="bg2"/>
            </a:solidFill>
            <a:round/>
            <a:headEnd/>
            <a:tailEnd/>
          </a:ln>
          <a:effectLst/>
        </p:spPr>
        <p:txBody>
          <a:bodyPr/>
          <a:lstStyle/>
          <a:p>
            <a:pPr>
              <a:lnSpc>
                <a:spcPts val="3600"/>
              </a:lnSpc>
              <a:buFont typeface="AU Passata" pitchFamily="34" charset="0"/>
              <a:buNone/>
              <a:defRPr/>
            </a:pPr>
            <a:endParaRPr lang="da-DK"/>
          </a:p>
        </p:txBody>
      </p:sp>
      <p:sp>
        <p:nvSpPr>
          <p:cNvPr id="2" name="Title 1"/>
          <p:cNvSpPr>
            <a:spLocks noGrp="1"/>
          </p:cNvSpPr>
          <p:nvPr>
            <p:ph type="title"/>
          </p:nvPr>
        </p:nvSpPr>
        <p:spPr/>
        <p:txBody>
          <a:bodyPr/>
          <a:lstStyle/>
          <a:p>
            <a:r>
              <a:rPr lang="da-DK" smtClean="0"/>
              <a:t>Klik for at redigere titeltypografi i masteren</a:t>
            </a:r>
            <a:endParaRPr lang="da-DK"/>
          </a:p>
        </p:txBody>
      </p:sp>
      <p:sp>
        <p:nvSpPr>
          <p:cNvPr id="10" name="Slide Number Placeholder 2"/>
          <p:cNvSpPr>
            <a:spLocks noGrp="1"/>
          </p:cNvSpPr>
          <p:nvPr>
            <p:ph type="sldNum" sz="quarter" idx="10"/>
          </p:nvPr>
        </p:nvSpPr>
        <p:spPr/>
        <p:txBody>
          <a:bodyPr/>
          <a:lstStyle>
            <a:lvl1pPr>
              <a:defRPr/>
            </a:lvl1pPr>
          </a:lstStyle>
          <a:p>
            <a:pPr>
              <a:defRPr/>
            </a:pPr>
            <a:fld id="{5BE757B2-6CFA-441D-871C-2F8E9466B4BA}" type="slidenum">
              <a:rPr lang="da-DK"/>
              <a:pPr>
                <a:defRPr/>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bmkFld4PresentationTitle"/>
          <p:cNvSpPr txBox="1">
            <a:spLocks noChangeArrowheads="1"/>
          </p:cNvSpPr>
          <p:nvPr userDrawn="1"/>
        </p:nvSpPr>
        <p:spPr bwMode="auto">
          <a:xfrm>
            <a:off x="4767263" y="554038"/>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PRESENTATION TITLE</a:t>
            </a:r>
          </a:p>
        </p:txBody>
      </p:sp>
      <p:sp>
        <p:nvSpPr>
          <p:cNvPr id="3" name="bmkFld4AuthorName"/>
          <p:cNvSpPr txBox="1">
            <a:spLocks noChangeArrowheads="1"/>
          </p:cNvSpPr>
          <p:nvPr userDrawn="1"/>
        </p:nvSpPr>
        <p:spPr bwMode="auto">
          <a:xfrm>
            <a:off x="4767263" y="682625"/>
            <a:ext cx="2609850" cy="144463"/>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AUTHOR NAME</a:t>
            </a:r>
          </a:p>
        </p:txBody>
      </p:sp>
      <p:sp>
        <p:nvSpPr>
          <p:cNvPr id="4" name="bmkFld4AuthorTitle"/>
          <p:cNvSpPr txBox="1">
            <a:spLocks noChangeArrowheads="1"/>
          </p:cNvSpPr>
          <p:nvPr userDrawn="1"/>
        </p:nvSpPr>
        <p:spPr bwMode="auto">
          <a:xfrm>
            <a:off x="4767263" y="811213"/>
            <a:ext cx="2609850"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AUTHOR TITLE</a:t>
            </a:r>
          </a:p>
        </p:txBody>
      </p:sp>
      <p:sp>
        <p:nvSpPr>
          <p:cNvPr id="5" name="bmkFld5Date"/>
          <p:cNvSpPr txBox="1">
            <a:spLocks noChangeArrowheads="1"/>
          </p:cNvSpPr>
          <p:nvPr userDrawn="1"/>
        </p:nvSpPr>
        <p:spPr bwMode="auto">
          <a:xfrm>
            <a:off x="7556500" y="554038"/>
            <a:ext cx="1223963" cy="144462"/>
          </a:xfrm>
          <a:prstGeom prst="rect">
            <a:avLst/>
          </a:prstGeom>
          <a:noFill/>
          <a:ln w="1778" algn="ctr">
            <a:noFill/>
            <a:miter lim="800000"/>
            <a:headEnd/>
            <a:tailEnd/>
          </a:ln>
          <a:effectLst/>
        </p:spPr>
        <p:txBody>
          <a:bodyPr lIns="0" tIns="0" rIns="0" bIns="0" anchor="b"/>
          <a:lstStyle/>
          <a:p>
            <a:pPr algn="r">
              <a:lnSpc>
                <a:spcPct val="102000"/>
              </a:lnSpc>
              <a:buFont typeface="AU Passata" pitchFamily="34" charset="0"/>
              <a:buNone/>
              <a:defRPr/>
            </a:pPr>
            <a:r>
              <a:rPr lang="en-US" sz="900" cap="all" dirty="0">
                <a:solidFill>
                  <a:schemeClr val="bg2"/>
                </a:solidFill>
              </a:rPr>
              <a:t>marts 2011</a:t>
            </a:r>
          </a:p>
        </p:txBody>
      </p:sp>
      <p:sp>
        <p:nvSpPr>
          <p:cNvPr id="6" name="bmkFld5SubEntity"/>
          <p:cNvSpPr txBox="1">
            <a:spLocks noChangeArrowheads="1"/>
          </p:cNvSpPr>
          <p:nvPr userDrawn="1"/>
        </p:nvSpPr>
        <p:spPr bwMode="auto">
          <a:xfrm>
            <a:off x="1120775" y="723900"/>
            <a:ext cx="2041525" cy="495300"/>
          </a:xfrm>
          <a:prstGeom prst="rect">
            <a:avLst/>
          </a:prstGeom>
          <a:noFill/>
          <a:ln w="1778" algn="ctr">
            <a:noFill/>
            <a:miter lim="800000"/>
            <a:headEnd/>
            <a:tailEnd/>
          </a:ln>
          <a:effectLst/>
        </p:spPr>
        <p:txBody>
          <a:bodyPr lIns="0" tIns="0" rIns="0" bIns="0"/>
          <a:lstStyle/>
          <a:p>
            <a:pPr>
              <a:lnSpc>
                <a:spcPct val="95000"/>
              </a:lnSpc>
              <a:buFont typeface="AU Passata" pitchFamily="34" charset="0"/>
              <a:buNone/>
              <a:defRPr/>
            </a:pPr>
            <a:endParaRPr lang="en-US" sz="800" cap="all">
              <a:solidFill>
                <a:schemeClr val="bg2"/>
              </a:solidFill>
            </a:endParaRPr>
          </a:p>
          <a:p>
            <a:pPr>
              <a:lnSpc>
                <a:spcPct val="95000"/>
              </a:lnSpc>
              <a:buFont typeface="AU Passata" pitchFamily="34" charset="0"/>
              <a:buNone/>
              <a:defRPr/>
            </a:pPr>
            <a:endParaRPr lang="en-US" sz="800" cap="all">
              <a:solidFill>
                <a:schemeClr val="bg2"/>
              </a:solidFill>
            </a:endParaRPr>
          </a:p>
        </p:txBody>
      </p:sp>
      <p:sp>
        <p:nvSpPr>
          <p:cNvPr id="7" name="bmkFld6MainEntity"/>
          <p:cNvSpPr txBox="1">
            <a:spLocks noChangeArrowheads="1"/>
          </p:cNvSpPr>
          <p:nvPr userDrawn="1"/>
        </p:nvSpPr>
        <p:spPr bwMode="auto">
          <a:xfrm>
            <a:off x="1120775" y="187325"/>
            <a:ext cx="2041525" cy="495300"/>
          </a:xfrm>
          <a:prstGeom prst="rect">
            <a:avLst/>
          </a:prstGeom>
          <a:noFill/>
          <a:ln w="1778" algn="ctr">
            <a:noFill/>
            <a:miter lim="800000"/>
            <a:headEnd/>
            <a:tailEnd/>
          </a:ln>
          <a:effectLst/>
        </p:spPr>
        <p:txBody>
          <a:bodyPr lIns="0" tIns="0" rIns="0" bIns="0" anchor="b"/>
          <a:lstStyle/>
          <a:p>
            <a:pPr>
              <a:lnSpc>
                <a:spcPct val="95000"/>
              </a:lnSpc>
              <a:buFont typeface="AU Passata" pitchFamily="34" charset="0"/>
              <a:buNone/>
              <a:defRPr/>
            </a:pPr>
            <a:r>
              <a:rPr lang="en-US" sz="1100" cap="all" dirty="0">
                <a:solidFill>
                  <a:schemeClr val="bg2"/>
                </a:solidFill>
              </a:rPr>
              <a:t>Aarhus</a:t>
            </a:r>
          </a:p>
          <a:p>
            <a:pPr>
              <a:lnSpc>
                <a:spcPct val="95000"/>
              </a:lnSpc>
              <a:buFont typeface="AU Passata" pitchFamily="34" charset="0"/>
              <a:buNone/>
              <a:defRPr/>
            </a:pPr>
            <a:r>
              <a:rPr lang="en-US" sz="1100" cap="all" dirty="0" err="1">
                <a:solidFill>
                  <a:schemeClr val="bg2"/>
                </a:solidFill>
              </a:rPr>
              <a:t>universitet</a:t>
            </a:r>
            <a:endParaRPr lang="en-US" sz="1100" cap="all" dirty="0">
              <a:solidFill>
                <a:schemeClr val="bg2"/>
              </a:solidFill>
            </a:endParaRPr>
          </a:p>
        </p:txBody>
      </p:sp>
      <p:sp>
        <p:nvSpPr>
          <p:cNvPr id="8" name="Slide Number Placeholder 1"/>
          <p:cNvSpPr>
            <a:spLocks noGrp="1"/>
          </p:cNvSpPr>
          <p:nvPr>
            <p:ph type="sldNum" sz="quarter" idx="10"/>
          </p:nvPr>
        </p:nvSpPr>
        <p:spPr/>
        <p:txBody>
          <a:bodyPr/>
          <a:lstStyle>
            <a:lvl1pPr>
              <a:defRPr/>
            </a:lvl1pPr>
          </a:lstStyle>
          <a:p>
            <a:pPr>
              <a:defRPr/>
            </a:pPr>
            <a:fld id="{80D19C85-12DE-4D02-9007-D6958DDD4FF8}" type="slidenum">
              <a:rPr lang="da-DK"/>
              <a:pPr>
                <a:defRPr/>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58775" y="1619250"/>
            <a:ext cx="8421688" cy="949325"/>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p>
            <a:pPr lvl="0"/>
            <a:endParaRPr lang="da-DK" smtClean="0"/>
          </a:p>
        </p:txBody>
      </p:sp>
      <p:sp>
        <p:nvSpPr>
          <p:cNvPr id="1027" name="Rectangle 3"/>
          <p:cNvSpPr>
            <a:spLocks noGrp="1" noChangeArrowheads="1"/>
          </p:cNvSpPr>
          <p:nvPr>
            <p:ph type="body" idx="1"/>
          </p:nvPr>
        </p:nvSpPr>
        <p:spPr bwMode="auto">
          <a:xfrm>
            <a:off x="358775" y="2936875"/>
            <a:ext cx="8421688" cy="32400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p>
        </p:txBody>
      </p:sp>
      <p:sp>
        <p:nvSpPr>
          <p:cNvPr id="1030" name="Rectangle 6"/>
          <p:cNvSpPr>
            <a:spLocks noGrp="1" noChangeArrowheads="1"/>
          </p:cNvSpPr>
          <p:nvPr>
            <p:ph type="sldNum" sz="quarter" idx="4"/>
          </p:nvPr>
        </p:nvSpPr>
        <p:spPr bwMode="auto">
          <a:xfrm>
            <a:off x="6646863" y="6245225"/>
            <a:ext cx="2133600" cy="1397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r">
              <a:lnSpc>
                <a:spcPct val="102000"/>
              </a:lnSpc>
              <a:buFontTx/>
              <a:buNone/>
              <a:defRPr sz="900">
                <a:solidFill>
                  <a:schemeClr val="bg2"/>
                </a:solidFill>
              </a:defRPr>
            </a:lvl1pPr>
          </a:lstStyle>
          <a:p>
            <a:pPr>
              <a:defRPr/>
            </a:pPr>
            <a:fld id="{BA5D6F09-6168-4D7E-A7F1-06FEC70155F7}" type="slidenum">
              <a:rPr lang="da-DK"/>
              <a:pPr>
                <a:defRPr/>
              </a:pPr>
              <a:t>‹nr.›</a:t>
            </a:fld>
            <a:endParaRPr lang="da-DK"/>
          </a:p>
        </p:txBody>
      </p:sp>
      <p:sp>
        <p:nvSpPr>
          <p:cNvPr id="1034" name="Rectangle 10"/>
          <p:cNvSpPr>
            <a:spLocks noChangeArrowheads="1"/>
          </p:cNvSpPr>
          <p:nvPr/>
        </p:nvSpPr>
        <p:spPr bwMode="auto">
          <a:xfrm>
            <a:off x="7556500" y="358775"/>
            <a:ext cx="1223963" cy="71438"/>
          </a:xfrm>
          <a:prstGeom prst="rect">
            <a:avLst/>
          </a:prstGeom>
          <a:solidFill>
            <a:schemeClr val="bg2"/>
          </a:solidFill>
          <a:ln w="9525">
            <a:noFill/>
            <a:miter lim="800000"/>
            <a:headEnd/>
            <a:tailEnd/>
          </a:ln>
          <a:effectLst/>
        </p:spPr>
        <p:txBody>
          <a:bodyPr wrap="none" anchor="ctr"/>
          <a:lstStyle/>
          <a:p>
            <a:pPr>
              <a:lnSpc>
                <a:spcPts val="3600"/>
              </a:lnSpc>
              <a:buFont typeface="AU Passata" pitchFamily="34" charset="0"/>
              <a:buNone/>
              <a:defRPr/>
            </a:pPr>
            <a:endParaRPr lang="da-DK" cap="all"/>
          </a:p>
        </p:txBody>
      </p:sp>
      <p:sp>
        <p:nvSpPr>
          <p:cNvPr id="1035" name="Rectangle 11"/>
          <p:cNvSpPr>
            <a:spLocks noChangeArrowheads="1"/>
          </p:cNvSpPr>
          <p:nvPr/>
        </p:nvSpPr>
        <p:spPr bwMode="auto">
          <a:xfrm>
            <a:off x="4749800" y="358775"/>
            <a:ext cx="2627313" cy="71438"/>
          </a:xfrm>
          <a:prstGeom prst="rect">
            <a:avLst/>
          </a:prstGeom>
          <a:solidFill>
            <a:schemeClr val="bg2"/>
          </a:solidFill>
          <a:ln w="9525">
            <a:noFill/>
            <a:miter lim="800000"/>
            <a:headEnd/>
            <a:tailEnd/>
          </a:ln>
          <a:effectLst/>
        </p:spPr>
        <p:txBody>
          <a:bodyPr wrap="none" anchor="ctr"/>
          <a:lstStyle/>
          <a:p>
            <a:pPr>
              <a:lnSpc>
                <a:spcPts val="3600"/>
              </a:lnSpc>
              <a:buFont typeface="AU Passata" pitchFamily="34" charset="0"/>
              <a:buNone/>
              <a:defRPr/>
            </a:pPr>
            <a:endParaRPr lang="da-DK" cap="all"/>
          </a:p>
        </p:txBody>
      </p:sp>
      <p:grpSp>
        <p:nvGrpSpPr>
          <p:cNvPr id="1031" name="Group 21"/>
          <p:cNvGrpSpPr>
            <a:grpSpLocks noChangeAspect="1"/>
          </p:cNvGrpSpPr>
          <p:nvPr/>
        </p:nvGrpSpPr>
        <p:grpSpPr bwMode="auto">
          <a:xfrm>
            <a:off x="358775" y="358775"/>
            <a:ext cx="590550" cy="295275"/>
            <a:chOff x="454" y="227"/>
            <a:chExt cx="384" cy="192"/>
          </a:xfrm>
        </p:grpSpPr>
        <p:sp>
          <p:nvSpPr>
            <p:cNvPr id="1046" name="Freeform 22"/>
            <p:cNvSpPr>
              <a:spLocks noChangeAspect="1"/>
            </p:cNvSpPr>
            <p:nvPr/>
          </p:nvSpPr>
          <p:spPr bwMode="auto">
            <a:xfrm>
              <a:off x="646" y="323"/>
              <a:ext cx="192" cy="96"/>
            </a:xfrm>
            <a:custGeom>
              <a:avLst/>
              <a:gdLst/>
              <a:ahLst/>
              <a:cxnLst>
                <a:cxn ang="0">
                  <a:pos x="8139" y="416"/>
                </a:cxn>
                <a:cxn ang="0">
                  <a:pos x="8033" y="1019"/>
                </a:cxn>
                <a:cxn ang="0">
                  <a:pos x="7841" y="1587"/>
                </a:cxn>
                <a:cxn ang="0">
                  <a:pos x="7571" y="2114"/>
                </a:cxn>
                <a:cxn ang="0">
                  <a:pos x="7231" y="2594"/>
                </a:cxn>
                <a:cxn ang="0">
                  <a:pos x="6827" y="3019"/>
                </a:cxn>
                <a:cxn ang="0">
                  <a:pos x="6365" y="3382"/>
                </a:cxn>
                <a:cxn ang="0">
                  <a:pos x="5853" y="3677"/>
                </a:cxn>
                <a:cxn ang="0">
                  <a:pos x="5297" y="3896"/>
                </a:cxn>
                <a:cxn ang="0">
                  <a:pos x="4703" y="4033"/>
                </a:cxn>
                <a:cxn ang="0">
                  <a:pos x="4080" y="4080"/>
                </a:cxn>
                <a:cxn ang="0">
                  <a:pos x="3460" y="4033"/>
                </a:cxn>
                <a:cxn ang="0">
                  <a:pos x="2868" y="3896"/>
                </a:cxn>
                <a:cxn ang="0">
                  <a:pos x="2313" y="3677"/>
                </a:cxn>
                <a:cxn ang="0">
                  <a:pos x="1800" y="3382"/>
                </a:cxn>
                <a:cxn ang="0">
                  <a:pos x="1338" y="3019"/>
                </a:cxn>
                <a:cxn ang="0">
                  <a:pos x="933" y="2594"/>
                </a:cxn>
                <a:cxn ang="0">
                  <a:pos x="592" y="2114"/>
                </a:cxn>
                <a:cxn ang="0">
                  <a:pos x="321" y="1587"/>
                </a:cxn>
                <a:cxn ang="0">
                  <a:pos x="129" y="1019"/>
                </a:cxn>
                <a:cxn ang="0">
                  <a:pos x="21" y="416"/>
                </a:cxn>
                <a:cxn ang="0">
                  <a:pos x="2040" y="0"/>
                </a:cxn>
                <a:cxn ang="0">
                  <a:pos x="2064" y="309"/>
                </a:cxn>
                <a:cxn ang="0">
                  <a:pos x="2133" y="604"/>
                </a:cxn>
                <a:cxn ang="0">
                  <a:pos x="2243" y="881"/>
                </a:cxn>
                <a:cxn ang="0">
                  <a:pos x="2391" y="1137"/>
                </a:cxn>
                <a:cxn ang="0">
                  <a:pos x="2572" y="1369"/>
                </a:cxn>
                <a:cxn ang="0">
                  <a:pos x="2786" y="1572"/>
                </a:cxn>
                <a:cxn ang="0">
                  <a:pos x="3025" y="1743"/>
                </a:cxn>
                <a:cxn ang="0">
                  <a:pos x="3290" y="1879"/>
                </a:cxn>
                <a:cxn ang="0">
                  <a:pos x="3573" y="1976"/>
                </a:cxn>
                <a:cxn ang="0">
                  <a:pos x="3873" y="2030"/>
                </a:cxn>
                <a:cxn ang="0">
                  <a:pos x="4186" y="2037"/>
                </a:cxn>
                <a:cxn ang="0">
                  <a:pos x="4492" y="1998"/>
                </a:cxn>
                <a:cxn ang="0">
                  <a:pos x="4784" y="1916"/>
                </a:cxn>
                <a:cxn ang="0">
                  <a:pos x="5054" y="1792"/>
                </a:cxn>
                <a:cxn ang="0">
                  <a:pos x="5303" y="1632"/>
                </a:cxn>
                <a:cxn ang="0">
                  <a:pos x="5524" y="1439"/>
                </a:cxn>
                <a:cxn ang="0">
                  <a:pos x="5716" y="1217"/>
                </a:cxn>
                <a:cxn ang="0">
                  <a:pos x="5875" y="969"/>
                </a:cxn>
                <a:cxn ang="0">
                  <a:pos x="5997" y="699"/>
                </a:cxn>
                <a:cxn ang="0">
                  <a:pos x="6079" y="409"/>
                </a:cxn>
                <a:cxn ang="0">
                  <a:pos x="6118" y="104"/>
                </a:cxn>
              </a:cxnLst>
              <a:rect l="0" t="0" r="r" b="b"/>
              <a:pathLst>
                <a:path w="8160" h="4080">
                  <a:moveTo>
                    <a:pt x="8160" y="0"/>
                  </a:moveTo>
                  <a:lnTo>
                    <a:pt x="8155" y="209"/>
                  </a:lnTo>
                  <a:lnTo>
                    <a:pt x="8139" y="416"/>
                  </a:lnTo>
                  <a:lnTo>
                    <a:pt x="8113" y="620"/>
                  </a:lnTo>
                  <a:lnTo>
                    <a:pt x="8077" y="821"/>
                  </a:lnTo>
                  <a:lnTo>
                    <a:pt x="8033" y="1019"/>
                  </a:lnTo>
                  <a:lnTo>
                    <a:pt x="7977" y="1212"/>
                  </a:lnTo>
                  <a:lnTo>
                    <a:pt x="7913" y="1401"/>
                  </a:lnTo>
                  <a:lnTo>
                    <a:pt x="7841" y="1587"/>
                  </a:lnTo>
                  <a:lnTo>
                    <a:pt x="7759" y="1768"/>
                  </a:lnTo>
                  <a:lnTo>
                    <a:pt x="7669" y="1943"/>
                  </a:lnTo>
                  <a:lnTo>
                    <a:pt x="7571" y="2114"/>
                  </a:lnTo>
                  <a:lnTo>
                    <a:pt x="7465" y="2280"/>
                  </a:lnTo>
                  <a:lnTo>
                    <a:pt x="7352" y="2440"/>
                  </a:lnTo>
                  <a:lnTo>
                    <a:pt x="7231" y="2594"/>
                  </a:lnTo>
                  <a:lnTo>
                    <a:pt x="7103" y="2742"/>
                  </a:lnTo>
                  <a:lnTo>
                    <a:pt x="6968" y="2884"/>
                  </a:lnTo>
                  <a:lnTo>
                    <a:pt x="6827" y="3019"/>
                  </a:lnTo>
                  <a:lnTo>
                    <a:pt x="6679" y="3148"/>
                  </a:lnTo>
                  <a:lnTo>
                    <a:pt x="6525" y="3268"/>
                  </a:lnTo>
                  <a:lnTo>
                    <a:pt x="6365" y="3382"/>
                  </a:lnTo>
                  <a:lnTo>
                    <a:pt x="6200" y="3488"/>
                  </a:lnTo>
                  <a:lnTo>
                    <a:pt x="6028" y="3586"/>
                  </a:lnTo>
                  <a:lnTo>
                    <a:pt x="5853" y="3677"/>
                  </a:lnTo>
                  <a:lnTo>
                    <a:pt x="5671" y="3759"/>
                  </a:lnTo>
                  <a:lnTo>
                    <a:pt x="5487" y="3832"/>
                  </a:lnTo>
                  <a:lnTo>
                    <a:pt x="5297" y="3896"/>
                  </a:lnTo>
                  <a:lnTo>
                    <a:pt x="5103" y="3951"/>
                  </a:lnTo>
                  <a:lnTo>
                    <a:pt x="4905" y="3997"/>
                  </a:lnTo>
                  <a:lnTo>
                    <a:pt x="4703" y="4033"/>
                  </a:lnTo>
                  <a:lnTo>
                    <a:pt x="4499" y="4059"/>
                  </a:lnTo>
                  <a:lnTo>
                    <a:pt x="4291" y="4075"/>
                  </a:lnTo>
                  <a:lnTo>
                    <a:pt x="4080" y="4080"/>
                  </a:lnTo>
                  <a:lnTo>
                    <a:pt x="3871" y="4075"/>
                  </a:lnTo>
                  <a:lnTo>
                    <a:pt x="3664" y="4059"/>
                  </a:lnTo>
                  <a:lnTo>
                    <a:pt x="3460" y="4033"/>
                  </a:lnTo>
                  <a:lnTo>
                    <a:pt x="3259" y="3997"/>
                  </a:lnTo>
                  <a:lnTo>
                    <a:pt x="3062" y="3951"/>
                  </a:lnTo>
                  <a:lnTo>
                    <a:pt x="2868" y="3896"/>
                  </a:lnTo>
                  <a:lnTo>
                    <a:pt x="2679" y="3832"/>
                  </a:lnTo>
                  <a:lnTo>
                    <a:pt x="2494" y="3759"/>
                  </a:lnTo>
                  <a:lnTo>
                    <a:pt x="2313" y="3677"/>
                  </a:lnTo>
                  <a:lnTo>
                    <a:pt x="2137" y="3586"/>
                  </a:lnTo>
                  <a:lnTo>
                    <a:pt x="1967" y="3488"/>
                  </a:lnTo>
                  <a:lnTo>
                    <a:pt x="1800" y="3382"/>
                  </a:lnTo>
                  <a:lnTo>
                    <a:pt x="1640" y="3268"/>
                  </a:lnTo>
                  <a:lnTo>
                    <a:pt x="1486" y="3148"/>
                  </a:lnTo>
                  <a:lnTo>
                    <a:pt x="1338" y="3019"/>
                  </a:lnTo>
                  <a:lnTo>
                    <a:pt x="1196" y="2884"/>
                  </a:lnTo>
                  <a:lnTo>
                    <a:pt x="1061" y="2742"/>
                  </a:lnTo>
                  <a:lnTo>
                    <a:pt x="933" y="2594"/>
                  </a:lnTo>
                  <a:lnTo>
                    <a:pt x="812" y="2440"/>
                  </a:lnTo>
                  <a:lnTo>
                    <a:pt x="698" y="2280"/>
                  </a:lnTo>
                  <a:lnTo>
                    <a:pt x="592" y="2114"/>
                  </a:lnTo>
                  <a:lnTo>
                    <a:pt x="493" y="1943"/>
                  </a:lnTo>
                  <a:lnTo>
                    <a:pt x="403" y="1768"/>
                  </a:lnTo>
                  <a:lnTo>
                    <a:pt x="321" y="1587"/>
                  </a:lnTo>
                  <a:lnTo>
                    <a:pt x="248" y="1401"/>
                  </a:lnTo>
                  <a:lnTo>
                    <a:pt x="184" y="1212"/>
                  </a:lnTo>
                  <a:lnTo>
                    <a:pt x="129" y="1019"/>
                  </a:lnTo>
                  <a:lnTo>
                    <a:pt x="83" y="821"/>
                  </a:lnTo>
                  <a:lnTo>
                    <a:pt x="47" y="620"/>
                  </a:lnTo>
                  <a:lnTo>
                    <a:pt x="21" y="416"/>
                  </a:lnTo>
                  <a:lnTo>
                    <a:pt x="5" y="209"/>
                  </a:lnTo>
                  <a:lnTo>
                    <a:pt x="0" y="0"/>
                  </a:lnTo>
                  <a:lnTo>
                    <a:pt x="2040" y="0"/>
                  </a:lnTo>
                  <a:lnTo>
                    <a:pt x="2043" y="104"/>
                  </a:lnTo>
                  <a:lnTo>
                    <a:pt x="2051" y="207"/>
                  </a:lnTo>
                  <a:lnTo>
                    <a:pt x="2064" y="309"/>
                  </a:lnTo>
                  <a:lnTo>
                    <a:pt x="2082" y="409"/>
                  </a:lnTo>
                  <a:lnTo>
                    <a:pt x="2105" y="507"/>
                  </a:lnTo>
                  <a:lnTo>
                    <a:pt x="2133" y="604"/>
                  </a:lnTo>
                  <a:lnTo>
                    <a:pt x="2164" y="699"/>
                  </a:lnTo>
                  <a:lnTo>
                    <a:pt x="2201" y="791"/>
                  </a:lnTo>
                  <a:lnTo>
                    <a:pt x="2243" y="881"/>
                  </a:lnTo>
                  <a:lnTo>
                    <a:pt x="2288" y="969"/>
                  </a:lnTo>
                  <a:lnTo>
                    <a:pt x="2337" y="1055"/>
                  </a:lnTo>
                  <a:lnTo>
                    <a:pt x="2391" y="1137"/>
                  </a:lnTo>
                  <a:lnTo>
                    <a:pt x="2448" y="1217"/>
                  </a:lnTo>
                  <a:lnTo>
                    <a:pt x="2508" y="1294"/>
                  </a:lnTo>
                  <a:lnTo>
                    <a:pt x="2572" y="1369"/>
                  </a:lnTo>
                  <a:lnTo>
                    <a:pt x="2641" y="1439"/>
                  </a:lnTo>
                  <a:lnTo>
                    <a:pt x="2711" y="1508"/>
                  </a:lnTo>
                  <a:lnTo>
                    <a:pt x="2786" y="1572"/>
                  </a:lnTo>
                  <a:lnTo>
                    <a:pt x="2863" y="1632"/>
                  </a:lnTo>
                  <a:lnTo>
                    <a:pt x="2943" y="1689"/>
                  </a:lnTo>
                  <a:lnTo>
                    <a:pt x="3025" y="1743"/>
                  </a:lnTo>
                  <a:lnTo>
                    <a:pt x="3111" y="1792"/>
                  </a:lnTo>
                  <a:lnTo>
                    <a:pt x="3199" y="1838"/>
                  </a:lnTo>
                  <a:lnTo>
                    <a:pt x="3290" y="1879"/>
                  </a:lnTo>
                  <a:lnTo>
                    <a:pt x="3381" y="1916"/>
                  </a:lnTo>
                  <a:lnTo>
                    <a:pt x="3476" y="1948"/>
                  </a:lnTo>
                  <a:lnTo>
                    <a:pt x="3573" y="1976"/>
                  </a:lnTo>
                  <a:lnTo>
                    <a:pt x="3671" y="1998"/>
                  </a:lnTo>
                  <a:lnTo>
                    <a:pt x="3771" y="2017"/>
                  </a:lnTo>
                  <a:lnTo>
                    <a:pt x="3873" y="2030"/>
                  </a:lnTo>
                  <a:lnTo>
                    <a:pt x="3976" y="2037"/>
                  </a:lnTo>
                  <a:lnTo>
                    <a:pt x="4080" y="2040"/>
                  </a:lnTo>
                  <a:lnTo>
                    <a:pt x="4186" y="2037"/>
                  </a:lnTo>
                  <a:lnTo>
                    <a:pt x="4289" y="2030"/>
                  </a:lnTo>
                  <a:lnTo>
                    <a:pt x="4392" y="2017"/>
                  </a:lnTo>
                  <a:lnTo>
                    <a:pt x="4492" y="1998"/>
                  </a:lnTo>
                  <a:lnTo>
                    <a:pt x="4591" y="1976"/>
                  </a:lnTo>
                  <a:lnTo>
                    <a:pt x="4688" y="1948"/>
                  </a:lnTo>
                  <a:lnTo>
                    <a:pt x="4784" y="1916"/>
                  </a:lnTo>
                  <a:lnTo>
                    <a:pt x="4876" y="1879"/>
                  </a:lnTo>
                  <a:lnTo>
                    <a:pt x="4966" y="1838"/>
                  </a:lnTo>
                  <a:lnTo>
                    <a:pt x="5054" y="1792"/>
                  </a:lnTo>
                  <a:lnTo>
                    <a:pt x="5140" y="1743"/>
                  </a:lnTo>
                  <a:lnTo>
                    <a:pt x="5222" y="1689"/>
                  </a:lnTo>
                  <a:lnTo>
                    <a:pt x="5303" y="1632"/>
                  </a:lnTo>
                  <a:lnTo>
                    <a:pt x="5379" y="1572"/>
                  </a:lnTo>
                  <a:lnTo>
                    <a:pt x="5454" y="1508"/>
                  </a:lnTo>
                  <a:lnTo>
                    <a:pt x="5524" y="1439"/>
                  </a:lnTo>
                  <a:lnTo>
                    <a:pt x="5592" y="1369"/>
                  </a:lnTo>
                  <a:lnTo>
                    <a:pt x="5656" y="1294"/>
                  </a:lnTo>
                  <a:lnTo>
                    <a:pt x="5716" y="1217"/>
                  </a:lnTo>
                  <a:lnTo>
                    <a:pt x="5773" y="1137"/>
                  </a:lnTo>
                  <a:lnTo>
                    <a:pt x="5826" y="1055"/>
                  </a:lnTo>
                  <a:lnTo>
                    <a:pt x="5875" y="969"/>
                  </a:lnTo>
                  <a:lnTo>
                    <a:pt x="5920" y="881"/>
                  </a:lnTo>
                  <a:lnTo>
                    <a:pt x="5961" y="791"/>
                  </a:lnTo>
                  <a:lnTo>
                    <a:pt x="5997" y="699"/>
                  </a:lnTo>
                  <a:lnTo>
                    <a:pt x="6029" y="604"/>
                  </a:lnTo>
                  <a:lnTo>
                    <a:pt x="6057" y="507"/>
                  </a:lnTo>
                  <a:lnTo>
                    <a:pt x="6079" y="409"/>
                  </a:lnTo>
                  <a:lnTo>
                    <a:pt x="6097" y="309"/>
                  </a:lnTo>
                  <a:lnTo>
                    <a:pt x="6110" y="207"/>
                  </a:lnTo>
                  <a:lnTo>
                    <a:pt x="6118" y="104"/>
                  </a:lnTo>
                  <a:lnTo>
                    <a:pt x="6120" y="0"/>
                  </a:lnTo>
                  <a:lnTo>
                    <a:pt x="8160" y="0"/>
                  </a:lnTo>
                  <a:close/>
                </a:path>
              </a:pathLst>
            </a:custGeom>
            <a:solidFill>
              <a:schemeClr val="bg2"/>
            </a:solidFill>
            <a:ln w="9525">
              <a:noFill/>
              <a:round/>
              <a:headEnd/>
              <a:tailEnd/>
            </a:ln>
          </p:spPr>
          <p:txBody>
            <a:bodyPr/>
            <a:lstStyle/>
            <a:p>
              <a:pPr>
                <a:lnSpc>
                  <a:spcPts val="3600"/>
                </a:lnSpc>
                <a:buFont typeface="AU Passata" pitchFamily="34" charset="0"/>
                <a:buNone/>
                <a:defRPr/>
              </a:pPr>
              <a:endParaRPr lang="da-DK" cap="all"/>
            </a:p>
          </p:txBody>
        </p:sp>
        <p:sp>
          <p:nvSpPr>
            <p:cNvPr id="1047" name="Freeform 23"/>
            <p:cNvSpPr>
              <a:spLocks noChangeAspect="1"/>
            </p:cNvSpPr>
            <p:nvPr/>
          </p:nvSpPr>
          <p:spPr bwMode="auto">
            <a:xfrm>
              <a:off x="454" y="227"/>
              <a:ext cx="192" cy="192"/>
            </a:xfrm>
            <a:custGeom>
              <a:avLst/>
              <a:gdLst/>
              <a:ahLst/>
              <a:cxnLst>
                <a:cxn ang="0">
                  <a:pos x="2878" y="8160"/>
                </a:cxn>
                <a:cxn ang="0">
                  <a:pos x="0" y="8160"/>
                </a:cxn>
                <a:cxn ang="0">
                  <a:pos x="8160" y="0"/>
                </a:cxn>
                <a:cxn ang="0">
                  <a:pos x="8160" y="2892"/>
                </a:cxn>
                <a:cxn ang="0">
                  <a:pos x="2878" y="8160"/>
                </a:cxn>
              </a:cxnLst>
              <a:rect l="0" t="0" r="r" b="b"/>
              <a:pathLst>
                <a:path w="8160" h="8160">
                  <a:moveTo>
                    <a:pt x="2878" y="8160"/>
                  </a:moveTo>
                  <a:lnTo>
                    <a:pt x="0" y="8160"/>
                  </a:lnTo>
                  <a:lnTo>
                    <a:pt x="8160" y="0"/>
                  </a:lnTo>
                  <a:lnTo>
                    <a:pt x="8160" y="2892"/>
                  </a:lnTo>
                  <a:lnTo>
                    <a:pt x="2878" y="8160"/>
                  </a:lnTo>
                  <a:close/>
                </a:path>
              </a:pathLst>
            </a:custGeom>
            <a:solidFill>
              <a:schemeClr val="bg2"/>
            </a:solidFill>
            <a:ln w="9525">
              <a:noFill/>
              <a:round/>
              <a:headEnd/>
              <a:tailEnd/>
            </a:ln>
          </p:spPr>
          <p:txBody>
            <a:bodyPr/>
            <a:lstStyle/>
            <a:p>
              <a:pPr>
                <a:lnSpc>
                  <a:spcPts val="3600"/>
                </a:lnSpc>
                <a:buFont typeface="AU Passata" pitchFamily="34" charset="0"/>
                <a:buNone/>
                <a:defRPr/>
              </a:pPr>
              <a:endParaRPr lang="da-DK" cap="all"/>
            </a:p>
          </p:txBody>
        </p:sp>
      </p:gr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Lst>
  <p:hf hdr="0" ftr="0" dt="0"/>
  <p:txStyles>
    <p:titleStyle>
      <a:lvl1pPr algn="l" rtl="0" eaLnBrk="0" fontAlgn="base" hangingPunct="0">
        <a:lnSpc>
          <a:spcPct val="83000"/>
        </a:lnSpc>
        <a:spcBef>
          <a:spcPct val="0"/>
        </a:spcBef>
        <a:spcAft>
          <a:spcPct val="0"/>
        </a:spcAft>
        <a:defRPr sz="3600" cap="all">
          <a:solidFill>
            <a:schemeClr val="bg2"/>
          </a:solidFill>
          <a:latin typeface="+mj-lt"/>
          <a:ea typeface="+mj-ea"/>
          <a:cs typeface="+mj-cs"/>
        </a:defRPr>
      </a:lvl1pPr>
      <a:lvl2pPr algn="l" rtl="0" eaLnBrk="0" fontAlgn="base" hangingPunct="0">
        <a:lnSpc>
          <a:spcPct val="83000"/>
        </a:lnSpc>
        <a:spcBef>
          <a:spcPct val="0"/>
        </a:spcBef>
        <a:spcAft>
          <a:spcPct val="0"/>
        </a:spcAft>
        <a:defRPr sz="3600">
          <a:solidFill>
            <a:schemeClr val="bg2"/>
          </a:solidFill>
          <a:latin typeface="AU Passata" pitchFamily="34" charset="0"/>
        </a:defRPr>
      </a:lvl2pPr>
      <a:lvl3pPr algn="l" rtl="0" eaLnBrk="0" fontAlgn="base" hangingPunct="0">
        <a:lnSpc>
          <a:spcPct val="83000"/>
        </a:lnSpc>
        <a:spcBef>
          <a:spcPct val="0"/>
        </a:spcBef>
        <a:spcAft>
          <a:spcPct val="0"/>
        </a:spcAft>
        <a:defRPr sz="3600">
          <a:solidFill>
            <a:schemeClr val="bg2"/>
          </a:solidFill>
          <a:latin typeface="AU Passata" pitchFamily="34" charset="0"/>
        </a:defRPr>
      </a:lvl3pPr>
      <a:lvl4pPr algn="l" rtl="0" eaLnBrk="0" fontAlgn="base" hangingPunct="0">
        <a:lnSpc>
          <a:spcPct val="83000"/>
        </a:lnSpc>
        <a:spcBef>
          <a:spcPct val="0"/>
        </a:spcBef>
        <a:spcAft>
          <a:spcPct val="0"/>
        </a:spcAft>
        <a:defRPr sz="3600">
          <a:solidFill>
            <a:schemeClr val="bg2"/>
          </a:solidFill>
          <a:latin typeface="AU Passata" pitchFamily="34" charset="0"/>
        </a:defRPr>
      </a:lvl4pPr>
      <a:lvl5pPr algn="l" rtl="0" eaLnBrk="0" fontAlgn="base" hangingPunct="0">
        <a:lnSpc>
          <a:spcPct val="83000"/>
        </a:lnSpc>
        <a:spcBef>
          <a:spcPct val="0"/>
        </a:spcBef>
        <a:spcAft>
          <a:spcPct val="0"/>
        </a:spcAft>
        <a:defRPr sz="3600">
          <a:solidFill>
            <a:schemeClr val="bg2"/>
          </a:solidFill>
          <a:latin typeface="AU Passata" pitchFamily="34" charset="0"/>
        </a:defRPr>
      </a:lvl5pPr>
      <a:lvl6pPr marL="457200" algn="l" rtl="0" eaLnBrk="1" fontAlgn="base" hangingPunct="1">
        <a:lnSpc>
          <a:spcPct val="83000"/>
        </a:lnSpc>
        <a:spcBef>
          <a:spcPct val="0"/>
        </a:spcBef>
        <a:spcAft>
          <a:spcPct val="0"/>
        </a:spcAft>
        <a:defRPr sz="3600">
          <a:solidFill>
            <a:schemeClr val="bg2"/>
          </a:solidFill>
          <a:latin typeface="AU Passata" pitchFamily="34" charset="0"/>
        </a:defRPr>
      </a:lvl6pPr>
      <a:lvl7pPr marL="914400" algn="l" rtl="0" eaLnBrk="1" fontAlgn="base" hangingPunct="1">
        <a:lnSpc>
          <a:spcPct val="83000"/>
        </a:lnSpc>
        <a:spcBef>
          <a:spcPct val="0"/>
        </a:spcBef>
        <a:spcAft>
          <a:spcPct val="0"/>
        </a:spcAft>
        <a:defRPr sz="3600">
          <a:solidFill>
            <a:schemeClr val="bg2"/>
          </a:solidFill>
          <a:latin typeface="AU Passata" pitchFamily="34" charset="0"/>
        </a:defRPr>
      </a:lvl7pPr>
      <a:lvl8pPr marL="1371600" algn="l" rtl="0" eaLnBrk="1" fontAlgn="base" hangingPunct="1">
        <a:lnSpc>
          <a:spcPct val="83000"/>
        </a:lnSpc>
        <a:spcBef>
          <a:spcPct val="0"/>
        </a:spcBef>
        <a:spcAft>
          <a:spcPct val="0"/>
        </a:spcAft>
        <a:defRPr sz="3600">
          <a:solidFill>
            <a:schemeClr val="bg2"/>
          </a:solidFill>
          <a:latin typeface="AU Passata" pitchFamily="34" charset="0"/>
        </a:defRPr>
      </a:lvl8pPr>
      <a:lvl9pPr marL="1828800" algn="l" rtl="0" eaLnBrk="1" fontAlgn="base" hangingPunct="1">
        <a:lnSpc>
          <a:spcPct val="83000"/>
        </a:lnSpc>
        <a:spcBef>
          <a:spcPct val="0"/>
        </a:spcBef>
        <a:spcAft>
          <a:spcPct val="0"/>
        </a:spcAft>
        <a:defRPr sz="3600">
          <a:solidFill>
            <a:schemeClr val="bg2"/>
          </a:solidFill>
          <a:latin typeface="AU Passata" pitchFamily="34" charset="0"/>
        </a:defRPr>
      </a:lvl9pPr>
    </p:titleStyle>
    <p:bodyStyle>
      <a:lvl1pPr marL="174625" indent="-174625" algn="l" rtl="0" eaLnBrk="0" fontAlgn="base" hangingPunct="0">
        <a:lnSpc>
          <a:spcPts val="2100"/>
        </a:lnSpc>
        <a:spcBef>
          <a:spcPct val="0"/>
        </a:spcBef>
        <a:spcAft>
          <a:spcPct val="0"/>
        </a:spcAft>
        <a:buFont typeface="AU Passata" pitchFamily="34" charset="0"/>
        <a:buChar char="›"/>
        <a:defRPr>
          <a:solidFill>
            <a:schemeClr val="bg2"/>
          </a:solidFill>
          <a:latin typeface="+mn-lt"/>
          <a:ea typeface="+mn-ea"/>
          <a:cs typeface="+mn-cs"/>
        </a:defRPr>
      </a:lvl1pPr>
      <a:lvl2pPr marL="360363" indent="-184150" algn="l" rtl="0" eaLnBrk="0" fontAlgn="base" hangingPunct="0">
        <a:lnSpc>
          <a:spcPct val="101000"/>
        </a:lnSpc>
        <a:spcBef>
          <a:spcPct val="0"/>
        </a:spcBef>
        <a:spcAft>
          <a:spcPct val="0"/>
        </a:spcAft>
        <a:buFont typeface="AU Passata" pitchFamily="34" charset="0"/>
        <a:buChar char="›"/>
        <a:defRPr sz="1400">
          <a:solidFill>
            <a:schemeClr val="bg2"/>
          </a:solidFill>
          <a:latin typeface="+mn-lt"/>
        </a:defRPr>
      </a:lvl2pPr>
      <a:lvl3pPr marL="544513" indent="-182563" algn="l" rtl="0" eaLnBrk="0" fontAlgn="base" hangingPunct="0">
        <a:lnSpc>
          <a:spcPct val="97000"/>
        </a:lnSpc>
        <a:spcBef>
          <a:spcPct val="20000"/>
        </a:spcBef>
        <a:spcAft>
          <a:spcPct val="0"/>
        </a:spcAft>
        <a:buFont typeface="AU Passata" pitchFamily="34" charset="0"/>
        <a:buChar char="›"/>
        <a:defRPr sz="1200">
          <a:solidFill>
            <a:schemeClr val="bg2"/>
          </a:solidFill>
          <a:latin typeface="+mn-lt"/>
        </a:defRPr>
      </a:lvl3pPr>
      <a:lvl4pPr marL="711200" indent="-165100" algn="l" rtl="0" eaLnBrk="0" fontAlgn="base" hangingPunct="0">
        <a:spcBef>
          <a:spcPct val="20000"/>
        </a:spcBef>
        <a:spcAft>
          <a:spcPct val="0"/>
        </a:spcAft>
        <a:buFont typeface="AU Passata" pitchFamily="34" charset="0"/>
        <a:buChar char="›"/>
        <a:defRPr sz="1200">
          <a:solidFill>
            <a:schemeClr val="bg2"/>
          </a:solidFill>
          <a:latin typeface="+mn-lt"/>
        </a:defRPr>
      </a:lvl4pPr>
      <a:lvl5pPr marL="895350" indent="-176213" algn="l" rtl="0" eaLnBrk="0" fontAlgn="base" hangingPunct="0">
        <a:spcBef>
          <a:spcPct val="20000"/>
        </a:spcBef>
        <a:spcAft>
          <a:spcPct val="0"/>
        </a:spcAft>
        <a:buFont typeface="AU Passata" pitchFamily="34" charset="0"/>
        <a:buChar char="›"/>
        <a:defRPr sz="1200">
          <a:solidFill>
            <a:schemeClr val="bg2"/>
          </a:solidFill>
          <a:latin typeface="+mn-lt"/>
        </a:defRPr>
      </a:lvl5pPr>
      <a:lvl6pPr marL="1352550" indent="-176213" algn="l" rtl="0" eaLnBrk="1" fontAlgn="base" hangingPunct="1">
        <a:spcBef>
          <a:spcPct val="20000"/>
        </a:spcBef>
        <a:spcAft>
          <a:spcPct val="0"/>
        </a:spcAft>
        <a:buFont typeface="AU Passata" pitchFamily="34" charset="0"/>
        <a:buChar char="›"/>
        <a:defRPr sz="1200">
          <a:solidFill>
            <a:schemeClr val="bg2"/>
          </a:solidFill>
          <a:latin typeface="+mn-lt"/>
        </a:defRPr>
      </a:lvl6pPr>
      <a:lvl7pPr marL="1809750" indent="-176213" algn="l" rtl="0" eaLnBrk="1" fontAlgn="base" hangingPunct="1">
        <a:spcBef>
          <a:spcPct val="20000"/>
        </a:spcBef>
        <a:spcAft>
          <a:spcPct val="0"/>
        </a:spcAft>
        <a:buFont typeface="AU Passata" pitchFamily="34" charset="0"/>
        <a:buChar char="›"/>
        <a:defRPr sz="1200">
          <a:solidFill>
            <a:schemeClr val="bg2"/>
          </a:solidFill>
          <a:latin typeface="+mn-lt"/>
        </a:defRPr>
      </a:lvl7pPr>
      <a:lvl8pPr marL="2266950" indent="-176213" algn="l" rtl="0" eaLnBrk="1" fontAlgn="base" hangingPunct="1">
        <a:spcBef>
          <a:spcPct val="20000"/>
        </a:spcBef>
        <a:spcAft>
          <a:spcPct val="0"/>
        </a:spcAft>
        <a:buFont typeface="AU Passata" pitchFamily="34" charset="0"/>
        <a:buChar char="›"/>
        <a:defRPr sz="1200">
          <a:solidFill>
            <a:schemeClr val="bg2"/>
          </a:solidFill>
          <a:latin typeface="+mn-lt"/>
        </a:defRPr>
      </a:lvl8pPr>
      <a:lvl9pPr marL="2724150" indent="-176213" algn="l" rtl="0" eaLnBrk="1" fontAlgn="base" hangingPunct="1">
        <a:spcBef>
          <a:spcPct val="20000"/>
        </a:spcBef>
        <a:spcAft>
          <a:spcPct val="0"/>
        </a:spcAft>
        <a:buFont typeface="AU Passata" pitchFamily="34" charset="0"/>
        <a:buChar char="›"/>
        <a:defRPr sz="1200">
          <a:solidFill>
            <a:schemeClr val="bg2"/>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4"/>
          <p:cNvSpPr>
            <a:spLocks noGrp="1"/>
          </p:cNvSpPr>
          <p:nvPr>
            <p:ph type="ctrTitle"/>
          </p:nvPr>
        </p:nvSpPr>
        <p:spPr/>
        <p:txBody>
          <a:bodyPr/>
          <a:lstStyle/>
          <a:p>
            <a:pPr eaLnBrk="1" hangingPunct="1"/>
            <a:r>
              <a:rPr lang="da-DK" cap="none" smtClean="0"/>
              <a:t>NY ØKONOMIMODEL</a:t>
            </a:r>
          </a:p>
        </p:txBody>
      </p:sp>
      <p:sp>
        <p:nvSpPr>
          <p:cNvPr id="6" name="Subtitle 5"/>
          <p:cNvSpPr>
            <a:spLocks noGrp="1"/>
          </p:cNvSpPr>
          <p:nvPr>
            <p:ph type="subTitle" idx="1"/>
          </p:nvPr>
        </p:nvSpPr>
        <p:spPr>
          <a:xfrm>
            <a:off x="358775" y="2936875"/>
            <a:ext cx="8421688" cy="334963"/>
          </a:xfrm>
        </p:spPr>
        <p:txBody>
          <a:bodyPr/>
          <a:lstStyle/>
          <a:p>
            <a:pPr eaLnBrk="1" hangingPunct="1"/>
            <a:r>
              <a:rPr lang="da-DK" cap="none" smtClean="0"/>
              <a:t>Overordnet beskrivelse af formål og proces, marts 2011</a:t>
            </a:r>
          </a:p>
        </p:txBody>
      </p:sp>
      <p:sp>
        <p:nvSpPr>
          <p:cNvPr id="9219" name="Slide Number Placeholder 3"/>
          <p:cNvSpPr>
            <a:spLocks noGrp="1"/>
          </p:cNvSpPr>
          <p:nvPr>
            <p:ph type="sldNum" sz="quarter" idx="4294967295"/>
          </p:nvPr>
        </p:nvSpPr>
        <p:spPr>
          <a:xfrm>
            <a:off x="7010400" y="6245225"/>
            <a:ext cx="2133600" cy="139700"/>
          </a:xfrm>
          <a:noFill/>
        </p:spPr>
        <p:txBody>
          <a:bodyPr/>
          <a:lstStyle/>
          <a:p>
            <a:fld id="{43111924-BED7-4052-903F-8124D8377849}" type="slidenum">
              <a:rPr lang="da-DK" smtClean="0"/>
              <a:pPr/>
              <a:t>1</a:t>
            </a:fld>
            <a:endParaRPr lang="da-DK"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title"/>
          </p:nvPr>
        </p:nvSpPr>
        <p:spPr>
          <a:xfrm>
            <a:off x="358775" y="1052513"/>
            <a:ext cx="8421688" cy="647700"/>
          </a:xfrm>
        </p:spPr>
        <p:txBody>
          <a:bodyPr/>
          <a:lstStyle/>
          <a:p>
            <a:pPr eaLnBrk="1" hangingPunct="1"/>
            <a:r>
              <a:rPr lang="da-DK" sz="2400" cap="none" smtClean="0"/>
              <a:t>HVAD VIL VI OPNÅ MED EN NY ØKONOMIMODEL OG HVILKE TILTAG ER NØDVENDIGE?</a:t>
            </a:r>
          </a:p>
        </p:txBody>
      </p:sp>
      <p:sp>
        <p:nvSpPr>
          <p:cNvPr id="11266" name="Content Placeholder 2"/>
          <p:cNvSpPr>
            <a:spLocks noGrp="1"/>
          </p:cNvSpPr>
          <p:nvPr>
            <p:ph idx="1"/>
          </p:nvPr>
        </p:nvSpPr>
        <p:spPr>
          <a:xfrm>
            <a:off x="179388" y="1916113"/>
            <a:ext cx="4608512" cy="4005262"/>
          </a:xfrm>
        </p:spPr>
        <p:txBody>
          <a:bodyPr/>
          <a:lstStyle/>
          <a:p>
            <a:pPr marL="342900" indent="-342900" eaLnBrk="1" hangingPunct="1">
              <a:lnSpc>
                <a:spcPts val="1800"/>
              </a:lnSpc>
              <a:buFont typeface="AU Passata" pitchFamily="34" charset="0"/>
              <a:buAutoNum type="arabicPeriod"/>
            </a:pPr>
            <a:r>
              <a:rPr lang="da-DK" sz="1200" smtClean="0"/>
              <a:t>Entydig </a:t>
            </a:r>
            <a:r>
              <a:rPr lang="da-DK" sz="1200" b="1" smtClean="0"/>
              <a:t>sammenhæng</a:t>
            </a:r>
            <a:r>
              <a:rPr lang="da-DK" sz="1200" smtClean="0"/>
              <a:t> mellem AU’s målsætning, strategi og daglige drift:</a:t>
            </a:r>
          </a:p>
          <a:p>
            <a:pPr lvl="2" indent="-342900" eaLnBrk="1" hangingPunct="1">
              <a:lnSpc>
                <a:spcPts val="1800"/>
              </a:lnSpc>
              <a:spcBef>
                <a:spcPct val="0"/>
              </a:spcBef>
            </a:pPr>
            <a:r>
              <a:rPr lang="da-DK" smtClean="0"/>
              <a:t>Bedre grundlag for prioritering af AU’s samlede ressourcer</a:t>
            </a:r>
          </a:p>
          <a:p>
            <a:pPr lvl="2" indent="-342900" eaLnBrk="1" hangingPunct="1">
              <a:lnSpc>
                <a:spcPts val="1800"/>
              </a:lnSpc>
              <a:spcBef>
                <a:spcPct val="0"/>
              </a:spcBef>
            </a:pPr>
            <a:r>
              <a:rPr lang="da-DK" smtClean="0"/>
              <a:t>Direkte sammenhæng til budgetter</a:t>
            </a:r>
          </a:p>
          <a:p>
            <a:pPr marL="342900" lvl="1" indent="-342900" eaLnBrk="1" hangingPunct="1">
              <a:lnSpc>
                <a:spcPts val="1800"/>
              </a:lnSpc>
              <a:buFont typeface="AU Passata" pitchFamily="34" charset="0"/>
              <a:buNone/>
            </a:pPr>
            <a:endParaRPr lang="da-DK" sz="1200" u="sng" smtClean="0"/>
          </a:p>
          <a:p>
            <a:pPr marL="342900" lvl="1" indent="-342900" eaLnBrk="1" hangingPunct="1">
              <a:lnSpc>
                <a:spcPts val="1800"/>
              </a:lnSpc>
              <a:buFont typeface="AU Passata" pitchFamily="34" charset="0"/>
              <a:buAutoNum type="arabicPeriod" startAt="2"/>
            </a:pPr>
            <a:r>
              <a:rPr lang="da-DK" sz="1200" b="1" smtClean="0"/>
              <a:t>Indsigt</a:t>
            </a:r>
            <a:r>
              <a:rPr lang="da-DK" sz="1200" smtClean="0"/>
              <a:t> i hvad ressourcer anvendes til og bidrager med:</a:t>
            </a:r>
          </a:p>
          <a:p>
            <a:pPr lvl="2" indent="-342900" eaLnBrk="1" hangingPunct="1">
              <a:lnSpc>
                <a:spcPts val="1800"/>
              </a:lnSpc>
              <a:spcBef>
                <a:spcPct val="0"/>
              </a:spcBef>
            </a:pPr>
            <a:r>
              <a:rPr lang="da-DK" smtClean="0"/>
              <a:t>Målrettet opfølgning på økonomien</a:t>
            </a:r>
          </a:p>
          <a:p>
            <a:pPr lvl="2" indent="-342900" eaLnBrk="1" hangingPunct="1">
              <a:lnSpc>
                <a:spcPts val="1800"/>
              </a:lnSpc>
              <a:spcBef>
                <a:spcPct val="0"/>
              </a:spcBef>
            </a:pPr>
            <a:r>
              <a:rPr lang="da-DK" smtClean="0"/>
              <a:t>Sammenhæng til opnåede resultater</a:t>
            </a:r>
          </a:p>
          <a:p>
            <a:pPr lvl="2" indent="-342900" eaLnBrk="1" hangingPunct="1">
              <a:lnSpc>
                <a:spcPts val="1800"/>
              </a:lnSpc>
              <a:spcBef>
                <a:spcPct val="0"/>
              </a:spcBef>
            </a:pPr>
            <a:r>
              <a:rPr lang="da-DK" smtClean="0"/>
              <a:t>Grundlag for fastlæggelse af og opfølgning på effektiviseringsmål</a:t>
            </a:r>
          </a:p>
          <a:p>
            <a:pPr lvl="2" indent="-342900" eaLnBrk="1" hangingPunct="1">
              <a:lnSpc>
                <a:spcPts val="1800"/>
              </a:lnSpc>
              <a:spcBef>
                <a:spcPct val="0"/>
              </a:spcBef>
              <a:buFont typeface="AU Passata" pitchFamily="34" charset="0"/>
              <a:buNone/>
            </a:pPr>
            <a:endParaRPr lang="da-DK" smtClean="0"/>
          </a:p>
          <a:p>
            <a:pPr marL="342900" indent="-342900" eaLnBrk="1" hangingPunct="1">
              <a:lnSpc>
                <a:spcPts val="1800"/>
              </a:lnSpc>
              <a:buFont typeface="AU Passata" pitchFamily="34" charset="0"/>
              <a:buAutoNum type="arabicPeriod" startAt="3"/>
            </a:pPr>
            <a:r>
              <a:rPr lang="da-DK" sz="1200" smtClean="0"/>
              <a:t>Målsætning om </a:t>
            </a:r>
            <a:r>
              <a:rPr lang="da-DK" sz="1200" b="1" smtClean="0"/>
              <a:t>tværgående samarbejde</a:t>
            </a:r>
            <a:r>
              <a:rPr lang="da-DK" sz="1200" smtClean="0"/>
              <a:t> understøttes:</a:t>
            </a:r>
          </a:p>
          <a:p>
            <a:pPr marL="542925" lvl="3" indent="-377825" eaLnBrk="1" hangingPunct="1">
              <a:lnSpc>
                <a:spcPts val="1800"/>
              </a:lnSpc>
              <a:spcBef>
                <a:spcPct val="0"/>
              </a:spcBef>
            </a:pPr>
            <a:r>
              <a:rPr lang="da-DK" smtClean="0"/>
              <a:t>Pengene følger projekter og aktiviteter</a:t>
            </a:r>
          </a:p>
          <a:p>
            <a:pPr marL="542925" lvl="3" indent="-377825" eaLnBrk="1" hangingPunct="1">
              <a:lnSpc>
                <a:spcPts val="1800"/>
              </a:lnSpc>
              <a:spcBef>
                <a:spcPct val="0"/>
              </a:spcBef>
            </a:pPr>
            <a:r>
              <a:rPr lang="da-DK" smtClean="0"/>
              <a:t>Standardiseret afregning for ydelser mellem organisatoriske enheder baseret på ”rigtige priser”</a:t>
            </a:r>
          </a:p>
          <a:p>
            <a:pPr marL="542925" lvl="3" indent="-377825" eaLnBrk="1" hangingPunct="1">
              <a:lnSpc>
                <a:spcPts val="1800"/>
              </a:lnSpc>
              <a:spcBef>
                <a:spcPct val="0"/>
              </a:spcBef>
            </a:pPr>
            <a:endParaRPr lang="da-DK" smtClean="0"/>
          </a:p>
          <a:p>
            <a:pPr lvl="2" indent="-342900" eaLnBrk="1" hangingPunct="1">
              <a:lnSpc>
                <a:spcPts val="1800"/>
              </a:lnSpc>
              <a:spcBef>
                <a:spcPct val="0"/>
              </a:spcBef>
              <a:buFont typeface="AU Passata" pitchFamily="34" charset="0"/>
              <a:buAutoNum type="arabicPeriod" startAt="4"/>
            </a:pPr>
            <a:r>
              <a:rPr lang="da-DK" smtClean="0"/>
              <a:t>Naturlig økonomisk </a:t>
            </a:r>
            <a:r>
              <a:rPr lang="da-DK" b="1" smtClean="0"/>
              <a:t>styringshorisont</a:t>
            </a:r>
            <a:r>
              <a:rPr lang="da-DK" smtClean="0"/>
              <a:t>:</a:t>
            </a:r>
          </a:p>
          <a:p>
            <a:pPr marL="577850" lvl="4" indent="-393700" eaLnBrk="1" hangingPunct="1">
              <a:lnSpc>
                <a:spcPts val="1800"/>
              </a:lnSpc>
              <a:spcBef>
                <a:spcPct val="0"/>
              </a:spcBef>
            </a:pPr>
            <a:r>
              <a:rPr lang="da-DK" smtClean="0"/>
              <a:t>Økonomiplanlægning, der følger aktiviteternes levetid</a:t>
            </a:r>
          </a:p>
          <a:p>
            <a:pPr marL="577850" lvl="4" indent="-393700" eaLnBrk="1" hangingPunct="1">
              <a:lnSpc>
                <a:spcPts val="1800"/>
              </a:lnSpc>
              <a:spcBef>
                <a:spcPct val="0"/>
              </a:spcBef>
            </a:pPr>
            <a:r>
              <a:rPr lang="da-DK" smtClean="0"/>
              <a:t>Økonomiplanlægning og opfølgning, der følger universitets driftscyklus</a:t>
            </a:r>
          </a:p>
          <a:p>
            <a:pPr lvl="2" indent="-342900" eaLnBrk="1" hangingPunct="1">
              <a:lnSpc>
                <a:spcPts val="1300"/>
              </a:lnSpc>
              <a:spcBef>
                <a:spcPts val="600"/>
              </a:spcBef>
            </a:pPr>
            <a:endParaRPr lang="da-DK" sz="1400" smtClean="0"/>
          </a:p>
        </p:txBody>
      </p:sp>
      <p:sp>
        <p:nvSpPr>
          <p:cNvPr id="11267" name="Slide Number Placeholder 3"/>
          <p:cNvSpPr>
            <a:spLocks noGrp="1"/>
          </p:cNvSpPr>
          <p:nvPr>
            <p:ph type="sldNum" sz="quarter" idx="10"/>
          </p:nvPr>
        </p:nvSpPr>
        <p:spPr>
          <a:noFill/>
        </p:spPr>
        <p:txBody>
          <a:bodyPr/>
          <a:lstStyle/>
          <a:p>
            <a:fld id="{8AFDAB22-4C30-443D-920A-6EA31633B22F}" type="slidenum">
              <a:rPr lang="da-DK" smtClean="0"/>
              <a:pPr/>
              <a:t>2</a:t>
            </a:fld>
            <a:endParaRPr lang="da-DK" smtClean="0"/>
          </a:p>
        </p:txBody>
      </p:sp>
      <p:sp>
        <p:nvSpPr>
          <p:cNvPr id="11268" name="Content Placeholder 2"/>
          <p:cNvSpPr txBox="1">
            <a:spLocks/>
          </p:cNvSpPr>
          <p:nvPr/>
        </p:nvSpPr>
        <p:spPr bwMode="auto">
          <a:xfrm>
            <a:off x="5435600" y="2349500"/>
            <a:ext cx="3660775" cy="3240088"/>
          </a:xfrm>
          <a:prstGeom prst="rect">
            <a:avLst/>
          </a:prstGeom>
          <a:noFill/>
          <a:ln w="9525">
            <a:noFill/>
            <a:miter lim="800000"/>
            <a:headEnd/>
            <a:tailEnd/>
          </a:ln>
        </p:spPr>
        <p:txBody>
          <a:bodyPr lIns="0" tIns="0" rIns="0" bIns="0"/>
          <a:lstStyle/>
          <a:p>
            <a:pPr marL="174625" indent="-174625">
              <a:lnSpc>
                <a:spcPts val="1800"/>
              </a:lnSpc>
              <a:spcBef>
                <a:spcPts val="600"/>
              </a:spcBef>
              <a:spcAft>
                <a:spcPts val="238"/>
              </a:spcAft>
              <a:buFont typeface="AU Passata" pitchFamily="34" charset="0"/>
              <a:buChar char="›"/>
            </a:pPr>
            <a:r>
              <a:rPr lang="da-DK" sz="1200">
                <a:solidFill>
                  <a:schemeClr val="bg2"/>
                </a:solidFill>
              </a:rPr>
              <a:t>Aktivitetsbaseret økonomimodel</a:t>
            </a:r>
          </a:p>
          <a:p>
            <a:pPr marL="174625" indent="-174625">
              <a:lnSpc>
                <a:spcPts val="1800"/>
              </a:lnSpc>
              <a:spcBef>
                <a:spcPts val="600"/>
              </a:spcBef>
              <a:spcAft>
                <a:spcPts val="238"/>
              </a:spcAft>
              <a:buFont typeface="AU Passata" pitchFamily="34" charset="0"/>
              <a:buChar char="›"/>
            </a:pPr>
            <a:r>
              <a:rPr lang="da-DK" sz="1200">
                <a:solidFill>
                  <a:schemeClr val="bg2"/>
                </a:solidFill>
              </a:rPr>
              <a:t>Tæt kobling af økonomi til drifts- og udviklingsaktiviteter</a:t>
            </a:r>
          </a:p>
          <a:p>
            <a:pPr marL="174625" indent="-174625">
              <a:lnSpc>
                <a:spcPts val="1800"/>
              </a:lnSpc>
              <a:spcBef>
                <a:spcPts val="600"/>
              </a:spcBef>
              <a:spcAft>
                <a:spcPts val="238"/>
              </a:spcAft>
              <a:buFont typeface="AU Passata" pitchFamily="34" charset="0"/>
              <a:buChar char="›"/>
            </a:pPr>
            <a:r>
              <a:rPr lang="da-DK" sz="1200">
                <a:solidFill>
                  <a:schemeClr val="bg2"/>
                </a:solidFill>
              </a:rPr>
              <a:t>Projektøkonomistyring af hele AU’s økonomi</a:t>
            </a:r>
          </a:p>
          <a:p>
            <a:pPr marL="174625" indent="-174625">
              <a:lnSpc>
                <a:spcPts val="1800"/>
              </a:lnSpc>
              <a:spcBef>
                <a:spcPts val="600"/>
              </a:spcBef>
              <a:spcAft>
                <a:spcPts val="238"/>
              </a:spcAft>
              <a:buFont typeface="AU Passata" pitchFamily="34" charset="0"/>
              <a:buChar char="›"/>
            </a:pPr>
            <a:r>
              <a:rPr lang="da-DK" sz="1200">
                <a:solidFill>
                  <a:schemeClr val="bg2"/>
                </a:solidFill>
              </a:rPr>
              <a:t>Tidsallokering /tidsregistrering</a:t>
            </a:r>
          </a:p>
          <a:p>
            <a:pPr marL="174625" indent="-174625">
              <a:lnSpc>
                <a:spcPts val="1800"/>
              </a:lnSpc>
              <a:spcBef>
                <a:spcPts val="600"/>
              </a:spcBef>
              <a:spcAft>
                <a:spcPts val="238"/>
              </a:spcAft>
              <a:buFont typeface="AU Passata" pitchFamily="34" charset="0"/>
              <a:buChar char="›"/>
            </a:pPr>
            <a:r>
              <a:rPr lang="da-DK" sz="1200">
                <a:solidFill>
                  <a:schemeClr val="bg2"/>
                </a:solidFill>
              </a:rPr>
              <a:t>Rullende og fleksibel styringshorisont</a:t>
            </a:r>
          </a:p>
          <a:p>
            <a:pPr marL="174625" indent="-174625">
              <a:lnSpc>
                <a:spcPts val="1800"/>
              </a:lnSpc>
              <a:spcBef>
                <a:spcPts val="600"/>
              </a:spcBef>
              <a:spcAft>
                <a:spcPts val="238"/>
              </a:spcAft>
              <a:buFont typeface="AU Passata" pitchFamily="34" charset="0"/>
              <a:buChar char="›"/>
            </a:pPr>
            <a:r>
              <a:rPr lang="da-DK" sz="1200">
                <a:solidFill>
                  <a:schemeClr val="bg2"/>
                </a:solidFill>
              </a:rPr>
              <a:t>Standardiseret opgavevaretagelse med høj digitaliseringsgrad</a:t>
            </a:r>
          </a:p>
          <a:p>
            <a:pPr marL="174625" indent="-174625">
              <a:lnSpc>
                <a:spcPts val="1800"/>
              </a:lnSpc>
              <a:spcBef>
                <a:spcPts val="600"/>
              </a:spcBef>
              <a:spcAft>
                <a:spcPts val="238"/>
              </a:spcAft>
              <a:buFont typeface="AU Passata" pitchFamily="34" charset="0"/>
              <a:buChar char="›"/>
            </a:pPr>
            <a:r>
              <a:rPr lang="da-DK" sz="1200">
                <a:solidFill>
                  <a:schemeClr val="bg2"/>
                </a:solidFill>
              </a:rPr>
              <a:t>Ny organisering af og opgavefokus for økonomifunktionen</a:t>
            </a:r>
          </a:p>
          <a:p>
            <a:pPr marL="174625" indent="-174625">
              <a:lnSpc>
                <a:spcPts val="1800"/>
              </a:lnSpc>
              <a:spcBef>
                <a:spcPts val="600"/>
              </a:spcBef>
              <a:spcAft>
                <a:spcPts val="238"/>
              </a:spcAft>
              <a:buFont typeface="AU Passata" pitchFamily="34" charset="0"/>
              <a:buChar char="›"/>
            </a:pPr>
            <a:endParaRPr lang="da-DK" sz="1200">
              <a:solidFill>
                <a:schemeClr val="bg2"/>
              </a:solidFill>
            </a:endParaRPr>
          </a:p>
          <a:p>
            <a:pPr marL="174625" indent="-174625">
              <a:lnSpc>
                <a:spcPts val="2100"/>
              </a:lnSpc>
              <a:buFont typeface="AU Passata" pitchFamily="34" charset="0"/>
              <a:buChar char="›"/>
            </a:pPr>
            <a:endParaRPr lang="da-DK" sz="1800">
              <a:solidFill>
                <a:schemeClr val="bg2"/>
              </a:solidFill>
            </a:endParaRPr>
          </a:p>
        </p:txBody>
      </p:sp>
      <p:sp>
        <p:nvSpPr>
          <p:cNvPr id="11269" name="Pentagon 9"/>
          <p:cNvSpPr>
            <a:spLocks noChangeArrowheads="1"/>
          </p:cNvSpPr>
          <p:nvPr/>
        </p:nvSpPr>
        <p:spPr bwMode="auto">
          <a:xfrm>
            <a:off x="4859338" y="1916113"/>
            <a:ext cx="433387" cy="4681537"/>
          </a:xfrm>
          <a:prstGeom prst="homePlate">
            <a:avLst>
              <a:gd name="adj" fmla="val 99477"/>
            </a:avLst>
          </a:prstGeom>
          <a:solidFill>
            <a:schemeClr val="accent2"/>
          </a:solidFill>
          <a:ln w="1778" algn="ctr">
            <a:solidFill>
              <a:schemeClr val="accent2"/>
            </a:solidFill>
            <a:round/>
            <a:headEnd/>
            <a:tailEnd/>
          </a:ln>
        </p:spPr>
        <p:txBody>
          <a:bodyPr wrap="none">
            <a:spAutoFit/>
          </a:bodyPr>
          <a:lstStyle/>
          <a:p>
            <a:pPr>
              <a:lnSpc>
                <a:spcPts val="3600"/>
              </a:lnSpc>
              <a:buFont typeface="AU Passata" pitchFamily="34" charset="0"/>
              <a:buNone/>
            </a:pPr>
            <a:endParaRPr lang="da-DK"/>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836613"/>
            <a:ext cx="8421688" cy="733425"/>
          </a:xfrm>
        </p:spPr>
        <p:txBody>
          <a:bodyPr/>
          <a:lstStyle/>
          <a:p>
            <a:pPr eaLnBrk="1" hangingPunct="1">
              <a:defRPr/>
            </a:pPr>
            <a:r>
              <a:rPr lang="da-DK" sz="2400" dirty="0" smtClean="0"/>
              <a:t>hvilke væsentlige ændringer indebærer dette?</a:t>
            </a:r>
            <a:endParaRPr lang="da-DK" sz="2400" dirty="0"/>
          </a:p>
        </p:txBody>
      </p:sp>
      <p:sp>
        <p:nvSpPr>
          <p:cNvPr id="12290" name="Content Placeholder 2"/>
          <p:cNvSpPr>
            <a:spLocks noGrp="1"/>
          </p:cNvSpPr>
          <p:nvPr>
            <p:ph idx="1"/>
          </p:nvPr>
        </p:nvSpPr>
        <p:spPr>
          <a:xfrm>
            <a:off x="323850" y="1916113"/>
            <a:ext cx="8421688" cy="3240087"/>
          </a:xfrm>
        </p:spPr>
        <p:txBody>
          <a:bodyPr/>
          <a:lstStyle/>
          <a:p>
            <a:pPr lvl="1" eaLnBrk="1" hangingPunct="1">
              <a:lnSpc>
                <a:spcPct val="145000"/>
              </a:lnSpc>
            </a:pPr>
            <a:r>
              <a:rPr lang="da-DK" sz="1200" smtClean="0"/>
              <a:t>Økonomiske prioriteringer flyttes i højere grad til universitetsledelsen</a:t>
            </a:r>
          </a:p>
          <a:p>
            <a:pPr lvl="1" eaLnBrk="1" hangingPunct="1">
              <a:lnSpc>
                <a:spcPct val="145000"/>
              </a:lnSpc>
            </a:pPr>
            <a:r>
              <a:rPr lang="da-DK" sz="1200" smtClean="0"/>
              <a:t>Nye og fælles principper for intern ressourceallokering</a:t>
            </a:r>
          </a:p>
          <a:p>
            <a:pPr lvl="1" eaLnBrk="1" hangingPunct="1">
              <a:lnSpc>
                <a:spcPct val="145000"/>
              </a:lnSpc>
            </a:pPr>
            <a:r>
              <a:rPr lang="da-DK" sz="1200" smtClean="0"/>
              <a:t>Mere konsekvent økonomistyring af eksterne projekter</a:t>
            </a:r>
          </a:p>
          <a:p>
            <a:pPr lvl="1" eaLnBrk="1" hangingPunct="1">
              <a:lnSpc>
                <a:spcPct val="145000"/>
              </a:lnSpc>
            </a:pPr>
            <a:r>
              <a:rPr lang="da-DK" sz="1200" smtClean="0"/>
              <a:t>Øget tidsallokering/-registrering </a:t>
            </a:r>
          </a:p>
          <a:p>
            <a:pPr lvl="1" eaLnBrk="1" hangingPunct="1">
              <a:lnSpc>
                <a:spcPct val="145000"/>
              </a:lnSpc>
            </a:pPr>
            <a:r>
              <a:rPr lang="da-DK" sz="1200" smtClean="0"/>
              <a:t>Øget mål- og resultatstyring</a:t>
            </a:r>
          </a:p>
          <a:p>
            <a:pPr lvl="1" eaLnBrk="1" hangingPunct="1">
              <a:lnSpc>
                <a:spcPct val="145000"/>
              </a:lnSpc>
            </a:pPr>
            <a:r>
              <a:rPr lang="da-DK" sz="1200" smtClean="0"/>
              <a:t>Øget standardisering og digitalisering af processer, brug af skabeloner m.v.</a:t>
            </a:r>
          </a:p>
          <a:p>
            <a:pPr lvl="1" eaLnBrk="1" hangingPunct="1">
              <a:lnSpc>
                <a:spcPct val="145000"/>
              </a:lnSpc>
            </a:pPr>
            <a:r>
              <a:rPr lang="da-DK" sz="1200" smtClean="0"/>
              <a:t>Reorganisering af den samlede økonomifunktion</a:t>
            </a:r>
          </a:p>
          <a:p>
            <a:pPr lvl="1" eaLnBrk="1" hangingPunct="1">
              <a:lnSpc>
                <a:spcPct val="145000"/>
              </a:lnSpc>
            </a:pPr>
            <a:r>
              <a:rPr lang="da-DK" sz="1200" smtClean="0"/>
              <a:t>Betydelig kompetenceudvikling inden for økonomi eller rekruttering af nye kompetencer</a:t>
            </a:r>
          </a:p>
          <a:p>
            <a:pPr eaLnBrk="1" hangingPunct="1">
              <a:buFont typeface="AU Passata" pitchFamily="34" charset="0"/>
              <a:buNone/>
            </a:pPr>
            <a:endParaRPr lang="da-DK" sz="1200" smtClean="0"/>
          </a:p>
        </p:txBody>
      </p:sp>
      <p:sp>
        <p:nvSpPr>
          <p:cNvPr id="12291" name="Slide Number Placeholder 3"/>
          <p:cNvSpPr>
            <a:spLocks noGrp="1"/>
          </p:cNvSpPr>
          <p:nvPr>
            <p:ph type="sldNum" sz="quarter" idx="10"/>
          </p:nvPr>
        </p:nvSpPr>
        <p:spPr>
          <a:noFill/>
        </p:spPr>
        <p:txBody>
          <a:bodyPr/>
          <a:lstStyle/>
          <a:p>
            <a:fld id="{C498615E-98D8-45C3-BB68-1F5AE97EDAF6}" type="slidenum">
              <a:rPr lang="da-DK" smtClean="0"/>
              <a:pPr/>
              <a:t>3</a:t>
            </a:fld>
            <a:endParaRPr lang="da-DK"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620713"/>
            <a:ext cx="8421687" cy="949325"/>
          </a:xfrm>
        </p:spPr>
        <p:txBody>
          <a:bodyPr/>
          <a:lstStyle/>
          <a:p>
            <a:pPr eaLnBrk="1" hangingPunct="1">
              <a:defRPr/>
            </a:pPr>
            <a:r>
              <a:rPr lang="da-DK" sz="2400" dirty="0" smtClean="0"/>
              <a:t>Hvordan implementeres den nye økonomimodel?</a:t>
            </a:r>
            <a:endParaRPr lang="da-DK" sz="2400" dirty="0"/>
          </a:p>
        </p:txBody>
      </p:sp>
      <p:sp>
        <p:nvSpPr>
          <p:cNvPr id="13314" name="Content Placeholder 2"/>
          <p:cNvSpPr>
            <a:spLocks noGrp="1"/>
          </p:cNvSpPr>
          <p:nvPr>
            <p:ph idx="1"/>
          </p:nvPr>
        </p:nvSpPr>
        <p:spPr>
          <a:xfrm>
            <a:off x="539750" y="1700213"/>
            <a:ext cx="7705725" cy="3240087"/>
          </a:xfrm>
        </p:spPr>
        <p:txBody>
          <a:bodyPr/>
          <a:lstStyle/>
          <a:p>
            <a:pPr marL="0" indent="0" eaLnBrk="1" hangingPunct="1">
              <a:buFont typeface="AU Passata" pitchFamily="34" charset="0"/>
              <a:buNone/>
            </a:pPr>
            <a:r>
              <a:rPr lang="da-DK" sz="1200" smtClean="0"/>
              <a:t>Implementeringen af en ny økonomimodel har en række interne og eksterne </a:t>
            </a:r>
            <a:r>
              <a:rPr lang="da-DK" sz="1200" b="1" smtClean="0"/>
              <a:t>afhængigheder</a:t>
            </a:r>
            <a:r>
              <a:rPr lang="da-DK" sz="1200" smtClean="0"/>
              <a:t> uden for økonomiområdet. Implementeringsplanen tager højde for alle afhængighederne og har den konsekvens, at en fuldstændig implementering af den nye økonomimodel ikke er driftsklar før 1.1.2013. Eksempler på afhængigheder, der påvirker milepælene:</a:t>
            </a:r>
          </a:p>
          <a:p>
            <a:pPr lvl="1" eaLnBrk="1" hangingPunct="1">
              <a:lnSpc>
                <a:spcPct val="150000"/>
              </a:lnSpc>
            </a:pPr>
            <a:r>
              <a:rPr lang="da-DK" sz="1000" smtClean="0"/>
              <a:t>Budgettets årscyklus</a:t>
            </a:r>
          </a:p>
          <a:p>
            <a:pPr lvl="1" eaLnBrk="1" hangingPunct="1">
              <a:lnSpc>
                <a:spcPct val="150000"/>
              </a:lnSpc>
            </a:pPr>
            <a:r>
              <a:rPr lang="da-DK" sz="1000" smtClean="0"/>
              <a:t>Implementering af nødvendig systemunderstøttelse</a:t>
            </a:r>
          </a:p>
          <a:p>
            <a:pPr lvl="1" eaLnBrk="1" hangingPunct="1">
              <a:lnSpc>
                <a:spcPct val="150000"/>
              </a:lnSpc>
            </a:pPr>
            <a:r>
              <a:rPr lang="da-DK" sz="1000" smtClean="0"/>
              <a:t>Konvertering af nuværende kontoplan</a:t>
            </a:r>
          </a:p>
          <a:p>
            <a:pPr lvl="1" eaLnBrk="1" hangingPunct="1">
              <a:lnSpc>
                <a:spcPct val="150000"/>
              </a:lnSpc>
            </a:pPr>
            <a:r>
              <a:rPr lang="da-DK" sz="1000" smtClean="0"/>
              <a:t>Udfasning af PØS</a:t>
            </a:r>
          </a:p>
          <a:p>
            <a:pPr lvl="1" eaLnBrk="1" hangingPunct="1">
              <a:buFont typeface="AU Passata" pitchFamily="34" charset="0"/>
              <a:buNone/>
            </a:pPr>
            <a:endParaRPr lang="da-DK" sz="1000" smtClean="0"/>
          </a:p>
          <a:p>
            <a:pPr marL="0" indent="0" eaLnBrk="1" hangingPunct="1">
              <a:buFont typeface="AU Passata" pitchFamily="34" charset="0"/>
              <a:buNone/>
            </a:pPr>
            <a:r>
              <a:rPr lang="da-DK" sz="1200" smtClean="0"/>
              <a:t>Derfor arbejdes der med en </a:t>
            </a:r>
            <a:r>
              <a:rPr lang="da-DK" sz="1200" b="1" smtClean="0"/>
              <a:t>overgangsfase</a:t>
            </a:r>
            <a:r>
              <a:rPr lang="da-DK" sz="1200" smtClean="0"/>
              <a:t>, der skal sørge for god service og sikker drift i perioden frem til idriftsættelsen af den nye økonomimodel. Elementer i denne overgangsfase er:</a:t>
            </a:r>
          </a:p>
          <a:p>
            <a:pPr lvl="1" eaLnBrk="1" hangingPunct="1">
              <a:lnSpc>
                <a:spcPct val="150000"/>
              </a:lnSpc>
            </a:pPr>
            <a:r>
              <a:rPr lang="da-DK" sz="1200" smtClean="0"/>
              <a:t>”</a:t>
            </a:r>
            <a:r>
              <a:rPr lang="da-DK" sz="1000" smtClean="0"/>
              <a:t>Rapporteringsbro” mellem  nuværende og ny stedstruktur muliggør i 2012 budgetopfølgning i den nye struktur på AU. </a:t>
            </a:r>
          </a:p>
          <a:p>
            <a:pPr lvl="1" eaLnBrk="1" hangingPunct="1">
              <a:lnSpc>
                <a:spcPct val="150000"/>
              </a:lnSpc>
            </a:pPr>
            <a:r>
              <a:rPr lang="da-DK" sz="1000" smtClean="0"/>
              <a:t>Nyt tids- og projektøkonomisystem i maj 2012 muliggør at udøve projektøkonomistyring for egentlige projekter,</a:t>
            </a:r>
          </a:p>
          <a:p>
            <a:pPr lvl="1" eaLnBrk="1" hangingPunct="1">
              <a:lnSpc>
                <a:spcPct val="150000"/>
              </a:lnSpc>
            </a:pPr>
            <a:r>
              <a:rPr lang="da-DK" sz="1000" smtClean="0"/>
              <a:t>Løbende erfaringsopbygning med tidsregistrering og allokering i 2. halvår 2012 skaber grundlag for overgang til projektøkonomistyring 1.1.2013</a:t>
            </a:r>
          </a:p>
          <a:p>
            <a:pPr lvl="1" eaLnBrk="1" hangingPunct="1">
              <a:lnSpc>
                <a:spcPct val="150000"/>
              </a:lnSpc>
            </a:pPr>
            <a:r>
              <a:rPr lang="da-DK" sz="1000" smtClean="0"/>
              <a:t>Der vil i løbet af 2011 ske en omorganisering af den samlede økonomifunktion, der fra senest 1.1 2012 sikrer målrettet og dedikeret økonomiservice til projektøkonomistyring, til transaktionsbehandling, til rådgivning om særlige økonomiforhold og til sparring om udmøntning af forretningsplaner i budgetter for 2013.</a:t>
            </a:r>
          </a:p>
          <a:p>
            <a:pPr lvl="1" eaLnBrk="1" hangingPunct="1"/>
            <a:endParaRPr lang="da-DK" sz="1000" smtClean="0"/>
          </a:p>
          <a:p>
            <a:pPr lvl="2" eaLnBrk="1" hangingPunct="1"/>
            <a:endParaRPr lang="da-DK" sz="900" smtClean="0"/>
          </a:p>
        </p:txBody>
      </p:sp>
      <p:sp>
        <p:nvSpPr>
          <p:cNvPr id="13315" name="Slide Number Placeholder 3"/>
          <p:cNvSpPr>
            <a:spLocks noGrp="1"/>
          </p:cNvSpPr>
          <p:nvPr>
            <p:ph type="sldNum" sz="quarter" idx="10"/>
          </p:nvPr>
        </p:nvSpPr>
        <p:spPr>
          <a:noFill/>
        </p:spPr>
        <p:txBody>
          <a:bodyPr/>
          <a:lstStyle/>
          <a:p>
            <a:fld id="{81693343-DB55-4443-B6A4-6256773217FC}" type="slidenum">
              <a:rPr lang="da-DK" smtClean="0"/>
              <a:pPr/>
              <a:t>4</a:t>
            </a:fld>
            <a:endParaRPr lang="da-DK"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75" y="476250"/>
            <a:ext cx="8421688" cy="949325"/>
          </a:xfrm>
        </p:spPr>
        <p:txBody>
          <a:bodyPr/>
          <a:lstStyle/>
          <a:p>
            <a:pPr eaLnBrk="1" hangingPunct="1">
              <a:defRPr/>
            </a:pPr>
            <a:r>
              <a:rPr lang="da-DK" sz="2400" dirty="0" smtClean="0"/>
              <a:t>Hvornår implementeres den nye økonomimodel?</a:t>
            </a:r>
            <a:endParaRPr lang="da-DK" sz="2400" dirty="0"/>
          </a:p>
        </p:txBody>
      </p:sp>
      <p:sp>
        <p:nvSpPr>
          <p:cNvPr id="14338" name="TextBox 8"/>
          <p:cNvSpPr txBox="1">
            <a:spLocks noChangeArrowheads="1"/>
          </p:cNvSpPr>
          <p:nvPr/>
        </p:nvSpPr>
        <p:spPr bwMode="auto">
          <a:xfrm>
            <a:off x="3563938" y="1268413"/>
            <a:ext cx="1066800" cy="549275"/>
          </a:xfrm>
          <a:prstGeom prst="rect">
            <a:avLst/>
          </a:prstGeom>
          <a:noFill/>
          <a:ln w="9525">
            <a:noFill/>
            <a:miter lim="800000"/>
            <a:headEnd/>
            <a:tailEnd/>
          </a:ln>
        </p:spPr>
        <p:txBody>
          <a:bodyPr wrap="none">
            <a:spAutoFit/>
          </a:bodyPr>
          <a:lstStyle/>
          <a:p>
            <a:pPr>
              <a:lnSpc>
                <a:spcPts val="3600"/>
              </a:lnSpc>
              <a:buFont typeface="AU Passata" pitchFamily="34" charset="0"/>
              <a:buNone/>
            </a:pPr>
            <a:r>
              <a:rPr lang="da-DK" sz="1400"/>
              <a:t>01.01.2012</a:t>
            </a:r>
          </a:p>
        </p:txBody>
      </p:sp>
      <p:sp>
        <p:nvSpPr>
          <p:cNvPr id="14339" name="TextBox 9"/>
          <p:cNvSpPr txBox="1">
            <a:spLocks noChangeArrowheads="1"/>
          </p:cNvSpPr>
          <p:nvPr/>
        </p:nvSpPr>
        <p:spPr bwMode="auto">
          <a:xfrm>
            <a:off x="7885113" y="1268413"/>
            <a:ext cx="1066800" cy="549275"/>
          </a:xfrm>
          <a:prstGeom prst="rect">
            <a:avLst/>
          </a:prstGeom>
          <a:noFill/>
          <a:ln w="9525">
            <a:noFill/>
            <a:miter lim="800000"/>
            <a:headEnd/>
            <a:tailEnd/>
          </a:ln>
        </p:spPr>
        <p:txBody>
          <a:bodyPr wrap="none">
            <a:spAutoFit/>
          </a:bodyPr>
          <a:lstStyle/>
          <a:p>
            <a:pPr>
              <a:lnSpc>
                <a:spcPts val="3600"/>
              </a:lnSpc>
              <a:buFont typeface="AU Passata" pitchFamily="34" charset="0"/>
              <a:buNone/>
            </a:pPr>
            <a:r>
              <a:rPr lang="da-DK" sz="1400"/>
              <a:t>01.01.2013</a:t>
            </a:r>
          </a:p>
        </p:txBody>
      </p:sp>
      <p:sp>
        <p:nvSpPr>
          <p:cNvPr id="14340" name="TextBox 10"/>
          <p:cNvSpPr txBox="1">
            <a:spLocks noChangeArrowheads="1"/>
          </p:cNvSpPr>
          <p:nvPr/>
        </p:nvSpPr>
        <p:spPr bwMode="auto">
          <a:xfrm>
            <a:off x="1042988" y="1268413"/>
            <a:ext cx="1066800" cy="549275"/>
          </a:xfrm>
          <a:prstGeom prst="rect">
            <a:avLst/>
          </a:prstGeom>
          <a:noFill/>
          <a:ln w="9525">
            <a:noFill/>
            <a:miter lim="800000"/>
            <a:headEnd/>
            <a:tailEnd/>
          </a:ln>
        </p:spPr>
        <p:txBody>
          <a:bodyPr wrap="none">
            <a:spAutoFit/>
          </a:bodyPr>
          <a:lstStyle/>
          <a:p>
            <a:pPr>
              <a:lnSpc>
                <a:spcPts val="3600"/>
              </a:lnSpc>
              <a:buFont typeface="AU Passata" pitchFamily="34" charset="0"/>
              <a:buNone/>
            </a:pPr>
            <a:r>
              <a:rPr lang="da-DK" sz="1400"/>
              <a:t>30.06.2011</a:t>
            </a:r>
          </a:p>
        </p:txBody>
      </p:sp>
      <p:sp>
        <p:nvSpPr>
          <p:cNvPr id="14341" name="TextBox 16"/>
          <p:cNvSpPr txBox="1">
            <a:spLocks noChangeArrowheads="1"/>
          </p:cNvSpPr>
          <p:nvPr/>
        </p:nvSpPr>
        <p:spPr bwMode="auto">
          <a:xfrm>
            <a:off x="5867400" y="1268413"/>
            <a:ext cx="1066800" cy="549275"/>
          </a:xfrm>
          <a:prstGeom prst="rect">
            <a:avLst/>
          </a:prstGeom>
          <a:noFill/>
          <a:ln w="9525">
            <a:noFill/>
            <a:miter lim="800000"/>
            <a:headEnd/>
            <a:tailEnd/>
          </a:ln>
        </p:spPr>
        <p:txBody>
          <a:bodyPr wrap="none">
            <a:spAutoFit/>
          </a:bodyPr>
          <a:lstStyle/>
          <a:p>
            <a:pPr>
              <a:lnSpc>
                <a:spcPts val="3600"/>
              </a:lnSpc>
              <a:buFont typeface="AU Passata" pitchFamily="34" charset="0"/>
              <a:buNone/>
            </a:pPr>
            <a:r>
              <a:rPr lang="da-DK" sz="1400"/>
              <a:t>30.05.2012</a:t>
            </a:r>
          </a:p>
        </p:txBody>
      </p:sp>
      <p:sp>
        <p:nvSpPr>
          <p:cNvPr id="14342" name="TextBox 18"/>
          <p:cNvSpPr txBox="1">
            <a:spLocks noChangeArrowheads="1"/>
          </p:cNvSpPr>
          <p:nvPr/>
        </p:nvSpPr>
        <p:spPr bwMode="auto">
          <a:xfrm>
            <a:off x="5580063" y="1700213"/>
            <a:ext cx="1655762" cy="461962"/>
          </a:xfrm>
          <a:prstGeom prst="rect">
            <a:avLst/>
          </a:prstGeom>
          <a:noFill/>
          <a:ln w="9525">
            <a:noFill/>
            <a:miter lim="800000"/>
            <a:headEnd/>
            <a:tailEnd/>
          </a:ln>
        </p:spPr>
        <p:txBody>
          <a:bodyPr>
            <a:spAutoFit/>
          </a:bodyPr>
          <a:lstStyle/>
          <a:p>
            <a:pPr algn="ctr">
              <a:buFont typeface="AU Passata" pitchFamily="34" charset="0"/>
              <a:buNone/>
            </a:pPr>
            <a:r>
              <a:rPr lang="da-DK" sz="1200"/>
              <a:t>Budgetproces for 2013 starter</a:t>
            </a:r>
          </a:p>
        </p:txBody>
      </p:sp>
      <p:sp>
        <p:nvSpPr>
          <p:cNvPr id="14343" name="TextBox 20"/>
          <p:cNvSpPr txBox="1">
            <a:spLocks noChangeArrowheads="1"/>
          </p:cNvSpPr>
          <p:nvPr/>
        </p:nvSpPr>
        <p:spPr bwMode="auto">
          <a:xfrm>
            <a:off x="3276600" y="1700213"/>
            <a:ext cx="1655763" cy="461962"/>
          </a:xfrm>
          <a:prstGeom prst="rect">
            <a:avLst/>
          </a:prstGeom>
          <a:noFill/>
          <a:ln w="9525">
            <a:noFill/>
            <a:miter lim="800000"/>
            <a:headEnd/>
            <a:tailEnd/>
          </a:ln>
        </p:spPr>
        <p:txBody>
          <a:bodyPr>
            <a:spAutoFit/>
          </a:bodyPr>
          <a:lstStyle/>
          <a:p>
            <a:pPr algn="ctr">
              <a:buFont typeface="AU Passata" pitchFamily="34" charset="0"/>
              <a:buNone/>
            </a:pPr>
            <a:r>
              <a:rPr lang="da-DK" sz="1200"/>
              <a:t>Ny faglig struktur træder i kraft</a:t>
            </a:r>
          </a:p>
        </p:txBody>
      </p:sp>
      <p:sp>
        <p:nvSpPr>
          <p:cNvPr id="14344" name="TextBox 21"/>
          <p:cNvSpPr txBox="1">
            <a:spLocks noChangeArrowheads="1"/>
          </p:cNvSpPr>
          <p:nvPr/>
        </p:nvSpPr>
        <p:spPr bwMode="auto">
          <a:xfrm>
            <a:off x="7596188" y="1700213"/>
            <a:ext cx="1657350" cy="457200"/>
          </a:xfrm>
          <a:prstGeom prst="rect">
            <a:avLst/>
          </a:prstGeom>
          <a:noFill/>
          <a:ln w="9525">
            <a:noFill/>
            <a:miter lim="800000"/>
            <a:headEnd/>
            <a:tailEnd/>
          </a:ln>
        </p:spPr>
        <p:txBody>
          <a:bodyPr>
            <a:spAutoFit/>
          </a:bodyPr>
          <a:lstStyle/>
          <a:p>
            <a:pPr algn="ctr">
              <a:buFont typeface="AU Passata" pitchFamily="34" charset="0"/>
              <a:buNone/>
            </a:pPr>
            <a:r>
              <a:rPr lang="da-DK" sz="1200"/>
              <a:t>Ny model færdig-implementeret</a:t>
            </a:r>
          </a:p>
        </p:txBody>
      </p:sp>
      <p:sp>
        <p:nvSpPr>
          <p:cNvPr id="14345" name="TextBox 22"/>
          <p:cNvSpPr txBox="1">
            <a:spLocks noChangeArrowheads="1"/>
          </p:cNvSpPr>
          <p:nvPr/>
        </p:nvSpPr>
        <p:spPr bwMode="auto">
          <a:xfrm>
            <a:off x="755650" y="1700213"/>
            <a:ext cx="1655763" cy="457200"/>
          </a:xfrm>
          <a:prstGeom prst="rect">
            <a:avLst/>
          </a:prstGeom>
          <a:noFill/>
          <a:ln w="9525">
            <a:noFill/>
            <a:miter lim="800000"/>
            <a:headEnd/>
            <a:tailEnd/>
          </a:ln>
        </p:spPr>
        <p:txBody>
          <a:bodyPr>
            <a:spAutoFit/>
          </a:bodyPr>
          <a:lstStyle/>
          <a:p>
            <a:pPr algn="ctr">
              <a:buFont typeface="AU Passata" pitchFamily="34" charset="0"/>
              <a:buNone/>
            </a:pPr>
            <a:r>
              <a:rPr lang="da-DK" sz="1200"/>
              <a:t>Design af organisering afsluttet</a:t>
            </a:r>
          </a:p>
        </p:txBody>
      </p:sp>
      <p:sp>
        <p:nvSpPr>
          <p:cNvPr id="14346" name="Pentagon 40"/>
          <p:cNvSpPr>
            <a:spLocks noChangeArrowheads="1"/>
          </p:cNvSpPr>
          <p:nvPr/>
        </p:nvSpPr>
        <p:spPr bwMode="auto">
          <a:xfrm>
            <a:off x="395288" y="2205038"/>
            <a:ext cx="3600450" cy="307975"/>
          </a:xfrm>
          <a:prstGeom prst="homePlate">
            <a:avLst>
              <a:gd name="adj" fmla="val 49956"/>
            </a:avLst>
          </a:prstGeom>
          <a:solidFill>
            <a:schemeClr val="accent2"/>
          </a:solidFill>
          <a:ln w="1778" algn="ctr">
            <a:solidFill>
              <a:schemeClr val="accent2"/>
            </a:solidFill>
            <a:round/>
            <a:headEnd/>
            <a:tailEnd/>
          </a:ln>
        </p:spPr>
        <p:txBody>
          <a:bodyPr>
            <a:spAutoFit/>
          </a:bodyPr>
          <a:lstStyle/>
          <a:p>
            <a:pPr algn="ctr">
              <a:buFont typeface="AU Passata" pitchFamily="34" charset="0"/>
              <a:buNone/>
            </a:pPr>
            <a:r>
              <a:rPr lang="da-DK" sz="1400"/>
              <a:t>Organisering af ny økonomifunktion </a:t>
            </a:r>
          </a:p>
        </p:txBody>
      </p:sp>
      <p:cxnSp>
        <p:nvCxnSpPr>
          <p:cNvPr id="14347" name="Straight Connector 41"/>
          <p:cNvCxnSpPr>
            <a:cxnSpLocks noChangeShapeType="1"/>
          </p:cNvCxnSpPr>
          <p:nvPr/>
        </p:nvCxnSpPr>
        <p:spPr bwMode="auto">
          <a:xfrm flipH="1">
            <a:off x="1476375" y="2205038"/>
            <a:ext cx="22225" cy="4537075"/>
          </a:xfrm>
          <a:prstGeom prst="line">
            <a:avLst/>
          </a:prstGeom>
          <a:noFill/>
          <a:ln w="15875" algn="ctr">
            <a:solidFill>
              <a:schemeClr val="accent2"/>
            </a:solidFill>
            <a:prstDash val="dash"/>
            <a:round/>
            <a:headEnd/>
            <a:tailEnd/>
          </a:ln>
        </p:spPr>
      </p:cxnSp>
      <p:cxnSp>
        <p:nvCxnSpPr>
          <p:cNvPr id="14348" name="Straight Connector 42"/>
          <p:cNvCxnSpPr>
            <a:cxnSpLocks noChangeShapeType="1"/>
          </p:cNvCxnSpPr>
          <p:nvPr/>
        </p:nvCxnSpPr>
        <p:spPr bwMode="auto">
          <a:xfrm flipH="1">
            <a:off x="6443663" y="2205038"/>
            <a:ext cx="23812" cy="4464050"/>
          </a:xfrm>
          <a:prstGeom prst="line">
            <a:avLst/>
          </a:prstGeom>
          <a:noFill/>
          <a:ln w="15875" algn="ctr">
            <a:solidFill>
              <a:schemeClr val="accent2"/>
            </a:solidFill>
            <a:prstDash val="dash"/>
            <a:round/>
            <a:headEnd/>
            <a:tailEnd/>
          </a:ln>
        </p:spPr>
      </p:cxnSp>
      <p:cxnSp>
        <p:nvCxnSpPr>
          <p:cNvPr id="14349" name="Straight Connector 43"/>
          <p:cNvCxnSpPr>
            <a:cxnSpLocks noChangeShapeType="1"/>
          </p:cNvCxnSpPr>
          <p:nvPr/>
        </p:nvCxnSpPr>
        <p:spPr bwMode="auto">
          <a:xfrm flipH="1">
            <a:off x="4067175" y="2205038"/>
            <a:ext cx="23813" cy="4537075"/>
          </a:xfrm>
          <a:prstGeom prst="line">
            <a:avLst/>
          </a:prstGeom>
          <a:noFill/>
          <a:ln w="15875" algn="ctr">
            <a:solidFill>
              <a:schemeClr val="accent2"/>
            </a:solidFill>
            <a:prstDash val="dash"/>
            <a:round/>
            <a:headEnd/>
            <a:tailEnd/>
          </a:ln>
        </p:spPr>
      </p:cxnSp>
      <p:cxnSp>
        <p:nvCxnSpPr>
          <p:cNvPr id="14350" name="Straight Connector 47"/>
          <p:cNvCxnSpPr>
            <a:cxnSpLocks noChangeShapeType="1"/>
          </p:cNvCxnSpPr>
          <p:nvPr/>
        </p:nvCxnSpPr>
        <p:spPr bwMode="auto">
          <a:xfrm flipH="1">
            <a:off x="8388350" y="2205038"/>
            <a:ext cx="22225" cy="4319587"/>
          </a:xfrm>
          <a:prstGeom prst="line">
            <a:avLst/>
          </a:prstGeom>
          <a:noFill/>
          <a:ln w="15875" algn="ctr">
            <a:solidFill>
              <a:schemeClr val="accent2"/>
            </a:solidFill>
            <a:prstDash val="dash"/>
            <a:round/>
            <a:headEnd/>
            <a:tailEnd/>
          </a:ln>
        </p:spPr>
      </p:cxnSp>
      <p:sp>
        <p:nvSpPr>
          <p:cNvPr id="14351" name="Pentagon 57"/>
          <p:cNvSpPr>
            <a:spLocks noChangeArrowheads="1"/>
          </p:cNvSpPr>
          <p:nvPr/>
        </p:nvSpPr>
        <p:spPr bwMode="auto">
          <a:xfrm>
            <a:off x="395288" y="3627438"/>
            <a:ext cx="3600450" cy="307975"/>
          </a:xfrm>
          <a:prstGeom prst="homePlate">
            <a:avLst>
              <a:gd name="adj" fmla="val 49956"/>
            </a:avLst>
          </a:prstGeom>
          <a:solidFill>
            <a:schemeClr val="accent2"/>
          </a:solidFill>
          <a:ln w="1778" algn="ctr">
            <a:solidFill>
              <a:schemeClr val="accent2"/>
            </a:solidFill>
            <a:round/>
            <a:headEnd/>
            <a:tailEnd/>
          </a:ln>
        </p:spPr>
        <p:txBody>
          <a:bodyPr>
            <a:spAutoFit/>
          </a:bodyPr>
          <a:lstStyle/>
          <a:p>
            <a:pPr algn="ctr">
              <a:buFont typeface="AU Passata" pitchFamily="34" charset="0"/>
              <a:buNone/>
            </a:pPr>
            <a:r>
              <a:rPr lang="da-DK" sz="1400"/>
              <a:t>Implementering af overgangsløsning</a:t>
            </a:r>
          </a:p>
        </p:txBody>
      </p:sp>
      <p:sp>
        <p:nvSpPr>
          <p:cNvPr id="14352" name="Pentagon 59"/>
          <p:cNvSpPr>
            <a:spLocks noChangeArrowheads="1"/>
          </p:cNvSpPr>
          <p:nvPr/>
        </p:nvSpPr>
        <p:spPr bwMode="auto">
          <a:xfrm>
            <a:off x="395288" y="4776788"/>
            <a:ext cx="7921625" cy="307975"/>
          </a:xfrm>
          <a:prstGeom prst="homePlate">
            <a:avLst>
              <a:gd name="adj" fmla="val 50014"/>
            </a:avLst>
          </a:prstGeom>
          <a:solidFill>
            <a:schemeClr val="accent2"/>
          </a:solidFill>
          <a:ln w="1778" algn="ctr">
            <a:solidFill>
              <a:schemeClr val="accent2"/>
            </a:solidFill>
            <a:round/>
            <a:headEnd/>
            <a:tailEnd/>
          </a:ln>
        </p:spPr>
        <p:txBody>
          <a:bodyPr>
            <a:spAutoFit/>
          </a:bodyPr>
          <a:lstStyle/>
          <a:p>
            <a:pPr algn="ctr">
              <a:buFont typeface="AU Passata" pitchFamily="34" charset="0"/>
              <a:buNone/>
            </a:pPr>
            <a:r>
              <a:rPr lang="da-DK" sz="1400"/>
              <a:t>Implementering af ny økonomimodel inklusiv systemunderstøttelse</a:t>
            </a:r>
          </a:p>
        </p:txBody>
      </p:sp>
      <p:sp>
        <p:nvSpPr>
          <p:cNvPr id="61" name="Rounded Rectangle 60"/>
          <p:cNvSpPr/>
          <p:nvPr/>
        </p:nvSpPr>
        <p:spPr bwMode="auto">
          <a:xfrm>
            <a:off x="371475" y="2544763"/>
            <a:ext cx="3624263" cy="1028700"/>
          </a:xfrm>
          <a:prstGeom prst="roundRect">
            <a:avLst/>
          </a:prstGeom>
          <a:solidFill>
            <a:schemeClr val="accent5">
              <a:lumMod val="85000"/>
            </a:schemeClr>
          </a:solidFill>
          <a:ln w="1778" cap="flat" cmpd="sng" algn="ctr">
            <a:solidFill>
              <a:schemeClr val="accent2"/>
            </a:solidFill>
            <a:prstDash val="solid"/>
            <a:round/>
            <a:headEnd type="none" w="med" len="med"/>
            <a:tailEnd type="none" w="med" len="med"/>
          </a:ln>
          <a:effectLst/>
        </p:spPr>
        <p:txBody>
          <a:bodyPr/>
          <a:lstStyle/>
          <a:p>
            <a:pPr>
              <a:buFont typeface="Arial" pitchFamily="34" charset="0"/>
              <a:buChar char="•"/>
              <a:defRPr/>
            </a:pPr>
            <a:r>
              <a:rPr lang="da-DK" sz="1000" dirty="0"/>
              <a:t> Funktions- og stillingsbeskrivelser udarbejdes</a:t>
            </a:r>
          </a:p>
          <a:p>
            <a:pPr>
              <a:buFont typeface="Arial" pitchFamily="34" charset="0"/>
              <a:buChar char="•"/>
              <a:defRPr/>
            </a:pPr>
            <a:r>
              <a:rPr lang="da-DK" sz="1000" dirty="0"/>
              <a:t> Medarbejdere indplaceres i nye funktioner</a:t>
            </a:r>
          </a:p>
          <a:p>
            <a:pPr>
              <a:buFont typeface="Arial" pitchFamily="34" charset="0"/>
              <a:buChar char="•"/>
              <a:defRPr/>
            </a:pPr>
            <a:r>
              <a:rPr lang="da-DK" sz="1000" dirty="0"/>
              <a:t> Nye roller meldes ud til medarbejdere</a:t>
            </a:r>
          </a:p>
          <a:p>
            <a:pPr>
              <a:buFont typeface="Arial" pitchFamily="34" charset="0"/>
              <a:buChar char="•"/>
              <a:defRPr/>
            </a:pPr>
            <a:r>
              <a:rPr lang="da-DK" sz="1000" dirty="0"/>
              <a:t> Medarbejdere trænes og uddannes i nye funktioner</a:t>
            </a:r>
          </a:p>
          <a:p>
            <a:pPr>
              <a:buFont typeface="Arial" pitchFamily="34" charset="0"/>
              <a:buChar char="•"/>
              <a:defRPr/>
            </a:pPr>
            <a:r>
              <a:rPr lang="da-DK" sz="1000" dirty="0"/>
              <a:t> Opgavesplit mellem økonomi og andre funktioner</a:t>
            </a:r>
          </a:p>
        </p:txBody>
      </p:sp>
      <p:sp>
        <p:nvSpPr>
          <p:cNvPr id="62" name="Rounded Rectangle 61"/>
          <p:cNvSpPr/>
          <p:nvPr/>
        </p:nvSpPr>
        <p:spPr bwMode="auto">
          <a:xfrm>
            <a:off x="358775" y="3983038"/>
            <a:ext cx="3625850" cy="744537"/>
          </a:xfrm>
          <a:prstGeom prst="roundRect">
            <a:avLst/>
          </a:prstGeom>
          <a:solidFill>
            <a:schemeClr val="accent5">
              <a:lumMod val="85000"/>
            </a:schemeClr>
          </a:solidFill>
          <a:ln w="1778" cap="flat" cmpd="sng" algn="ctr">
            <a:solidFill>
              <a:schemeClr val="accent2"/>
            </a:solidFill>
            <a:prstDash val="solid"/>
            <a:round/>
            <a:headEnd type="none" w="med" len="med"/>
            <a:tailEnd type="none" w="med" len="med"/>
          </a:ln>
          <a:effectLst/>
        </p:spPr>
        <p:txBody>
          <a:bodyPr/>
          <a:lstStyle/>
          <a:p>
            <a:pPr>
              <a:buFont typeface="Arial" pitchFamily="34" charset="0"/>
              <a:buChar char="•"/>
              <a:defRPr/>
            </a:pPr>
            <a:r>
              <a:rPr lang="da-DK" sz="1000" dirty="0"/>
              <a:t> </a:t>
            </a:r>
            <a:r>
              <a:rPr lang="da-DK" sz="1000" dirty="0" err="1"/>
              <a:t>Rapporteringsbro</a:t>
            </a:r>
            <a:r>
              <a:rPr lang="da-DK" sz="1000" dirty="0"/>
              <a:t> mellem nuværende og ny stedstruktur etableres</a:t>
            </a:r>
          </a:p>
          <a:p>
            <a:pPr>
              <a:buFont typeface="Arial" pitchFamily="34" charset="0"/>
              <a:buChar char="•"/>
              <a:defRPr/>
            </a:pPr>
            <a:r>
              <a:rPr lang="da-DK" sz="1000" dirty="0"/>
              <a:t> Tilpasning af allokeringsnøgler</a:t>
            </a:r>
          </a:p>
          <a:p>
            <a:pPr>
              <a:buFont typeface="Arial" pitchFamily="34" charset="0"/>
              <a:buChar char="•"/>
              <a:defRPr/>
            </a:pPr>
            <a:r>
              <a:rPr lang="da-DK" sz="1000" dirty="0"/>
              <a:t> Systemmæssige justeringer foretages </a:t>
            </a:r>
          </a:p>
        </p:txBody>
      </p:sp>
      <p:sp>
        <p:nvSpPr>
          <p:cNvPr id="63" name="Rounded Rectangle 62"/>
          <p:cNvSpPr/>
          <p:nvPr/>
        </p:nvSpPr>
        <p:spPr bwMode="auto">
          <a:xfrm>
            <a:off x="4211638" y="3971925"/>
            <a:ext cx="3673475" cy="755650"/>
          </a:xfrm>
          <a:prstGeom prst="roundRect">
            <a:avLst/>
          </a:prstGeom>
          <a:solidFill>
            <a:schemeClr val="accent5">
              <a:lumMod val="85000"/>
            </a:schemeClr>
          </a:solidFill>
          <a:ln w="1778" cap="flat" cmpd="sng" algn="ctr">
            <a:solidFill>
              <a:schemeClr val="accent2"/>
            </a:solidFill>
            <a:prstDash val="solid"/>
            <a:round/>
            <a:headEnd type="none" w="med" len="med"/>
            <a:tailEnd type="none" w="med" len="med"/>
          </a:ln>
          <a:effectLst/>
        </p:spPr>
        <p:txBody>
          <a:bodyPr/>
          <a:lstStyle/>
          <a:p>
            <a:pPr>
              <a:buFont typeface="Arial" charset="0"/>
              <a:buChar char="•"/>
              <a:defRPr/>
            </a:pPr>
            <a:r>
              <a:rPr lang="da-DK" sz="1000"/>
              <a:t> Rapportering, med budgetopfølgning, der følger AU’s nye struktur</a:t>
            </a:r>
          </a:p>
          <a:p>
            <a:pPr>
              <a:buFont typeface="Arial" charset="0"/>
              <a:buChar char="•"/>
              <a:defRPr/>
            </a:pPr>
            <a:r>
              <a:rPr lang="da-DK" sz="1000"/>
              <a:t> Økonomiservice fra specialiserede og dedikerede økonomiteams</a:t>
            </a:r>
          </a:p>
        </p:txBody>
      </p:sp>
      <p:sp>
        <p:nvSpPr>
          <p:cNvPr id="64" name="Rounded Rectangle 63"/>
          <p:cNvSpPr/>
          <p:nvPr/>
        </p:nvSpPr>
        <p:spPr bwMode="auto">
          <a:xfrm>
            <a:off x="395288" y="5138738"/>
            <a:ext cx="7921625" cy="1458912"/>
          </a:xfrm>
          <a:prstGeom prst="roundRect">
            <a:avLst/>
          </a:prstGeom>
          <a:solidFill>
            <a:schemeClr val="accent5">
              <a:lumMod val="85000"/>
            </a:schemeClr>
          </a:solidFill>
          <a:ln w="1778" cap="flat" cmpd="sng" algn="ctr">
            <a:solidFill>
              <a:schemeClr val="accent2"/>
            </a:solidFill>
            <a:prstDash val="solid"/>
            <a:round/>
            <a:headEnd type="none" w="med" len="med"/>
            <a:tailEnd type="none" w="med" len="med"/>
          </a:ln>
          <a:effectLst/>
        </p:spPr>
        <p:txBody>
          <a:bodyPr spcCol="36000"/>
          <a:lstStyle/>
          <a:p>
            <a:pPr>
              <a:buFont typeface="Arial" pitchFamily="34" charset="0"/>
              <a:buChar char="•"/>
              <a:defRPr/>
            </a:pPr>
            <a:r>
              <a:rPr lang="da-DK" sz="1000" dirty="0"/>
              <a:t> </a:t>
            </a:r>
            <a:r>
              <a:rPr lang="da-DK" sz="1000" b="1" dirty="0"/>
              <a:t>Budget</a:t>
            </a:r>
            <a:r>
              <a:rPr lang="da-DK" sz="1000" dirty="0"/>
              <a:t> – nyt koncept, nye processer og roller (forretningscontrolling) samt ændret kontoplan og systemunderstøttelse</a:t>
            </a:r>
          </a:p>
          <a:p>
            <a:pPr>
              <a:buFont typeface="Arial" pitchFamily="34" charset="0"/>
              <a:buChar char="•"/>
              <a:defRPr/>
            </a:pPr>
            <a:r>
              <a:rPr lang="da-DK" sz="1000" dirty="0"/>
              <a:t> </a:t>
            </a:r>
            <a:r>
              <a:rPr lang="da-DK" sz="1000" b="1" dirty="0"/>
              <a:t>Projektøkonomi </a:t>
            </a:r>
            <a:r>
              <a:rPr lang="da-DK" sz="1000" dirty="0"/>
              <a:t>– opbygning af </a:t>
            </a:r>
            <a:r>
              <a:rPr lang="da-DK" sz="1000" dirty="0" err="1"/>
              <a:t>aktivitetshieraki</a:t>
            </a:r>
            <a:r>
              <a:rPr lang="da-DK" sz="1000" dirty="0"/>
              <a:t>, nye roller (</a:t>
            </a:r>
            <a:r>
              <a:rPr lang="da-DK" sz="1000" dirty="0" err="1"/>
              <a:t>projektøkonomicontrolling</a:t>
            </a:r>
            <a:r>
              <a:rPr lang="da-DK" sz="1000" dirty="0"/>
              <a:t>) principper for </a:t>
            </a:r>
            <a:r>
              <a:rPr lang="da-DK" sz="1000" dirty="0" err="1"/>
              <a:t>tidsallokering/registrering</a:t>
            </a:r>
            <a:r>
              <a:rPr lang="da-DK" sz="1000" dirty="0"/>
              <a:t> og stadevurdering samt brug af skabeloner og ændrede værktøjer</a:t>
            </a:r>
          </a:p>
          <a:p>
            <a:pPr>
              <a:buFont typeface="Arial" pitchFamily="34" charset="0"/>
              <a:buChar char="•"/>
              <a:defRPr/>
            </a:pPr>
            <a:r>
              <a:rPr lang="da-DK" sz="1000" dirty="0"/>
              <a:t> </a:t>
            </a:r>
            <a:r>
              <a:rPr lang="da-DK" sz="1000" b="1" dirty="0"/>
              <a:t>Intern ressourceallokering </a:t>
            </a:r>
            <a:r>
              <a:rPr lang="da-DK" sz="1000" dirty="0"/>
              <a:t>– nyt koncept og nye processer for allokering af </a:t>
            </a:r>
            <a:r>
              <a:rPr lang="da-DK" sz="1000" dirty="0" err="1"/>
              <a:t>re-allokerbare</a:t>
            </a:r>
            <a:r>
              <a:rPr lang="da-DK" sz="1000" dirty="0"/>
              <a:t> midler (tillempet optjeningsprincippet)</a:t>
            </a:r>
          </a:p>
          <a:p>
            <a:pPr>
              <a:buFont typeface="Arial" pitchFamily="34" charset="0"/>
              <a:buChar char="•"/>
              <a:defRPr/>
            </a:pPr>
            <a:r>
              <a:rPr lang="da-DK" sz="1000" dirty="0"/>
              <a:t> </a:t>
            </a:r>
            <a:r>
              <a:rPr lang="da-DK" sz="1000" b="1" dirty="0"/>
              <a:t>Økonomisk operationalisering af strategi og mål </a:t>
            </a:r>
            <a:r>
              <a:rPr lang="da-DK" sz="1000" dirty="0"/>
              <a:t>-  koncept for økonomisk konkretisering af hovedområdernes handlingsplaner og opfølgning herpå</a:t>
            </a:r>
          </a:p>
          <a:p>
            <a:pPr>
              <a:buFont typeface="Arial" pitchFamily="34" charset="0"/>
              <a:buChar char="•"/>
              <a:defRPr/>
            </a:pPr>
            <a:r>
              <a:rPr lang="da-DK" sz="1000" dirty="0"/>
              <a:t> </a:t>
            </a:r>
            <a:r>
              <a:rPr lang="da-DK" sz="1000" b="1" dirty="0"/>
              <a:t>Business cases </a:t>
            </a:r>
            <a:r>
              <a:rPr lang="da-DK" sz="1000" dirty="0"/>
              <a:t>– principper, skabeloner og processer for brug af business cases</a:t>
            </a:r>
          </a:p>
          <a:p>
            <a:pPr>
              <a:buFont typeface="Arial" pitchFamily="34" charset="0"/>
              <a:buChar char="•"/>
              <a:defRPr/>
            </a:pPr>
            <a:r>
              <a:rPr lang="da-DK" sz="1000" dirty="0"/>
              <a:t> </a:t>
            </a:r>
            <a:r>
              <a:rPr lang="da-DK" sz="1000" b="1" dirty="0"/>
              <a:t>Rapporter</a:t>
            </a:r>
            <a:r>
              <a:rPr lang="da-DK" sz="1000" dirty="0"/>
              <a:t> – ny nøgletalsstruktur, nye rapportkrav </a:t>
            </a:r>
          </a:p>
        </p:txBody>
      </p:sp>
      <p:sp>
        <p:nvSpPr>
          <p:cNvPr id="65" name="Pentagon 64"/>
          <p:cNvSpPr/>
          <p:nvPr/>
        </p:nvSpPr>
        <p:spPr bwMode="auto">
          <a:xfrm>
            <a:off x="4211638" y="2205038"/>
            <a:ext cx="3673475" cy="307975"/>
          </a:xfrm>
          <a:prstGeom prst="homePlate">
            <a:avLst/>
          </a:prstGeom>
          <a:gradFill flip="none" rotWithShape="1">
            <a:gsLst>
              <a:gs pos="0">
                <a:schemeClr val="accent1">
                  <a:shade val="30000"/>
                  <a:satMod val="115000"/>
                </a:schemeClr>
              </a:gs>
              <a:gs pos="56000">
                <a:schemeClr val="accent1">
                  <a:shade val="67500"/>
                  <a:satMod val="115000"/>
                </a:schemeClr>
              </a:gs>
              <a:gs pos="100000">
                <a:schemeClr val="accent1">
                  <a:shade val="100000"/>
                  <a:satMod val="115000"/>
                </a:schemeClr>
              </a:gs>
            </a:gsLst>
            <a:lin ang="2700000" scaled="1"/>
            <a:tileRect/>
          </a:gradFill>
          <a:ln w="1778" cap="flat" cmpd="sng" algn="ctr">
            <a:solidFill>
              <a:schemeClr val="accent2"/>
            </a:solidFill>
            <a:prstDash val="solid"/>
            <a:round/>
            <a:headEnd type="none" w="med" len="med"/>
            <a:tailEnd type="none" w="med" len="med"/>
          </a:ln>
          <a:effectLst/>
        </p:spPr>
        <p:txBody>
          <a:bodyPr>
            <a:spAutoFit/>
          </a:bodyPr>
          <a:lstStyle/>
          <a:p>
            <a:pPr algn="ctr">
              <a:buFont typeface="AU Passata" pitchFamily="34" charset="0"/>
              <a:buNone/>
              <a:defRPr/>
            </a:pPr>
            <a:r>
              <a:rPr lang="da-DK" sz="1400" dirty="0"/>
              <a:t>Organisering af ny økonomifunktion  v2</a:t>
            </a:r>
          </a:p>
        </p:txBody>
      </p:sp>
      <p:sp>
        <p:nvSpPr>
          <p:cNvPr id="66" name="Rounded Rectangle 65"/>
          <p:cNvSpPr/>
          <p:nvPr/>
        </p:nvSpPr>
        <p:spPr bwMode="auto">
          <a:xfrm>
            <a:off x="4187825" y="2544763"/>
            <a:ext cx="3624263" cy="1028700"/>
          </a:xfrm>
          <a:prstGeom prst="roundRect">
            <a:avLst/>
          </a:prstGeom>
          <a:solidFill>
            <a:schemeClr val="accent5">
              <a:lumMod val="85000"/>
            </a:schemeClr>
          </a:solidFill>
          <a:ln w="1778" cap="flat" cmpd="sng" algn="ctr">
            <a:solidFill>
              <a:schemeClr val="accent2"/>
            </a:solidFill>
            <a:prstDash val="solid"/>
            <a:round/>
            <a:headEnd type="none" w="med" len="med"/>
            <a:tailEnd type="none" w="med" len="med"/>
          </a:ln>
          <a:effectLst/>
        </p:spPr>
        <p:txBody>
          <a:bodyPr/>
          <a:lstStyle/>
          <a:p>
            <a:pPr>
              <a:buFont typeface="Arial" pitchFamily="34" charset="0"/>
              <a:buChar char="•"/>
              <a:defRPr/>
            </a:pPr>
            <a:r>
              <a:rPr lang="da-DK" sz="1000" dirty="0"/>
              <a:t> Medarbejdere flyttes fysisk til nye lokationer</a:t>
            </a:r>
          </a:p>
          <a:p>
            <a:pPr>
              <a:buFont typeface="Arial" pitchFamily="34" charset="0"/>
              <a:buChar char="•"/>
              <a:defRPr/>
            </a:pPr>
            <a:r>
              <a:rPr lang="da-DK" sz="1000" dirty="0"/>
              <a:t> Træning og uddannelse i ny model gennemføres</a:t>
            </a:r>
          </a:p>
        </p:txBody>
      </p:sp>
      <p:sp>
        <p:nvSpPr>
          <p:cNvPr id="67" name="Pentagon 66"/>
          <p:cNvSpPr/>
          <p:nvPr/>
        </p:nvSpPr>
        <p:spPr bwMode="auto">
          <a:xfrm>
            <a:off x="4211638" y="3627438"/>
            <a:ext cx="3673475" cy="307975"/>
          </a:xfrm>
          <a:prstGeom prst="homePlate">
            <a:avLst/>
          </a:prstGeom>
          <a:gradFill flip="none" rotWithShape="1">
            <a:gsLst>
              <a:gs pos="0">
                <a:schemeClr val="accent1">
                  <a:shade val="30000"/>
                  <a:satMod val="115000"/>
                </a:schemeClr>
              </a:gs>
              <a:gs pos="56000">
                <a:schemeClr val="accent1">
                  <a:shade val="67500"/>
                  <a:satMod val="115000"/>
                </a:schemeClr>
              </a:gs>
              <a:gs pos="100000">
                <a:schemeClr val="accent1">
                  <a:shade val="100000"/>
                  <a:satMod val="115000"/>
                </a:schemeClr>
              </a:gs>
            </a:gsLst>
            <a:lin ang="2700000" scaled="1"/>
            <a:tileRect/>
          </a:gradFill>
          <a:ln w="1778" cap="flat" cmpd="sng" algn="ctr">
            <a:solidFill>
              <a:schemeClr val="accent2"/>
            </a:solidFill>
            <a:prstDash val="solid"/>
            <a:round/>
            <a:headEnd type="none" w="med" len="med"/>
            <a:tailEnd type="none" w="med" len="med"/>
          </a:ln>
          <a:effectLst/>
        </p:spPr>
        <p:txBody>
          <a:bodyPr>
            <a:spAutoFit/>
          </a:bodyPr>
          <a:lstStyle/>
          <a:p>
            <a:pPr algn="ctr">
              <a:buFont typeface="AU Passata" pitchFamily="34" charset="0"/>
              <a:buNone/>
              <a:defRPr/>
            </a:pPr>
            <a:r>
              <a:rPr lang="da-DK" sz="1400" dirty="0"/>
              <a:t>Overgangsløsning i drift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
      <a:dk1>
        <a:srgbClr val="000000"/>
      </a:dk1>
      <a:lt1>
        <a:srgbClr val="FFFFFF"/>
      </a:lt1>
      <a:dk2>
        <a:srgbClr val="81A0C6"/>
      </a:dk2>
      <a:lt2>
        <a:srgbClr val="03428E"/>
      </a:lt2>
      <a:accent1>
        <a:srgbClr val="FFFFFF"/>
      </a:accent1>
      <a:accent2>
        <a:srgbClr val="808092"/>
      </a:accent2>
      <a:accent3>
        <a:srgbClr val="FFFFFF"/>
      </a:accent3>
      <a:accent4>
        <a:srgbClr val="000000"/>
      </a:accent4>
      <a:accent5>
        <a:srgbClr val="FFFFFF"/>
      </a:accent5>
      <a:accent6>
        <a:srgbClr val="737384"/>
      </a:accent6>
      <a:hlink>
        <a:srgbClr val="E6ECF4"/>
      </a:hlink>
      <a:folHlink>
        <a:srgbClr val="E5E5E9"/>
      </a:folHlink>
    </a:clrScheme>
    <a:fontScheme name="AU">
      <a:majorFont>
        <a:latin typeface="AU Passata"/>
        <a:ea typeface=""/>
        <a:cs typeface=""/>
      </a:majorFont>
      <a:minorFont>
        <a:latin typeface="AU Passat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1778" cap="flat" cmpd="sng" algn="ctr">
          <a:solidFill>
            <a:schemeClr val="accent2"/>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ts val="3600"/>
          </a:lnSpc>
          <a:spcBef>
            <a:spcPct val="0"/>
          </a:spcBef>
          <a:spcAft>
            <a:spcPct val="0"/>
          </a:spcAft>
          <a:buClrTx/>
          <a:buSzTx/>
          <a:buFont typeface="AU Passata" pitchFamily="34" charset="0"/>
          <a:buNone/>
          <a:tabLst/>
          <a:defRPr kumimoji="0" lang="en-US" sz="3600" b="0" i="0" u="none" strike="noStrike" cap="none" normalizeH="0" baseline="0" smtClean="0">
            <a:ln>
              <a:noFill/>
            </a:ln>
            <a:solidFill>
              <a:schemeClr val="tx1"/>
            </a:solidFill>
            <a:effectLst/>
            <a:latin typeface="AU Passata" pitchFamily="34" charset="0"/>
          </a:defRPr>
        </a:defPPr>
      </a:lstStyle>
    </a:spDef>
    <a:lnDef>
      <a:spPr bwMode="auto">
        <a:xfrm>
          <a:off x="0" y="0"/>
          <a:ext cx="1" cy="1"/>
        </a:xfrm>
        <a:custGeom>
          <a:avLst/>
          <a:gdLst/>
          <a:ahLst/>
          <a:cxnLst/>
          <a:rect l="0" t="0" r="0" b="0"/>
          <a:pathLst/>
        </a:custGeom>
        <a:solidFill>
          <a:schemeClr val="accent2"/>
        </a:solidFill>
        <a:ln w="1778" cap="flat" cmpd="sng" algn="ctr">
          <a:solidFill>
            <a:schemeClr val="accent2"/>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ts val="3600"/>
          </a:lnSpc>
          <a:spcBef>
            <a:spcPct val="0"/>
          </a:spcBef>
          <a:spcAft>
            <a:spcPct val="0"/>
          </a:spcAft>
          <a:buClrTx/>
          <a:buSzTx/>
          <a:buFont typeface="AU Passata" pitchFamily="34" charset="0"/>
          <a:buNone/>
          <a:tabLst/>
          <a:defRPr kumimoji="0" lang="en-US" sz="3600" b="0" i="0" u="none" strike="noStrike" cap="none" normalizeH="0" baseline="0" smtClean="0">
            <a:ln>
              <a:noFill/>
            </a:ln>
            <a:solidFill>
              <a:schemeClr val="tx1"/>
            </a:solidFill>
            <a:effectLst/>
            <a:latin typeface="AU Passata" pitchFamily="34" charset="0"/>
          </a:defRPr>
        </a:defPPr>
      </a:lstStyle>
    </a:lnDef>
  </a:objectDefaults>
  <a:extraClrSchemeLst>
    <a:extraClrScheme>
      <a:clrScheme name="AU200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U200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U200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U200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U200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U200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U200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U200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U200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U200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U200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U200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AU2003 13">
        <a:dk1>
          <a:srgbClr val="000000"/>
        </a:dk1>
        <a:lt1>
          <a:srgbClr val="FFFFFF"/>
        </a:lt1>
        <a:dk2>
          <a:srgbClr val="000000"/>
        </a:dk2>
        <a:lt2>
          <a:srgbClr val="808080"/>
        </a:lt2>
        <a:accent1>
          <a:srgbClr val="03428E"/>
        </a:accent1>
        <a:accent2>
          <a:srgbClr val="333399"/>
        </a:accent2>
        <a:accent3>
          <a:srgbClr val="FFFFFF"/>
        </a:accent3>
        <a:accent4>
          <a:srgbClr val="000000"/>
        </a:accent4>
        <a:accent5>
          <a:srgbClr val="AAB0C6"/>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U2003 14">
        <a:dk1>
          <a:srgbClr val="000000"/>
        </a:dk1>
        <a:lt1>
          <a:srgbClr val="0066FF"/>
        </a:lt1>
        <a:dk2>
          <a:srgbClr val="000000"/>
        </a:dk2>
        <a:lt2>
          <a:srgbClr val="808080"/>
        </a:lt2>
        <a:accent1>
          <a:srgbClr val="03428E"/>
        </a:accent1>
        <a:accent2>
          <a:srgbClr val="333399"/>
        </a:accent2>
        <a:accent3>
          <a:srgbClr val="AAB8FF"/>
        </a:accent3>
        <a:accent4>
          <a:srgbClr val="000000"/>
        </a:accent4>
        <a:accent5>
          <a:srgbClr val="AAB0C6"/>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U2003 15">
        <a:dk1>
          <a:srgbClr val="000000"/>
        </a:dk1>
        <a:lt1>
          <a:srgbClr val="FFFFFF"/>
        </a:lt1>
        <a:dk2>
          <a:srgbClr val="000000"/>
        </a:dk2>
        <a:lt2>
          <a:srgbClr val="808080"/>
        </a:lt2>
        <a:accent1>
          <a:srgbClr val="197932"/>
        </a:accent1>
        <a:accent2>
          <a:srgbClr val="333399"/>
        </a:accent2>
        <a:accent3>
          <a:srgbClr val="FFFFFF"/>
        </a:accent3>
        <a:accent4>
          <a:srgbClr val="000000"/>
        </a:accent4>
        <a:accent5>
          <a:srgbClr val="ABBEAD"/>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U2003 16">
        <a:dk1>
          <a:srgbClr val="000000"/>
        </a:dk1>
        <a:lt1>
          <a:srgbClr val="FFFFFF"/>
        </a:lt1>
        <a:dk2>
          <a:srgbClr val="000000"/>
        </a:dk2>
        <a:lt2>
          <a:srgbClr val="808092"/>
        </a:lt2>
        <a:accent1>
          <a:srgbClr val="03428E"/>
        </a:accent1>
        <a:accent2>
          <a:srgbClr val="81A0C6"/>
        </a:accent2>
        <a:accent3>
          <a:srgbClr val="FFFFFF"/>
        </a:accent3>
        <a:accent4>
          <a:srgbClr val="000000"/>
        </a:accent4>
        <a:accent5>
          <a:srgbClr val="AAB0C6"/>
        </a:accent5>
        <a:accent6>
          <a:srgbClr val="7491B3"/>
        </a:accent6>
        <a:hlink>
          <a:srgbClr val="E6ECF4"/>
        </a:hlink>
        <a:folHlink>
          <a:srgbClr val="E5E5E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1350</TotalTime>
  <Words>646</Words>
  <Application>Microsoft Office PowerPoint</Application>
  <PresentationFormat>Skærmshow (4:3)</PresentationFormat>
  <Paragraphs>84</Paragraphs>
  <Slides>5</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Diastitler</vt:lpstr>
      </vt:variant>
      <vt:variant>
        <vt:i4>5</vt:i4>
      </vt:variant>
    </vt:vector>
  </HeadingPairs>
  <TitlesOfParts>
    <vt:vector size="9" baseType="lpstr">
      <vt:lpstr>Arial</vt:lpstr>
      <vt:lpstr>AU Passata</vt:lpstr>
      <vt:lpstr>AU Peto</vt:lpstr>
      <vt:lpstr>Blank</vt:lpstr>
      <vt:lpstr>NY ØKONOMIMODEL</vt:lpstr>
      <vt:lpstr>HVAD VIL VI OPNÅ MED EN NY ØKONOMIMODEL OG HVILKE TILTAG ER NØDVENDIGE?</vt:lpstr>
      <vt:lpstr>hvilke væsentlige ændringer indebærer dette?</vt:lpstr>
      <vt:lpstr>Hvordan implementeres den nye økonomimodel?</vt:lpstr>
      <vt:lpstr>Hvornår implementeres den nye økonomimodel?</vt:lpstr>
    </vt:vector>
  </TitlesOfParts>
  <Company>Aarhus Universitet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piaborg</dc:creator>
  <cp:lastModifiedBy>Gunver Lystbæk Vestergård</cp:lastModifiedBy>
  <cp:revision>106</cp:revision>
  <dcterms:created xsi:type="dcterms:W3CDTF">2010-12-02T13:08:01Z</dcterms:created>
  <dcterms:modified xsi:type="dcterms:W3CDTF">2011-03-09T13:03:49Z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By">
    <vt:lpwstr>SkabelonDesign</vt:lpwstr>
  </property>
  <property fmtid="{D5CDD505-2E9C-101B-9397-08002B2CF9AE}" pid="3" name="PwC Document Node Id">
    <vt:lpwstr>4228730</vt:lpwstr>
  </property>
  <property fmtid="{D5CDD505-2E9C-101B-9397-08002B2CF9AE}" pid="4" name="PwC Version Number">
    <vt:lpwstr>4</vt:lpwstr>
  </property>
</Properties>
</file>