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da-DK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696" y="-55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L_POWERPOINT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4" y="0"/>
            <a:ext cx="7606389" cy="1076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Kontortema</vt:lpstr>
      <vt:lpstr>PowerPoint Presentation</vt:lpstr>
    </vt:vector>
  </TitlesOfParts>
  <Company>Aarhus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admikfl</dc:creator>
  <cp:lastModifiedBy>Katrine Brandt Møller</cp:lastModifiedBy>
  <cp:revision>3</cp:revision>
  <dcterms:created xsi:type="dcterms:W3CDTF">2011-11-16T13:20:14Z</dcterms:created>
  <dcterms:modified xsi:type="dcterms:W3CDTF">2014-11-10T12:09:18Z</dcterms:modified>
</cp:coreProperties>
</file>