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6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7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8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3"/>
  </p:notesMasterIdLst>
  <p:sldIdLst>
    <p:sldId id="1025" r:id="rId2"/>
    <p:sldId id="1026" r:id="rId3"/>
    <p:sldId id="1046" r:id="rId4"/>
    <p:sldId id="1055" r:id="rId5"/>
    <p:sldId id="1054" r:id="rId6"/>
    <p:sldId id="1047" r:id="rId7"/>
    <p:sldId id="988" r:id="rId8"/>
    <p:sldId id="937" r:id="rId9"/>
    <p:sldId id="925" r:id="rId10"/>
    <p:sldId id="974" r:id="rId11"/>
    <p:sldId id="1048" r:id="rId12"/>
    <p:sldId id="712" r:id="rId13"/>
    <p:sldId id="1044" r:id="rId14"/>
    <p:sldId id="1045" r:id="rId15"/>
    <p:sldId id="1049" r:id="rId16"/>
    <p:sldId id="1000" r:id="rId17"/>
    <p:sldId id="1001" r:id="rId18"/>
    <p:sldId id="1002" r:id="rId19"/>
    <p:sldId id="1053" r:id="rId20"/>
    <p:sldId id="1050" r:id="rId21"/>
    <p:sldId id="1033" r:id="rId22"/>
  </p:sldIdLst>
  <p:sldSz cx="9144000" cy="6858000" type="screen4x3"/>
  <p:notesSz cx="6797675" cy="9926638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6B1"/>
    <a:srgbClr val="EBD7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sfarv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llemlayou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llemlayou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301B821-A1FF-4177-AEE7-76D212191A09}" styleName="Mellemlayout 1 - markeringsfarv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202B0CA-FC54-4496-8BCA-5EF66A818D29}" styleName="Mørkt layou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yst layou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4"/>
    <p:restoredTop sz="92349"/>
  </p:normalViewPr>
  <p:slideViewPr>
    <p:cSldViewPr snapToGrid="0" snapToObjects="1">
      <p:cViewPr varScale="1">
        <p:scale>
          <a:sx n="106" d="100"/>
          <a:sy n="106" d="100"/>
        </p:scale>
        <p:origin x="17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696B7F-73DC-794C-800E-512341F36AB0}" type="doc">
      <dgm:prSet loTypeId="urn:microsoft.com/office/officeart/2009/3/layout/StepUp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C67BEB62-01C2-2F4C-A4FC-84B564ED977C}">
      <dgm:prSet phldrT="[Tekst]" custT="1"/>
      <dgm:spPr/>
      <dgm:t>
        <a:bodyPr/>
        <a:lstStyle/>
        <a:p>
          <a:r>
            <a:rPr lang="da-DK" sz="2000" b="0" dirty="0" smtClean="0">
              <a:latin typeface="Avenir Heavy"/>
              <a:cs typeface="Avenir Heavy"/>
            </a:rPr>
            <a:t>Med-indflydelse</a:t>
          </a:r>
          <a:endParaRPr lang="da-DK" sz="2000" b="0" dirty="0">
            <a:latin typeface="Avenir Heavy"/>
            <a:cs typeface="Avenir Heavy"/>
          </a:endParaRPr>
        </a:p>
      </dgm:t>
    </dgm:pt>
    <dgm:pt modelId="{738C9B14-5A19-304F-8D14-4BB7306732AF}" type="parTrans" cxnId="{9D5CC618-48B2-B447-A2FB-66B06916D23D}">
      <dgm:prSet/>
      <dgm:spPr/>
      <dgm:t>
        <a:bodyPr/>
        <a:lstStyle/>
        <a:p>
          <a:endParaRPr lang="da-DK"/>
        </a:p>
      </dgm:t>
    </dgm:pt>
    <dgm:pt modelId="{F2D24F7A-A023-D94F-919E-42B9BD6BD7EA}" type="sibTrans" cxnId="{9D5CC618-48B2-B447-A2FB-66B06916D23D}">
      <dgm:prSet/>
      <dgm:spPr/>
      <dgm:t>
        <a:bodyPr/>
        <a:lstStyle/>
        <a:p>
          <a:endParaRPr lang="da-DK"/>
        </a:p>
      </dgm:t>
    </dgm:pt>
    <dgm:pt modelId="{D9E82369-45D0-DD44-B5BD-8FBF6762B7C7}">
      <dgm:prSet phldrT="[Tekst]" custT="1"/>
      <dgm:spPr/>
      <dgm:t>
        <a:bodyPr/>
        <a:lstStyle/>
        <a:p>
          <a:r>
            <a:rPr lang="da-DK" sz="2000" b="0" dirty="0" smtClean="0">
              <a:latin typeface="Avenir Heavy"/>
              <a:cs typeface="Avenir Heavy"/>
            </a:rPr>
            <a:t>Med-bestemmelse</a:t>
          </a:r>
          <a:endParaRPr lang="da-DK" sz="2000" b="0" dirty="0">
            <a:latin typeface="Avenir Heavy"/>
            <a:cs typeface="Avenir Heavy"/>
          </a:endParaRPr>
        </a:p>
      </dgm:t>
    </dgm:pt>
    <dgm:pt modelId="{88295114-3C33-7F48-9D63-26E6C8E351DA}" type="parTrans" cxnId="{9613830C-225F-AB4D-BFB1-EB5B87649CF9}">
      <dgm:prSet/>
      <dgm:spPr/>
      <dgm:t>
        <a:bodyPr/>
        <a:lstStyle/>
        <a:p>
          <a:endParaRPr lang="da-DK"/>
        </a:p>
      </dgm:t>
    </dgm:pt>
    <dgm:pt modelId="{FACCD281-8574-D846-9ECB-9D9F932C2444}" type="sibTrans" cxnId="{9613830C-225F-AB4D-BFB1-EB5B87649CF9}">
      <dgm:prSet/>
      <dgm:spPr/>
      <dgm:t>
        <a:bodyPr/>
        <a:lstStyle/>
        <a:p>
          <a:endParaRPr lang="da-DK"/>
        </a:p>
      </dgm:t>
    </dgm:pt>
    <dgm:pt modelId="{6B5797D4-EDD7-9847-9EA7-BB51977977DC}">
      <dgm:prSet phldrT="[Tekst]" custT="1"/>
      <dgm:spPr/>
      <dgm:t>
        <a:bodyPr/>
        <a:lstStyle/>
        <a:p>
          <a:r>
            <a:rPr lang="da-DK" sz="2000" b="1" dirty="0" smtClean="0">
              <a:latin typeface="Avenir Heavy"/>
              <a:cs typeface="Avenir Heavy"/>
            </a:rPr>
            <a:t>Med-</a:t>
          </a:r>
          <a:r>
            <a:rPr lang="da-DK" sz="2000" b="0" dirty="0" smtClean="0">
              <a:latin typeface="Avenir Heavy"/>
              <a:cs typeface="Avenir Heavy"/>
            </a:rPr>
            <a:t>skabelse</a:t>
          </a:r>
          <a:endParaRPr lang="da-DK" sz="2000" b="0" dirty="0">
            <a:latin typeface="Avenir Heavy"/>
            <a:cs typeface="Avenir Heavy"/>
          </a:endParaRPr>
        </a:p>
      </dgm:t>
    </dgm:pt>
    <dgm:pt modelId="{7AABA103-3BB0-E544-BD69-6A8C6FCE2A8D}" type="parTrans" cxnId="{57327FEB-A596-6141-BA74-A4EAA0FB7A63}">
      <dgm:prSet/>
      <dgm:spPr/>
      <dgm:t>
        <a:bodyPr/>
        <a:lstStyle/>
        <a:p>
          <a:endParaRPr lang="da-DK"/>
        </a:p>
      </dgm:t>
    </dgm:pt>
    <dgm:pt modelId="{839CE61A-293B-1F49-96E8-821BD368E62C}" type="sibTrans" cxnId="{57327FEB-A596-6141-BA74-A4EAA0FB7A63}">
      <dgm:prSet/>
      <dgm:spPr/>
      <dgm:t>
        <a:bodyPr/>
        <a:lstStyle/>
        <a:p>
          <a:endParaRPr lang="da-DK"/>
        </a:p>
      </dgm:t>
    </dgm:pt>
    <dgm:pt modelId="{5394E092-5019-7C43-AA2F-C6180B1D79CA}" type="pres">
      <dgm:prSet presAssocID="{A4696B7F-73DC-794C-800E-512341F36AB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da-DK"/>
        </a:p>
      </dgm:t>
    </dgm:pt>
    <dgm:pt modelId="{08F7081F-48E2-1A44-A0AB-020EB9ABABD3}" type="pres">
      <dgm:prSet presAssocID="{C67BEB62-01C2-2F4C-A4FC-84B564ED977C}" presName="composite" presStyleCnt="0"/>
      <dgm:spPr/>
    </dgm:pt>
    <dgm:pt modelId="{797519CA-8FE5-8B4F-9C0E-08C5B41CB642}" type="pres">
      <dgm:prSet presAssocID="{C67BEB62-01C2-2F4C-A4FC-84B564ED977C}" presName="LShape" presStyleLbl="alignNode1" presStyleIdx="0" presStyleCnt="5"/>
      <dgm:spPr>
        <a:solidFill>
          <a:schemeClr val="bg1">
            <a:lumMod val="7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da-DK"/>
        </a:p>
      </dgm:t>
    </dgm:pt>
    <dgm:pt modelId="{CC8E1189-BCC2-6A44-8B8A-0AE908C07BD7}" type="pres">
      <dgm:prSet presAssocID="{C67BEB62-01C2-2F4C-A4FC-84B564ED977C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9D527FB-733A-A547-A2A6-26E897CA96A9}" type="pres">
      <dgm:prSet presAssocID="{C67BEB62-01C2-2F4C-A4FC-84B564ED977C}" presName="Triangle" presStyleLbl="alignNode1" presStyleIdx="1" presStyleCnt="5"/>
      <dgm:spPr>
        <a:solidFill>
          <a:schemeClr val="bg1">
            <a:lumMod val="7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da-DK"/>
        </a:p>
      </dgm:t>
    </dgm:pt>
    <dgm:pt modelId="{FA09AA96-5AB0-D142-AF47-E59AC501A7EF}" type="pres">
      <dgm:prSet presAssocID="{F2D24F7A-A023-D94F-919E-42B9BD6BD7EA}" presName="sibTrans" presStyleCnt="0"/>
      <dgm:spPr/>
    </dgm:pt>
    <dgm:pt modelId="{1BE7FD2A-5983-DA4B-BEC8-B18177E8A550}" type="pres">
      <dgm:prSet presAssocID="{F2D24F7A-A023-D94F-919E-42B9BD6BD7EA}" presName="space" presStyleCnt="0"/>
      <dgm:spPr/>
    </dgm:pt>
    <dgm:pt modelId="{7881C4F2-ED61-864D-B298-2BF69EE565DA}" type="pres">
      <dgm:prSet presAssocID="{D9E82369-45D0-DD44-B5BD-8FBF6762B7C7}" presName="composite" presStyleCnt="0"/>
      <dgm:spPr/>
    </dgm:pt>
    <dgm:pt modelId="{EF61D71E-6807-6444-A881-1DF36F1D9068}" type="pres">
      <dgm:prSet presAssocID="{D9E82369-45D0-DD44-B5BD-8FBF6762B7C7}" presName="LShape" presStyleLbl="alignNode1" presStyleIdx="2" presStyleCnt="5"/>
      <dgm:spPr>
        <a:solidFill>
          <a:schemeClr val="bg1">
            <a:lumMod val="7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da-DK"/>
        </a:p>
      </dgm:t>
    </dgm:pt>
    <dgm:pt modelId="{F7EB7BDE-8DE5-D040-A135-BA592927CF77}" type="pres">
      <dgm:prSet presAssocID="{D9E82369-45D0-DD44-B5BD-8FBF6762B7C7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8B81B20-A990-8F4D-9D7D-830AECCAAB21}" type="pres">
      <dgm:prSet presAssocID="{D9E82369-45D0-DD44-B5BD-8FBF6762B7C7}" presName="Triangle" presStyleLbl="alignNode1" presStyleIdx="3" presStyleCnt="5"/>
      <dgm:spPr>
        <a:solidFill>
          <a:schemeClr val="bg1">
            <a:lumMod val="7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da-DK"/>
        </a:p>
      </dgm:t>
    </dgm:pt>
    <dgm:pt modelId="{2F6A3D69-3819-D54A-A0F8-A2F18FF0AB23}" type="pres">
      <dgm:prSet presAssocID="{FACCD281-8574-D846-9ECB-9D9F932C2444}" presName="sibTrans" presStyleCnt="0"/>
      <dgm:spPr/>
    </dgm:pt>
    <dgm:pt modelId="{2F65F883-3AF3-C949-9E61-4E45C94AC77F}" type="pres">
      <dgm:prSet presAssocID="{FACCD281-8574-D846-9ECB-9D9F932C2444}" presName="space" presStyleCnt="0"/>
      <dgm:spPr/>
    </dgm:pt>
    <dgm:pt modelId="{FEEF43C5-ED27-AE4C-91F0-5F5439540B25}" type="pres">
      <dgm:prSet presAssocID="{6B5797D4-EDD7-9847-9EA7-BB51977977DC}" presName="composite" presStyleCnt="0"/>
      <dgm:spPr/>
    </dgm:pt>
    <dgm:pt modelId="{C9A92F3E-940F-4746-8565-886635CC6FE5}" type="pres">
      <dgm:prSet presAssocID="{6B5797D4-EDD7-9847-9EA7-BB51977977DC}" presName="LShape" presStyleLbl="alignNode1" presStyleIdx="4" presStyleCnt="5"/>
      <dgm:spPr>
        <a:solidFill>
          <a:schemeClr val="bg1">
            <a:lumMod val="7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da-DK"/>
        </a:p>
      </dgm:t>
    </dgm:pt>
    <dgm:pt modelId="{B57FCBEC-1E7F-5948-8411-6E86A0959A37}" type="pres">
      <dgm:prSet presAssocID="{6B5797D4-EDD7-9847-9EA7-BB51977977DC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57327FEB-A596-6141-BA74-A4EAA0FB7A63}" srcId="{A4696B7F-73DC-794C-800E-512341F36AB0}" destId="{6B5797D4-EDD7-9847-9EA7-BB51977977DC}" srcOrd="2" destOrd="0" parTransId="{7AABA103-3BB0-E544-BD69-6A8C6FCE2A8D}" sibTransId="{839CE61A-293B-1F49-96E8-821BD368E62C}"/>
    <dgm:cxn modelId="{9613830C-225F-AB4D-BFB1-EB5B87649CF9}" srcId="{A4696B7F-73DC-794C-800E-512341F36AB0}" destId="{D9E82369-45D0-DD44-B5BD-8FBF6762B7C7}" srcOrd="1" destOrd="0" parTransId="{88295114-3C33-7F48-9D63-26E6C8E351DA}" sibTransId="{FACCD281-8574-D846-9ECB-9D9F932C2444}"/>
    <dgm:cxn modelId="{59F8450C-2EB1-F84E-92EA-0C2FAA7856E1}" type="presOf" srcId="{A4696B7F-73DC-794C-800E-512341F36AB0}" destId="{5394E092-5019-7C43-AA2F-C6180B1D79CA}" srcOrd="0" destOrd="0" presId="urn:microsoft.com/office/officeart/2009/3/layout/StepUpProcess"/>
    <dgm:cxn modelId="{9D5CC618-48B2-B447-A2FB-66B06916D23D}" srcId="{A4696B7F-73DC-794C-800E-512341F36AB0}" destId="{C67BEB62-01C2-2F4C-A4FC-84B564ED977C}" srcOrd="0" destOrd="0" parTransId="{738C9B14-5A19-304F-8D14-4BB7306732AF}" sibTransId="{F2D24F7A-A023-D94F-919E-42B9BD6BD7EA}"/>
    <dgm:cxn modelId="{C1687C49-BC6F-A248-A287-00B66253E0D2}" type="presOf" srcId="{C67BEB62-01C2-2F4C-A4FC-84B564ED977C}" destId="{CC8E1189-BCC2-6A44-8B8A-0AE908C07BD7}" srcOrd="0" destOrd="0" presId="urn:microsoft.com/office/officeart/2009/3/layout/StepUpProcess"/>
    <dgm:cxn modelId="{15ECD21B-C2A3-7B4C-9C68-E1467F0C2DDE}" type="presOf" srcId="{6B5797D4-EDD7-9847-9EA7-BB51977977DC}" destId="{B57FCBEC-1E7F-5948-8411-6E86A0959A37}" srcOrd="0" destOrd="0" presId="urn:microsoft.com/office/officeart/2009/3/layout/StepUpProcess"/>
    <dgm:cxn modelId="{C5E60CF8-4041-9046-9D86-3C7484A264DE}" type="presOf" srcId="{D9E82369-45D0-DD44-B5BD-8FBF6762B7C7}" destId="{F7EB7BDE-8DE5-D040-A135-BA592927CF77}" srcOrd="0" destOrd="0" presId="urn:microsoft.com/office/officeart/2009/3/layout/StepUpProcess"/>
    <dgm:cxn modelId="{B96CE47C-57A6-6E43-8B28-1E2D88A856BD}" type="presParOf" srcId="{5394E092-5019-7C43-AA2F-C6180B1D79CA}" destId="{08F7081F-48E2-1A44-A0AB-020EB9ABABD3}" srcOrd="0" destOrd="0" presId="urn:microsoft.com/office/officeart/2009/3/layout/StepUpProcess"/>
    <dgm:cxn modelId="{5CFDF365-605C-DB46-B040-89DE5F77C03B}" type="presParOf" srcId="{08F7081F-48E2-1A44-A0AB-020EB9ABABD3}" destId="{797519CA-8FE5-8B4F-9C0E-08C5B41CB642}" srcOrd="0" destOrd="0" presId="urn:microsoft.com/office/officeart/2009/3/layout/StepUpProcess"/>
    <dgm:cxn modelId="{93A6F1D9-E3D7-3546-88E0-0586478CAFB1}" type="presParOf" srcId="{08F7081F-48E2-1A44-A0AB-020EB9ABABD3}" destId="{CC8E1189-BCC2-6A44-8B8A-0AE908C07BD7}" srcOrd="1" destOrd="0" presId="urn:microsoft.com/office/officeart/2009/3/layout/StepUpProcess"/>
    <dgm:cxn modelId="{C1E97C5E-8133-C94B-8921-68A5E2DEB17B}" type="presParOf" srcId="{08F7081F-48E2-1A44-A0AB-020EB9ABABD3}" destId="{99D527FB-733A-A547-A2A6-26E897CA96A9}" srcOrd="2" destOrd="0" presId="urn:microsoft.com/office/officeart/2009/3/layout/StepUpProcess"/>
    <dgm:cxn modelId="{E006D2F4-FD31-D54B-AFC4-775ED9287F2A}" type="presParOf" srcId="{5394E092-5019-7C43-AA2F-C6180B1D79CA}" destId="{FA09AA96-5AB0-D142-AF47-E59AC501A7EF}" srcOrd="1" destOrd="0" presId="urn:microsoft.com/office/officeart/2009/3/layout/StepUpProcess"/>
    <dgm:cxn modelId="{D1E5C604-FB71-D245-B13B-D39A90152901}" type="presParOf" srcId="{FA09AA96-5AB0-D142-AF47-E59AC501A7EF}" destId="{1BE7FD2A-5983-DA4B-BEC8-B18177E8A550}" srcOrd="0" destOrd="0" presId="urn:microsoft.com/office/officeart/2009/3/layout/StepUpProcess"/>
    <dgm:cxn modelId="{7FF7B96B-8573-B249-A317-3887FEC43716}" type="presParOf" srcId="{5394E092-5019-7C43-AA2F-C6180B1D79CA}" destId="{7881C4F2-ED61-864D-B298-2BF69EE565DA}" srcOrd="2" destOrd="0" presId="urn:microsoft.com/office/officeart/2009/3/layout/StepUpProcess"/>
    <dgm:cxn modelId="{4959FC9C-E274-5C43-9C6A-C05AD2B53DB6}" type="presParOf" srcId="{7881C4F2-ED61-864D-B298-2BF69EE565DA}" destId="{EF61D71E-6807-6444-A881-1DF36F1D9068}" srcOrd="0" destOrd="0" presId="urn:microsoft.com/office/officeart/2009/3/layout/StepUpProcess"/>
    <dgm:cxn modelId="{5AB59B8C-5E1A-804A-A452-E0F7A4FD133D}" type="presParOf" srcId="{7881C4F2-ED61-864D-B298-2BF69EE565DA}" destId="{F7EB7BDE-8DE5-D040-A135-BA592927CF77}" srcOrd="1" destOrd="0" presId="urn:microsoft.com/office/officeart/2009/3/layout/StepUpProcess"/>
    <dgm:cxn modelId="{95B6A074-563F-074F-A465-87974C714030}" type="presParOf" srcId="{7881C4F2-ED61-864D-B298-2BF69EE565DA}" destId="{68B81B20-A990-8F4D-9D7D-830AECCAAB21}" srcOrd="2" destOrd="0" presId="urn:microsoft.com/office/officeart/2009/3/layout/StepUpProcess"/>
    <dgm:cxn modelId="{D762A857-0485-9342-B754-A2462552E3CA}" type="presParOf" srcId="{5394E092-5019-7C43-AA2F-C6180B1D79CA}" destId="{2F6A3D69-3819-D54A-A0F8-A2F18FF0AB23}" srcOrd="3" destOrd="0" presId="urn:microsoft.com/office/officeart/2009/3/layout/StepUpProcess"/>
    <dgm:cxn modelId="{EE04C504-1C8F-3743-B31F-A0BE9F793C63}" type="presParOf" srcId="{2F6A3D69-3819-D54A-A0F8-A2F18FF0AB23}" destId="{2F65F883-3AF3-C949-9E61-4E45C94AC77F}" srcOrd="0" destOrd="0" presId="urn:microsoft.com/office/officeart/2009/3/layout/StepUpProcess"/>
    <dgm:cxn modelId="{B3A10C55-3213-9841-B497-B699EFD70B9B}" type="presParOf" srcId="{5394E092-5019-7C43-AA2F-C6180B1D79CA}" destId="{FEEF43C5-ED27-AE4C-91F0-5F5439540B25}" srcOrd="4" destOrd="0" presId="urn:microsoft.com/office/officeart/2009/3/layout/StepUpProcess"/>
    <dgm:cxn modelId="{28DB6E9E-CB86-CD42-86A7-C59E3696178D}" type="presParOf" srcId="{FEEF43C5-ED27-AE4C-91F0-5F5439540B25}" destId="{C9A92F3E-940F-4746-8565-886635CC6FE5}" srcOrd="0" destOrd="0" presId="urn:microsoft.com/office/officeart/2009/3/layout/StepUpProcess"/>
    <dgm:cxn modelId="{3CD37A86-A915-B849-AE97-A5EE72063D9F}" type="presParOf" srcId="{FEEF43C5-ED27-AE4C-91F0-5F5439540B25}" destId="{B57FCBEC-1E7F-5948-8411-6E86A0959A3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9BAECC7-94D5-B847-BBC9-89F32458210B}" type="doc">
      <dgm:prSet loTypeId="urn:microsoft.com/office/officeart/2005/8/layout/pyramid4" loCatId="pyramid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da-DK"/>
        </a:p>
      </dgm:t>
    </dgm:pt>
    <dgm:pt modelId="{29FEC9FD-293A-5640-981C-491E0C9AEA83}">
      <dgm:prSet phldrT="[Tekst]" custT="1"/>
      <dgm:spPr/>
      <dgm:t>
        <a:bodyPr/>
        <a:lstStyle/>
        <a:p>
          <a:r>
            <a:rPr lang="da-DK" sz="1600" dirty="0" err="1" smtClean="0"/>
            <a:t>Medar-bejdere</a:t>
          </a:r>
          <a:endParaRPr lang="da-DK" sz="1600" dirty="0"/>
        </a:p>
      </dgm:t>
    </dgm:pt>
    <dgm:pt modelId="{BF243289-56C4-FF47-A312-A59BEA696BAC}" type="parTrans" cxnId="{D4869601-CE51-0349-BF28-6320293E07C4}">
      <dgm:prSet/>
      <dgm:spPr/>
      <dgm:t>
        <a:bodyPr/>
        <a:lstStyle/>
        <a:p>
          <a:endParaRPr lang="da-DK"/>
        </a:p>
      </dgm:t>
    </dgm:pt>
    <dgm:pt modelId="{CC0F8E8B-7DB4-9942-8AC2-71258BE14578}" type="sibTrans" cxnId="{D4869601-CE51-0349-BF28-6320293E07C4}">
      <dgm:prSet/>
      <dgm:spPr/>
      <dgm:t>
        <a:bodyPr/>
        <a:lstStyle/>
        <a:p>
          <a:endParaRPr lang="da-DK"/>
        </a:p>
      </dgm:t>
    </dgm:pt>
    <dgm:pt modelId="{6C2B7628-5210-8D43-B16E-4F3441B9E45D}">
      <dgm:prSet phldrT="[Tekst]" custT="1"/>
      <dgm:spPr/>
      <dgm:t>
        <a:bodyPr/>
        <a:lstStyle/>
        <a:p>
          <a:r>
            <a:rPr lang="da-DK" sz="1600" dirty="0" smtClean="0"/>
            <a:t>Tillids-valgte</a:t>
          </a:r>
          <a:endParaRPr lang="da-DK" sz="1600" dirty="0"/>
        </a:p>
      </dgm:t>
    </dgm:pt>
    <dgm:pt modelId="{F9334A6F-4077-8845-96F0-CD57707FBA1B}" type="parTrans" cxnId="{3C114CAF-B867-064D-9ED4-8D2643A12EC8}">
      <dgm:prSet/>
      <dgm:spPr/>
      <dgm:t>
        <a:bodyPr/>
        <a:lstStyle/>
        <a:p>
          <a:endParaRPr lang="da-DK"/>
        </a:p>
      </dgm:t>
    </dgm:pt>
    <dgm:pt modelId="{8A4E200F-8026-414E-A898-1FB62BCFBF35}" type="sibTrans" cxnId="{3C114CAF-B867-064D-9ED4-8D2643A12EC8}">
      <dgm:prSet/>
      <dgm:spPr/>
      <dgm:t>
        <a:bodyPr/>
        <a:lstStyle/>
        <a:p>
          <a:endParaRPr lang="da-DK"/>
        </a:p>
      </dgm:t>
    </dgm:pt>
    <dgm:pt modelId="{6C25D11C-4803-E748-917D-B1ED7882A03B}">
      <dgm:prSet phldrT="[Tekst]" custT="1"/>
      <dgm:spPr>
        <a:solidFill>
          <a:srgbClr val="C0504D"/>
        </a:solidFill>
      </dgm:spPr>
      <dgm:t>
        <a:bodyPr/>
        <a:lstStyle/>
        <a:p>
          <a:r>
            <a:rPr lang="da-DK" sz="1800" dirty="0" smtClean="0"/>
            <a:t>Ledelse</a:t>
          </a:r>
          <a:endParaRPr lang="da-DK" sz="1800" dirty="0"/>
        </a:p>
      </dgm:t>
    </dgm:pt>
    <dgm:pt modelId="{C971A960-52D9-904D-B2AF-3A4CAED3686C}" type="parTrans" cxnId="{F73BA371-5077-CC47-AC17-C84A971AC6E5}">
      <dgm:prSet/>
      <dgm:spPr/>
      <dgm:t>
        <a:bodyPr/>
        <a:lstStyle/>
        <a:p>
          <a:endParaRPr lang="da-DK"/>
        </a:p>
      </dgm:t>
    </dgm:pt>
    <dgm:pt modelId="{F507863A-17CE-394E-85C2-D6D1511DB9BD}" type="sibTrans" cxnId="{F73BA371-5077-CC47-AC17-C84A971AC6E5}">
      <dgm:prSet/>
      <dgm:spPr/>
      <dgm:t>
        <a:bodyPr/>
        <a:lstStyle/>
        <a:p>
          <a:endParaRPr lang="da-DK"/>
        </a:p>
      </dgm:t>
    </dgm:pt>
    <dgm:pt modelId="{9C89121C-C669-5C40-AC75-2072242FCB79}">
      <dgm:prSet phldrT="[Tekst]" custT="1"/>
      <dgm:spPr/>
      <dgm:t>
        <a:bodyPr/>
        <a:lstStyle/>
        <a:p>
          <a:r>
            <a:rPr lang="da-DK" sz="1600" dirty="0" smtClean="0"/>
            <a:t>Bestyrelse</a:t>
          </a:r>
          <a:r>
            <a:rPr lang="da-DK" sz="1600" baseline="0" dirty="0" smtClean="0"/>
            <a:t> / politisk niveau</a:t>
          </a:r>
          <a:endParaRPr lang="da-DK" sz="1600" dirty="0"/>
        </a:p>
      </dgm:t>
    </dgm:pt>
    <dgm:pt modelId="{A48B372E-CA63-234D-A2AA-34F74E83250F}" type="parTrans" cxnId="{ABA2B2A7-0B10-594B-A18C-71B03F6D3327}">
      <dgm:prSet/>
      <dgm:spPr/>
      <dgm:t>
        <a:bodyPr/>
        <a:lstStyle/>
        <a:p>
          <a:endParaRPr lang="da-DK"/>
        </a:p>
      </dgm:t>
    </dgm:pt>
    <dgm:pt modelId="{8DA1CE71-68B0-394B-B859-6ECEFFD0128A}" type="sibTrans" cxnId="{ABA2B2A7-0B10-594B-A18C-71B03F6D3327}">
      <dgm:prSet/>
      <dgm:spPr/>
      <dgm:t>
        <a:bodyPr/>
        <a:lstStyle/>
        <a:p>
          <a:endParaRPr lang="da-DK"/>
        </a:p>
      </dgm:t>
    </dgm:pt>
    <dgm:pt modelId="{23DEB5CB-8D6A-5340-B1B2-C4FC6EF722EB}" type="pres">
      <dgm:prSet presAssocID="{49BAECC7-94D5-B847-BBC9-89F32458210B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25555133-378D-E44D-AFC5-64F218E100E9}" type="pres">
      <dgm:prSet presAssocID="{49BAECC7-94D5-B847-BBC9-89F32458210B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ACD9CDE8-3921-FB49-ADD9-8B86DD2606F0}" type="pres">
      <dgm:prSet presAssocID="{49BAECC7-94D5-B847-BBC9-89F32458210B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2DDC718-DEB9-E143-B476-E0C8FDC7D137}" type="pres">
      <dgm:prSet presAssocID="{49BAECC7-94D5-B847-BBC9-89F32458210B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F992AC6-69BE-EC4C-8B68-A0F8A4AF884A}" type="pres">
      <dgm:prSet presAssocID="{49BAECC7-94D5-B847-BBC9-89F32458210B}" presName="triangle4" presStyleLbl="node1" presStyleIdx="3" presStyleCnt="4" custLinFactNeighborX="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F73BA371-5077-CC47-AC17-C84A971AC6E5}" srcId="{49BAECC7-94D5-B847-BBC9-89F32458210B}" destId="{6C25D11C-4803-E748-917D-B1ED7882A03B}" srcOrd="2" destOrd="0" parTransId="{C971A960-52D9-904D-B2AF-3A4CAED3686C}" sibTransId="{F507863A-17CE-394E-85C2-D6D1511DB9BD}"/>
    <dgm:cxn modelId="{180EBE9A-A202-884F-B7D3-613D28415E96}" type="presOf" srcId="{6C2B7628-5210-8D43-B16E-4F3441B9E45D}" destId="{ACD9CDE8-3921-FB49-ADD9-8B86DD2606F0}" srcOrd="0" destOrd="0" presId="urn:microsoft.com/office/officeart/2005/8/layout/pyramid4"/>
    <dgm:cxn modelId="{B5A0D3CF-CE75-9844-AF03-6D397AA7FB47}" type="presOf" srcId="{9C89121C-C669-5C40-AC75-2072242FCB79}" destId="{2F992AC6-69BE-EC4C-8B68-A0F8A4AF884A}" srcOrd="0" destOrd="0" presId="urn:microsoft.com/office/officeart/2005/8/layout/pyramid4"/>
    <dgm:cxn modelId="{873F0E68-6830-7944-9274-083160F2F963}" type="presOf" srcId="{49BAECC7-94D5-B847-BBC9-89F32458210B}" destId="{23DEB5CB-8D6A-5340-B1B2-C4FC6EF722EB}" srcOrd="0" destOrd="0" presId="urn:microsoft.com/office/officeart/2005/8/layout/pyramid4"/>
    <dgm:cxn modelId="{ABA2B2A7-0B10-594B-A18C-71B03F6D3327}" srcId="{49BAECC7-94D5-B847-BBC9-89F32458210B}" destId="{9C89121C-C669-5C40-AC75-2072242FCB79}" srcOrd="3" destOrd="0" parTransId="{A48B372E-CA63-234D-A2AA-34F74E83250F}" sibTransId="{8DA1CE71-68B0-394B-B859-6ECEFFD0128A}"/>
    <dgm:cxn modelId="{AE3667E6-C00F-8C48-8DAC-FE9B2F355E73}" type="presOf" srcId="{6C25D11C-4803-E748-917D-B1ED7882A03B}" destId="{D2DDC718-DEB9-E143-B476-E0C8FDC7D137}" srcOrd="0" destOrd="0" presId="urn:microsoft.com/office/officeart/2005/8/layout/pyramid4"/>
    <dgm:cxn modelId="{D4869601-CE51-0349-BF28-6320293E07C4}" srcId="{49BAECC7-94D5-B847-BBC9-89F32458210B}" destId="{29FEC9FD-293A-5640-981C-491E0C9AEA83}" srcOrd="0" destOrd="0" parTransId="{BF243289-56C4-FF47-A312-A59BEA696BAC}" sibTransId="{CC0F8E8B-7DB4-9942-8AC2-71258BE14578}"/>
    <dgm:cxn modelId="{3A9925F3-50BE-7840-8C1F-3639758FF7F7}" type="presOf" srcId="{29FEC9FD-293A-5640-981C-491E0C9AEA83}" destId="{25555133-378D-E44D-AFC5-64F218E100E9}" srcOrd="0" destOrd="0" presId="urn:microsoft.com/office/officeart/2005/8/layout/pyramid4"/>
    <dgm:cxn modelId="{3C114CAF-B867-064D-9ED4-8D2643A12EC8}" srcId="{49BAECC7-94D5-B847-BBC9-89F32458210B}" destId="{6C2B7628-5210-8D43-B16E-4F3441B9E45D}" srcOrd="1" destOrd="0" parTransId="{F9334A6F-4077-8845-96F0-CD57707FBA1B}" sibTransId="{8A4E200F-8026-414E-A898-1FB62BCFBF35}"/>
    <dgm:cxn modelId="{C728681A-9EBC-C544-9B2D-87D52427E0F9}" type="presParOf" srcId="{23DEB5CB-8D6A-5340-B1B2-C4FC6EF722EB}" destId="{25555133-378D-E44D-AFC5-64F218E100E9}" srcOrd="0" destOrd="0" presId="urn:microsoft.com/office/officeart/2005/8/layout/pyramid4"/>
    <dgm:cxn modelId="{F8CBB81F-F085-0F4C-9913-8C32F47F827B}" type="presParOf" srcId="{23DEB5CB-8D6A-5340-B1B2-C4FC6EF722EB}" destId="{ACD9CDE8-3921-FB49-ADD9-8B86DD2606F0}" srcOrd="1" destOrd="0" presId="urn:microsoft.com/office/officeart/2005/8/layout/pyramid4"/>
    <dgm:cxn modelId="{592E6655-8F8C-F94E-8E1E-1D095EB5AB3C}" type="presParOf" srcId="{23DEB5CB-8D6A-5340-B1B2-C4FC6EF722EB}" destId="{D2DDC718-DEB9-E143-B476-E0C8FDC7D137}" srcOrd="2" destOrd="0" presId="urn:microsoft.com/office/officeart/2005/8/layout/pyramid4"/>
    <dgm:cxn modelId="{EF09767C-F436-0E4F-9F1F-A59D9E46D9DE}" type="presParOf" srcId="{23DEB5CB-8D6A-5340-B1B2-C4FC6EF722EB}" destId="{2F992AC6-69BE-EC4C-8B68-A0F8A4AF884A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B424B46-D891-8742-AF2D-A9F3AAD0F129}" type="doc">
      <dgm:prSet loTypeId="urn:microsoft.com/office/officeart/2005/8/layout/radial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4AAE4DD3-57B8-E24F-8FCB-019BD8B87D92}">
      <dgm:prSet phldrT="[Tekst]" custT="1"/>
      <dgm:spPr>
        <a:gradFill flip="none" rotWithShape="0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</dgm:spPr>
      <dgm:t>
        <a:bodyPr/>
        <a:lstStyle/>
        <a:p>
          <a:r>
            <a:rPr lang="da-DK" sz="1800" dirty="0" smtClean="0"/>
            <a:t>Styrke </a:t>
          </a:r>
          <a:r>
            <a:rPr lang="da-DK" sz="1800" dirty="0" err="1" smtClean="0"/>
            <a:t>arbejds-pladsers</a:t>
          </a:r>
          <a:r>
            <a:rPr lang="da-DK" sz="1800" baseline="0" dirty="0" smtClean="0"/>
            <a:t> evne til at løse kerneopgaven</a:t>
          </a:r>
          <a:endParaRPr lang="da-DK" sz="1800" dirty="0"/>
        </a:p>
      </dgm:t>
    </dgm:pt>
    <dgm:pt modelId="{72F859CD-115B-BA4B-81D1-140A53006ED1}" type="parTrans" cxnId="{D4D8277E-2022-034B-9777-248E6297536F}">
      <dgm:prSet/>
      <dgm:spPr/>
      <dgm:t>
        <a:bodyPr/>
        <a:lstStyle/>
        <a:p>
          <a:endParaRPr lang="da-DK"/>
        </a:p>
      </dgm:t>
    </dgm:pt>
    <dgm:pt modelId="{278B926C-C2B4-AD42-B1E1-E004150E1C1D}" type="sibTrans" cxnId="{D4D8277E-2022-034B-9777-248E6297536F}">
      <dgm:prSet/>
      <dgm:spPr/>
      <dgm:t>
        <a:bodyPr/>
        <a:lstStyle/>
        <a:p>
          <a:endParaRPr lang="da-DK"/>
        </a:p>
      </dgm:t>
    </dgm:pt>
    <dgm:pt modelId="{7C3C23AE-128A-214B-967D-551766B6CEF0}">
      <dgm:prSet phldrT="[Tekst]" custT="1"/>
      <dgm:spPr>
        <a:solidFill>
          <a:schemeClr val="accent3"/>
        </a:solidFill>
      </dgm:spPr>
      <dgm:t>
        <a:bodyPr/>
        <a:lstStyle/>
        <a:p>
          <a:r>
            <a:rPr lang="da-DK" sz="1600" dirty="0" smtClean="0"/>
            <a:t>Skabe</a:t>
          </a:r>
          <a:r>
            <a:rPr lang="da-DK" sz="1600" baseline="0" dirty="0" smtClean="0"/>
            <a:t> </a:t>
          </a:r>
          <a:r>
            <a:rPr lang="da-DK" sz="1600" dirty="0" err="1" smtClean="0"/>
            <a:t>forbed-ringer</a:t>
          </a:r>
          <a:endParaRPr lang="da-DK" sz="1600" dirty="0"/>
        </a:p>
      </dgm:t>
    </dgm:pt>
    <dgm:pt modelId="{7B4F1911-7EA5-9C4F-973F-1C3E6FAF6828}" type="parTrans" cxnId="{425A1E27-A2D3-1A4F-8AA6-014CE6D141A3}">
      <dgm:prSet/>
      <dgm:spPr/>
      <dgm:t>
        <a:bodyPr/>
        <a:lstStyle/>
        <a:p>
          <a:endParaRPr lang="da-DK"/>
        </a:p>
      </dgm:t>
    </dgm:pt>
    <dgm:pt modelId="{03E8C5C9-CA7E-C446-86BC-5B17D4469709}" type="sibTrans" cxnId="{425A1E27-A2D3-1A4F-8AA6-014CE6D141A3}">
      <dgm:prSet/>
      <dgm:spPr/>
      <dgm:t>
        <a:bodyPr/>
        <a:lstStyle/>
        <a:p>
          <a:endParaRPr lang="da-DK"/>
        </a:p>
      </dgm:t>
    </dgm:pt>
    <dgm:pt modelId="{DD167F78-24A6-DC4F-BD58-117597C0E295}">
      <dgm:prSet phldrT="[Tekst]" custT="1"/>
      <dgm:spPr>
        <a:solidFill>
          <a:schemeClr val="accent3"/>
        </a:solidFill>
      </dgm:spPr>
      <dgm:t>
        <a:bodyPr/>
        <a:lstStyle/>
        <a:p>
          <a:r>
            <a:rPr lang="da-DK" sz="1600" dirty="0" smtClean="0"/>
            <a:t>Bruge og anerkende platforme</a:t>
          </a:r>
          <a:endParaRPr lang="da-DK" sz="1600" dirty="0"/>
        </a:p>
      </dgm:t>
    </dgm:pt>
    <dgm:pt modelId="{EB8235A1-D60C-BF4E-8D41-4AC460ACE027}" type="parTrans" cxnId="{989D97FE-4769-C14E-A054-58D52F998DD4}">
      <dgm:prSet/>
      <dgm:spPr/>
      <dgm:t>
        <a:bodyPr/>
        <a:lstStyle/>
        <a:p>
          <a:endParaRPr lang="da-DK"/>
        </a:p>
      </dgm:t>
    </dgm:pt>
    <dgm:pt modelId="{2F4E2CC9-2DE9-B349-8294-1E62357479B6}" type="sibTrans" cxnId="{989D97FE-4769-C14E-A054-58D52F998DD4}">
      <dgm:prSet/>
      <dgm:spPr/>
      <dgm:t>
        <a:bodyPr/>
        <a:lstStyle/>
        <a:p>
          <a:endParaRPr lang="da-DK"/>
        </a:p>
      </dgm:t>
    </dgm:pt>
    <dgm:pt modelId="{E7264A35-15F7-D842-8BC3-2D9814CA61C9}">
      <dgm:prSet phldrT="[Tekst]" custT="1"/>
      <dgm:spPr>
        <a:solidFill>
          <a:schemeClr val="accent3"/>
        </a:solidFill>
      </dgm:spPr>
      <dgm:t>
        <a:bodyPr/>
        <a:lstStyle/>
        <a:p>
          <a:r>
            <a:rPr lang="da-DK" sz="1600" dirty="0" smtClean="0"/>
            <a:t>Bruge rummene</a:t>
          </a:r>
          <a:endParaRPr lang="da-DK" sz="1600" dirty="0"/>
        </a:p>
      </dgm:t>
    </dgm:pt>
    <dgm:pt modelId="{B32AEF58-1E59-8943-8E3B-5DA31A0D5B42}" type="parTrans" cxnId="{900AA0DB-A333-304A-B4D0-BA9D4A95786C}">
      <dgm:prSet/>
      <dgm:spPr/>
      <dgm:t>
        <a:bodyPr/>
        <a:lstStyle/>
        <a:p>
          <a:endParaRPr lang="da-DK"/>
        </a:p>
      </dgm:t>
    </dgm:pt>
    <dgm:pt modelId="{C665C890-430C-F44D-A01D-19FAEFE5EED4}" type="sibTrans" cxnId="{900AA0DB-A333-304A-B4D0-BA9D4A95786C}">
      <dgm:prSet/>
      <dgm:spPr/>
      <dgm:t>
        <a:bodyPr/>
        <a:lstStyle/>
        <a:p>
          <a:endParaRPr lang="da-DK"/>
        </a:p>
      </dgm:t>
    </dgm:pt>
    <dgm:pt modelId="{78C02DDE-B84A-E64B-995B-3D36FD291171}">
      <dgm:prSet phldrT="[Tekst]" custT="1"/>
      <dgm:spPr>
        <a:gradFill rotWithShape="0">
          <a:gsLst>
            <a:gs pos="100000">
              <a:schemeClr val="accent3"/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r>
            <a:rPr lang="da-DK" sz="1600" dirty="0" smtClean="0"/>
            <a:t>Analysere </a:t>
          </a:r>
          <a:r>
            <a:rPr lang="da-DK" sz="1600" dirty="0" err="1" smtClean="0"/>
            <a:t>udfordrin-ger</a:t>
          </a:r>
          <a:endParaRPr lang="da-DK" sz="1600" dirty="0"/>
        </a:p>
      </dgm:t>
    </dgm:pt>
    <dgm:pt modelId="{203D0F66-6601-B347-899B-1CA9F272C347}" type="parTrans" cxnId="{C7D69AA0-D2E1-7747-8127-DE45E824972C}">
      <dgm:prSet/>
      <dgm:spPr/>
      <dgm:t>
        <a:bodyPr/>
        <a:lstStyle/>
        <a:p>
          <a:endParaRPr lang="da-DK"/>
        </a:p>
      </dgm:t>
    </dgm:pt>
    <dgm:pt modelId="{FBE5168B-F268-CA41-AC2A-0F482B2DB15D}" type="sibTrans" cxnId="{C7D69AA0-D2E1-7747-8127-DE45E824972C}">
      <dgm:prSet/>
      <dgm:spPr/>
      <dgm:t>
        <a:bodyPr/>
        <a:lstStyle/>
        <a:p>
          <a:endParaRPr lang="da-DK"/>
        </a:p>
      </dgm:t>
    </dgm:pt>
    <dgm:pt modelId="{95DE853C-09C1-5642-B8B0-F3B8A7780F0E}" type="pres">
      <dgm:prSet presAssocID="{9B424B46-D891-8742-AF2D-A9F3AAD0F12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847062B4-6A3D-3D42-8236-DD4D9C1FDDEC}" type="pres">
      <dgm:prSet presAssocID="{4AAE4DD3-57B8-E24F-8FCB-019BD8B87D92}" presName="centerShape" presStyleLbl="node0" presStyleIdx="0" presStyleCnt="1" custScaleX="114420" custScaleY="117831"/>
      <dgm:spPr/>
      <dgm:t>
        <a:bodyPr/>
        <a:lstStyle/>
        <a:p>
          <a:endParaRPr lang="da-DK"/>
        </a:p>
      </dgm:t>
    </dgm:pt>
    <dgm:pt modelId="{1791B522-E67A-CA40-A44A-45A1BF27C0F9}" type="pres">
      <dgm:prSet presAssocID="{78C02DDE-B84A-E64B-995B-3D36FD29117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EA39509-E950-184E-B585-B01BB7C41160}" type="pres">
      <dgm:prSet presAssocID="{78C02DDE-B84A-E64B-995B-3D36FD291171}" presName="dummy" presStyleCnt="0"/>
      <dgm:spPr/>
    </dgm:pt>
    <dgm:pt modelId="{D3776F3A-1329-5B4B-9719-AB35000255D7}" type="pres">
      <dgm:prSet presAssocID="{FBE5168B-F268-CA41-AC2A-0F482B2DB15D}" presName="sibTrans" presStyleLbl="sibTrans2D1" presStyleIdx="0" presStyleCnt="4"/>
      <dgm:spPr/>
      <dgm:t>
        <a:bodyPr/>
        <a:lstStyle/>
        <a:p>
          <a:endParaRPr lang="da-DK"/>
        </a:p>
      </dgm:t>
    </dgm:pt>
    <dgm:pt modelId="{7FC54398-A923-934C-842C-F05F42BB65B5}" type="pres">
      <dgm:prSet presAssocID="{7C3C23AE-128A-214B-967D-551766B6CEF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93712CC-FF6E-064C-AD3F-82641D3951E9}" type="pres">
      <dgm:prSet presAssocID="{7C3C23AE-128A-214B-967D-551766B6CEF0}" presName="dummy" presStyleCnt="0"/>
      <dgm:spPr/>
      <dgm:t>
        <a:bodyPr/>
        <a:lstStyle/>
        <a:p>
          <a:endParaRPr lang="da-DK"/>
        </a:p>
      </dgm:t>
    </dgm:pt>
    <dgm:pt modelId="{0E5E7F05-52A7-B74B-80F0-0F1252A7937A}" type="pres">
      <dgm:prSet presAssocID="{03E8C5C9-CA7E-C446-86BC-5B17D4469709}" presName="sibTrans" presStyleLbl="sibTrans2D1" presStyleIdx="1" presStyleCnt="4"/>
      <dgm:spPr/>
      <dgm:t>
        <a:bodyPr/>
        <a:lstStyle/>
        <a:p>
          <a:endParaRPr lang="da-DK"/>
        </a:p>
      </dgm:t>
    </dgm:pt>
    <dgm:pt modelId="{E0AC4C04-4F99-F040-9603-CF31674EC462}" type="pres">
      <dgm:prSet presAssocID="{DD167F78-24A6-DC4F-BD58-117597C0E29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89C708F-4E25-3847-843E-29966B920874}" type="pres">
      <dgm:prSet presAssocID="{DD167F78-24A6-DC4F-BD58-117597C0E295}" presName="dummy" presStyleCnt="0"/>
      <dgm:spPr/>
      <dgm:t>
        <a:bodyPr/>
        <a:lstStyle/>
        <a:p>
          <a:endParaRPr lang="da-DK"/>
        </a:p>
      </dgm:t>
    </dgm:pt>
    <dgm:pt modelId="{990C44F3-83FF-6F42-8B3B-EBD690D03476}" type="pres">
      <dgm:prSet presAssocID="{2F4E2CC9-2DE9-B349-8294-1E62357479B6}" presName="sibTrans" presStyleLbl="sibTrans2D1" presStyleIdx="2" presStyleCnt="4"/>
      <dgm:spPr/>
      <dgm:t>
        <a:bodyPr/>
        <a:lstStyle/>
        <a:p>
          <a:endParaRPr lang="da-DK"/>
        </a:p>
      </dgm:t>
    </dgm:pt>
    <dgm:pt modelId="{72554C99-B7D2-AA49-B194-3287605D62F6}" type="pres">
      <dgm:prSet presAssocID="{E7264A35-15F7-D842-8BC3-2D9814CA61C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39A97E6-C6B8-1A45-BD85-1278D3613933}" type="pres">
      <dgm:prSet presAssocID="{E7264A35-15F7-D842-8BC3-2D9814CA61C9}" presName="dummy" presStyleCnt="0"/>
      <dgm:spPr/>
      <dgm:t>
        <a:bodyPr/>
        <a:lstStyle/>
        <a:p>
          <a:endParaRPr lang="da-DK"/>
        </a:p>
      </dgm:t>
    </dgm:pt>
    <dgm:pt modelId="{839E68D4-8341-9A42-B19A-2DEA2B860091}" type="pres">
      <dgm:prSet presAssocID="{C665C890-430C-F44D-A01D-19FAEFE5EED4}" presName="sibTrans" presStyleLbl="sibTrans2D1" presStyleIdx="3" presStyleCnt="4"/>
      <dgm:spPr/>
      <dgm:t>
        <a:bodyPr/>
        <a:lstStyle/>
        <a:p>
          <a:endParaRPr lang="da-DK"/>
        </a:p>
      </dgm:t>
    </dgm:pt>
  </dgm:ptLst>
  <dgm:cxnLst>
    <dgm:cxn modelId="{D78A61CD-9170-0A43-ABAC-7EE6E71B009E}" type="presOf" srcId="{9B424B46-D891-8742-AF2D-A9F3AAD0F129}" destId="{95DE853C-09C1-5642-B8B0-F3B8A7780F0E}" srcOrd="0" destOrd="0" presId="urn:microsoft.com/office/officeart/2005/8/layout/radial6"/>
    <dgm:cxn modelId="{B06817E3-20BC-8E4F-8925-7FED4548C657}" type="presOf" srcId="{78C02DDE-B84A-E64B-995B-3D36FD291171}" destId="{1791B522-E67A-CA40-A44A-45A1BF27C0F9}" srcOrd="0" destOrd="0" presId="urn:microsoft.com/office/officeart/2005/8/layout/radial6"/>
    <dgm:cxn modelId="{989D97FE-4769-C14E-A054-58D52F998DD4}" srcId="{4AAE4DD3-57B8-E24F-8FCB-019BD8B87D92}" destId="{DD167F78-24A6-DC4F-BD58-117597C0E295}" srcOrd="2" destOrd="0" parTransId="{EB8235A1-D60C-BF4E-8D41-4AC460ACE027}" sibTransId="{2F4E2CC9-2DE9-B349-8294-1E62357479B6}"/>
    <dgm:cxn modelId="{AD906FE5-BA45-C742-A09F-DE2E337D6EBF}" type="presOf" srcId="{03E8C5C9-CA7E-C446-86BC-5B17D4469709}" destId="{0E5E7F05-52A7-B74B-80F0-0F1252A7937A}" srcOrd="0" destOrd="0" presId="urn:microsoft.com/office/officeart/2005/8/layout/radial6"/>
    <dgm:cxn modelId="{C7D69AA0-D2E1-7747-8127-DE45E824972C}" srcId="{4AAE4DD3-57B8-E24F-8FCB-019BD8B87D92}" destId="{78C02DDE-B84A-E64B-995B-3D36FD291171}" srcOrd="0" destOrd="0" parTransId="{203D0F66-6601-B347-899B-1CA9F272C347}" sibTransId="{FBE5168B-F268-CA41-AC2A-0F482B2DB15D}"/>
    <dgm:cxn modelId="{9080510A-7899-3B4E-85A0-AE87522722D0}" type="presOf" srcId="{2F4E2CC9-2DE9-B349-8294-1E62357479B6}" destId="{990C44F3-83FF-6F42-8B3B-EBD690D03476}" srcOrd="0" destOrd="0" presId="urn:microsoft.com/office/officeart/2005/8/layout/radial6"/>
    <dgm:cxn modelId="{425A1E27-A2D3-1A4F-8AA6-014CE6D141A3}" srcId="{4AAE4DD3-57B8-E24F-8FCB-019BD8B87D92}" destId="{7C3C23AE-128A-214B-967D-551766B6CEF0}" srcOrd="1" destOrd="0" parTransId="{7B4F1911-7EA5-9C4F-973F-1C3E6FAF6828}" sibTransId="{03E8C5C9-CA7E-C446-86BC-5B17D4469709}"/>
    <dgm:cxn modelId="{7F05DFDE-91B8-6C4B-9C6A-C5DE598333FD}" type="presOf" srcId="{DD167F78-24A6-DC4F-BD58-117597C0E295}" destId="{E0AC4C04-4F99-F040-9603-CF31674EC462}" srcOrd="0" destOrd="0" presId="urn:microsoft.com/office/officeart/2005/8/layout/radial6"/>
    <dgm:cxn modelId="{84C16022-9852-0E48-AE0F-C5A285A148E9}" type="presOf" srcId="{C665C890-430C-F44D-A01D-19FAEFE5EED4}" destId="{839E68D4-8341-9A42-B19A-2DEA2B860091}" srcOrd="0" destOrd="0" presId="urn:microsoft.com/office/officeart/2005/8/layout/radial6"/>
    <dgm:cxn modelId="{336097E4-2FF5-5D4E-8120-09525D72E125}" type="presOf" srcId="{7C3C23AE-128A-214B-967D-551766B6CEF0}" destId="{7FC54398-A923-934C-842C-F05F42BB65B5}" srcOrd="0" destOrd="0" presId="urn:microsoft.com/office/officeart/2005/8/layout/radial6"/>
    <dgm:cxn modelId="{D4D8277E-2022-034B-9777-248E6297536F}" srcId="{9B424B46-D891-8742-AF2D-A9F3AAD0F129}" destId="{4AAE4DD3-57B8-E24F-8FCB-019BD8B87D92}" srcOrd="0" destOrd="0" parTransId="{72F859CD-115B-BA4B-81D1-140A53006ED1}" sibTransId="{278B926C-C2B4-AD42-B1E1-E004150E1C1D}"/>
    <dgm:cxn modelId="{900AA0DB-A333-304A-B4D0-BA9D4A95786C}" srcId="{4AAE4DD3-57B8-E24F-8FCB-019BD8B87D92}" destId="{E7264A35-15F7-D842-8BC3-2D9814CA61C9}" srcOrd="3" destOrd="0" parTransId="{B32AEF58-1E59-8943-8E3B-5DA31A0D5B42}" sibTransId="{C665C890-430C-F44D-A01D-19FAEFE5EED4}"/>
    <dgm:cxn modelId="{B638B1A1-DBE4-7943-B073-75540688AABD}" type="presOf" srcId="{4AAE4DD3-57B8-E24F-8FCB-019BD8B87D92}" destId="{847062B4-6A3D-3D42-8236-DD4D9C1FDDEC}" srcOrd="0" destOrd="0" presId="urn:microsoft.com/office/officeart/2005/8/layout/radial6"/>
    <dgm:cxn modelId="{F2B72B7C-6646-2846-BB99-F541B6C01AF5}" type="presOf" srcId="{E7264A35-15F7-D842-8BC3-2D9814CA61C9}" destId="{72554C99-B7D2-AA49-B194-3287605D62F6}" srcOrd="0" destOrd="0" presId="urn:microsoft.com/office/officeart/2005/8/layout/radial6"/>
    <dgm:cxn modelId="{D3243186-456F-3A4A-913D-E05A05AAF9F6}" type="presOf" srcId="{FBE5168B-F268-CA41-AC2A-0F482B2DB15D}" destId="{D3776F3A-1329-5B4B-9719-AB35000255D7}" srcOrd="0" destOrd="0" presId="urn:microsoft.com/office/officeart/2005/8/layout/radial6"/>
    <dgm:cxn modelId="{BA33821E-7A23-9740-A469-FBBBF90C05D6}" type="presParOf" srcId="{95DE853C-09C1-5642-B8B0-F3B8A7780F0E}" destId="{847062B4-6A3D-3D42-8236-DD4D9C1FDDEC}" srcOrd="0" destOrd="0" presId="urn:microsoft.com/office/officeart/2005/8/layout/radial6"/>
    <dgm:cxn modelId="{2E545DAB-9D9A-914C-9F91-566F25CFC59F}" type="presParOf" srcId="{95DE853C-09C1-5642-B8B0-F3B8A7780F0E}" destId="{1791B522-E67A-CA40-A44A-45A1BF27C0F9}" srcOrd="1" destOrd="0" presId="urn:microsoft.com/office/officeart/2005/8/layout/radial6"/>
    <dgm:cxn modelId="{CB1B1F9B-73A2-DE49-B805-E4696126886A}" type="presParOf" srcId="{95DE853C-09C1-5642-B8B0-F3B8A7780F0E}" destId="{5EA39509-E950-184E-B585-B01BB7C41160}" srcOrd="2" destOrd="0" presId="urn:microsoft.com/office/officeart/2005/8/layout/radial6"/>
    <dgm:cxn modelId="{01E030CA-9BD3-AA43-B803-89326C395367}" type="presParOf" srcId="{95DE853C-09C1-5642-B8B0-F3B8A7780F0E}" destId="{D3776F3A-1329-5B4B-9719-AB35000255D7}" srcOrd="3" destOrd="0" presId="urn:microsoft.com/office/officeart/2005/8/layout/radial6"/>
    <dgm:cxn modelId="{7596F688-269E-6243-A426-E80D4BBA030B}" type="presParOf" srcId="{95DE853C-09C1-5642-B8B0-F3B8A7780F0E}" destId="{7FC54398-A923-934C-842C-F05F42BB65B5}" srcOrd="4" destOrd="0" presId="urn:microsoft.com/office/officeart/2005/8/layout/radial6"/>
    <dgm:cxn modelId="{A7F0AC33-4C97-E74E-BC1B-AB7D713E5AA0}" type="presParOf" srcId="{95DE853C-09C1-5642-B8B0-F3B8A7780F0E}" destId="{493712CC-FF6E-064C-AD3F-82641D3951E9}" srcOrd="5" destOrd="0" presId="urn:microsoft.com/office/officeart/2005/8/layout/radial6"/>
    <dgm:cxn modelId="{E67FECBA-AB12-9D4D-8472-D3EF68C94946}" type="presParOf" srcId="{95DE853C-09C1-5642-B8B0-F3B8A7780F0E}" destId="{0E5E7F05-52A7-B74B-80F0-0F1252A7937A}" srcOrd="6" destOrd="0" presId="urn:microsoft.com/office/officeart/2005/8/layout/radial6"/>
    <dgm:cxn modelId="{F0DA2A7F-4675-AB4A-83C5-68B4ADFDE41F}" type="presParOf" srcId="{95DE853C-09C1-5642-B8B0-F3B8A7780F0E}" destId="{E0AC4C04-4F99-F040-9603-CF31674EC462}" srcOrd="7" destOrd="0" presId="urn:microsoft.com/office/officeart/2005/8/layout/radial6"/>
    <dgm:cxn modelId="{93D6EDFC-B0C1-284B-82C8-D21C155C0FBF}" type="presParOf" srcId="{95DE853C-09C1-5642-B8B0-F3B8A7780F0E}" destId="{D89C708F-4E25-3847-843E-29966B920874}" srcOrd="8" destOrd="0" presId="urn:microsoft.com/office/officeart/2005/8/layout/radial6"/>
    <dgm:cxn modelId="{4ACA23C2-1E8F-294D-8B92-14C4110D5C22}" type="presParOf" srcId="{95DE853C-09C1-5642-B8B0-F3B8A7780F0E}" destId="{990C44F3-83FF-6F42-8B3B-EBD690D03476}" srcOrd="9" destOrd="0" presId="urn:microsoft.com/office/officeart/2005/8/layout/radial6"/>
    <dgm:cxn modelId="{ED8A49AB-E57D-3044-8EFA-BE961DE0217F}" type="presParOf" srcId="{95DE853C-09C1-5642-B8B0-F3B8A7780F0E}" destId="{72554C99-B7D2-AA49-B194-3287605D62F6}" srcOrd="10" destOrd="0" presId="urn:microsoft.com/office/officeart/2005/8/layout/radial6"/>
    <dgm:cxn modelId="{EDBDC5E2-5270-6246-AF92-BEF462CF3447}" type="presParOf" srcId="{95DE853C-09C1-5642-B8B0-F3B8A7780F0E}" destId="{639A97E6-C6B8-1A45-BD85-1278D3613933}" srcOrd="11" destOrd="0" presId="urn:microsoft.com/office/officeart/2005/8/layout/radial6"/>
    <dgm:cxn modelId="{4A568660-70D4-F14C-B6C2-21B4E3E55D35}" type="presParOf" srcId="{95DE853C-09C1-5642-B8B0-F3B8A7780F0E}" destId="{839E68D4-8341-9A42-B19A-2DEA2B860091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DB06883-09F2-DC44-8E06-BB27EF9C050D}" type="doc">
      <dgm:prSet loTypeId="urn:microsoft.com/office/officeart/2009/3/layout/StepUp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57F8601B-AEB7-544C-9A03-05B5F719D212}">
      <dgm:prSet phldrT="[Tekst]"/>
      <dgm:spPr/>
      <dgm:t>
        <a:bodyPr/>
        <a:lstStyle/>
        <a:p>
          <a:r>
            <a:rPr lang="da-DK" dirty="0" smtClean="0"/>
            <a:t>Fælles forståelse</a:t>
          </a:r>
          <a:r>
            <a:rPr lang="da-DK" baseline="0" dirty="0" smtClean="0"/>
            <a:t> (beslutning)</a:t>
          </a:r>
          <a:endParaRPr lang="da-DK" dirty="0"/>
        </a:p>
      </dgm:t>
    </dgm:pt>
    <dgm:pt modelId="{73D06FBD-2C14-F441-B7D5-0C3627979926}" type="parTrans" cxnId="{06E030AA-77CE-0545-B9EB-1768E0B3AC8E}">
      <dgm:prSet/>
      <dgm:spPr/>
      <dgm:t>
        <a:bodyPr/>
        <a:lstStyle/>
        <a:p>
          <a:endParaRPr lang="da-DK"/>
        </a:p>
      </dgm:t>
    </dgm:pt>
    <dgm:pt modelId="{5FE2208F-4AAB-1C43-AAC5-6BF75036C2A2}" type="sibTrans" cxnId="{06E030AA-77CE-0545-B9EB-1768E0B3AC8E}">
      <dgm:prSet/>
      <dgm:spPr/>
      <dgm:t>
        <a:bodyPr/>
        <a:lstStyle/>
        <a:p>
          <a:endParaRPr lang="da-DK"/>
        </a:p>
      </dgm:t>
    </dgm:pt>
    <dgm:pt modelId="{AEA81336-E678-C844-95C2-EE3D18A18082}">
      <dgm:prSet phldrT="[Tekst]"/>
      <dgm:spPr/>
      <dgm:t>
        <a:bodyPr/>
        <a:lstStyle/>
        <a:p>
          <a:r>
            <a:rPr lang="da-DK" dirty="0" smtClean="0"/>
            <a:t>Retningslinjer,</a:t>
          </a:r>
          <a:r>
            <a:rPr lang="da-DK" baseline="0" dirty="0" smtClean="0"/>
            <a:t> politikker</a:t>
          </a:r>
          <a:endParaRPr lang="da-DK" dirty="0"/>
        </a:p>
      </dgm:t>
    </dgm:pt>
    <dgm:pt modelId="{16A38437-8AF8-C348-AF8C-42C0EF796069}" type="parTrans" cxnId="{92797720-77F5-2644-900F-AD43B0DF57C4}">
      <dgm:prSet/>
      <dgm:spPr/>
      <dgm:t>
        <a:bodyPr/>
        <a:lstStyle/>
        <a:p>
          <a:endParaRPr lang="da-DK"/>
        </a:p>
      </dgm:t>
    </dgm:pt>
    <dgm:pt modelId="{81A1D239-6FDA-5048-9627-989DC5261593}" type="sibTrans" cxnId="{92797720-77F5-2644-900F-AD43B0DF57C4}">
      <dgm:prSet/>
      <dgm:spPr/>
      <dgm:t>
        <a:bodyPr/>
        <a:lstStyle/>
        <a:p>
          <a:endParaRPr lang="da-DK"/>
        </a:p>
      </dgm:t>
    </dgm:pt>
    <dgm:pt modelId="{DFCC9D35-4C2A-3F4F-98C7-7E61ADFDE6B3}">
      <dgm:prSet phldrT="[Tekst]"/>
      <dgm:spPr/>
      <dgm:t>
        <a:bodyPr/>
        <a:lstStyle/>
        <a:p>
          <a:r>
            <a:rPr lang="da-DK" dirty="0" smtClean="0"/>
            <a:t>Lokal</a:t>
          </a:r>
          <a:r>
            <a:rPr lang="da-DK" baseline="0" dirty="0" smtClean="0"/>
            <a:t>aftaler under OK</a:t>
          </a:r>
          <a:endParaRPr lang="da-DK" dirty="0"/>
        </a:p>
      </dgm:t>
    </dgm:pt>
    <dgm:pt modelId="{57424CDE-FE7E-1F4E-B40E-442671459FA1}" type="parTrans" cxnId="{3EB08E41-9079-9946-A979-7C2D88971576}">
      <dgm:prSet/>
      <dgm:spPr/>
      <dgm:t>
        <a:bodyPr/>
        <a:lstStyle/>
        <a:p>
          <a:endParaRPr lang="da-DK"/>
        </a:p>
      </dgm:t>
    </dgm:pt>
    <dgm:pt modelId="{A0302C9C-2FDD-4A4F-9BB8-C8E3B53E5625}" type="sibTrans" cxnId="{3EB08E41-9079-9946-A979-7C2D88971576}">
      <dgm:prSet/>
      <dgm:spPr/>
      <dgm:t>
        <a:bodyPr/>
        <a:lstStyle/>
        <a:p>
          <a:endParaRPr lang="da-DK"/>
        </a:p>
      </dgm:t>
    </dgm:pt>
    <dgm:pt modelId="{4E2189F7-9102-C044-B071-FB9603D4FD77}" type="pres">
      <dgm:prSet presAssocID="{9DB06883-09F2-DC44-8E06-BB27EF9C050D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da-DK"/>
        </a:p>
      </dgm:t>
    </dgm:pt>
    <dgm:pt modelId="{88F55E35-63EE-DB4F-9EF1-0D8D7EB2B7F5}" type="pres">
      <dgm:prSet presAssocID="{57F8601B-AEB7-544C-9A03-05B5F719D212}" presName="composite" presStyleCnt="0"/>
      <dgm:spPr/>
    </dgm:pt>
    <dgm:pt modelId="{8FBB3122-4423-F340-AFB5-6DEB39873BE7}" type="pres">
      <dgm:prSet presAssocID="{57F8601B-AEB7-544C-9A03-05B5F719D212}" presName="LShape" presStyleLbl="alignNode1" presStyleIdx="0" presStyleCnt="5"/>
      <dgm:spPr/>
    </dgm:pt>
    <dgm:pt modelId="{431A582F-319B-1149-A649-686549079D40}" type="pres">
      <dgm:prSet presAssocID="{57F8601B-AEB7-544C-9A03-05B5F719D212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49A3F05-B610-8B41-9E9D-88C780E27DB9}" type="pres">
      <dgm:prSet presAssocID="{57F8601B-AEB7-544C-9A03-05B5F719D212}" presName="Triangle" presStyleLbl="alignNode1" presStyleIdx="1" presStyleCnt="5"/>
      <dgm:spPr/>
    </dgm:pt>
    <dgm:pt modelId="{EE115BAB-B666-4B40-8083-2309DC67CA26}" type="pres">
      <dgm:prSet presAssocID="{5FE2208F-4AAB-1C43-AAC5-6BF75036C2A2}" presName="sibTrans" presStyleCnt="0"/>
      <dgm:spPr/>
    </dgm:pt>
    <dgm:pt modelId="{C405D3B9-097F-3949-B4D1-4C1688640892}" type="pres">
      <dgm:prSet presAssocID="{5FE2208F-4AAB-1C43-AAC5-6BF75036C2A2}" presName="space" presStyleCnt="0"/>
      <dgm:spPr/>
    </dgm:pt>
    <dgm:pt modelId="{C235703C-070A-E949-A1CA-AD9241FEEE9B}" type="pres">
      <dgm:prSet presAssocID="{AEA81336-E678-C844-95C2-EE3D18A18082}" presName="composite" presStyleCnt="0"/>
      <dgm:spPr/>
    </dgm:pt>
    <dgm:pt modelId="{614B4956-B4F9-6741-8D44-76F016C156F0}" type="pres">
      <dgm:prSet presAssocID="{AEA81336-E678-C844-95C2-EE3D18A18082}" presName="LShape" presStyleLbl="alignNode1" presStyleIdx="2" presStyleCnt="5"/>
      <dgm:spPr/>
    </dgm:pt>
    <dgm:pt modelId="{B8B6D19E-1990-5844-A138-07402BAED4A0}" type="pres">
      <dgm:prSet presAssocID="{AEA81336-E678-C844-95C2-EE3D18A18082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A48DA89-571B-4D49-94CD-A4BCE0407BC2}" type="pres">
      <dgm:prSet presAssocID="{AEA81336-E678-C844-95C2-EE3D18A18082}" presName="Triangle" presStyleLbl="alignNode1" presStyleIdx="3" presStyleCnt="5"/>
      <dgm:spPr/>
    </dgm:pt>
    <dgm:pt modelId="{38498334-5659-D347-8F77-2AB26F628402}" type="pres">
      <dgm:prSet presAssocID="{81A1D239-6FDA-5048-9627-989DC5261593}" presName="sibTrans" presStyleCnt="0"/>
      <dgm:spPr/>
    </dgm:pt>
    <dgm:pt modelId="{5C1547C1-22FE-774E-9F6A-5D4DE27FDA67}" type="pres">
      <dgm:prSet presAssocID="{81A1D239-6FDA-5048-9627-989DC5261593}" presName="space" presStyleCnt="0"/>
      <dgm:spPr/>
    </dgm:pt>
    <dgm:pt modelId="{28DEC4EB-C02C-F24E-ADDB-DCB4E6E439E3}" type="pres">
      <dgm:prSet presAssocID="{DFCC9D35-4C2A-3F4F-98C7-7E61ADFDE6B3}" presName="composite" presStyleCnt="0"/>
      <dgm:spPr/>
    </dgm:pt>
    <dgm:pt modelId="{715BF014-9226-E041-9F15-B5EA1A52D342}" type="pres">
      <dgm:prSet presAssocID="{DFCC9D35-4C2A-3F4F-98C7-7E61ADFDE6B3}" presName="LShape" presStyleLbl="alignNode1" presStyleIdx="4" presStyleCnt="5"/>
      <dgm:spPr/>
    </dgm:pt>
    <dgm:pt modelId="{AB8B0792-B113-5E4D-811E-18CBB2ACF58C}" type="pres">
      <dgm:prSet presAssocID="{DFCC9D35-4C2A-3F4F-98C7-7E61ADFDE6B3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14183C6A-DDE7-4841-B1DC-25A32FE6F762}" type="presOf" srcId="{9DB06883-09F2-DC44-8E06-BB27EF9C050D}" destId="{4E2189F7-9102-C044-B071-FB9603D4FD77}" srcOrd="0" destOrd="0" presId="urn:microsoft.com/office/officeart/2009/3/layout/StepUpProcess"/>
    <dgm:cxn modelId="{92797720-77F5-2644-900F-AD43B0DF57C4}" srcId="{9DB06883-09F2-DC44-8E06-BB27EF9C050D}" destId="{AEA81336-E678-C844-95C2-EE3D18A18082}" srcOrd="1" destOrd="0" parTransId="{16A38437-8AF8-C348-AF8C-42C0EF796069}" sibTransId="{81A1D239-6FDA-5048-9627-989DC5261593}"/>
    <dgm:cxn modelId="{06E030AA-77CE-0545-B9EB-1768E0B3AC8E}" srcId="{9DB06883-09F2-DC44-8E06-BB27EF9C050D}" destId="{57F8601B-AEB7-544C-9A03-05B5F719D212}" srcOrd="0" destOrd="0" parTransId="{73D06FBD-2C14-F441-B7D5-0C3627979926}" sibTransId="{5FE2208F-4AAB-1C43-AAC5-6BF75036C2A2}"/>
    <dgm:cxn modelId="{2D833D1E-FA2D-C143-B009-A89284AC164F}" type="presOf" srcId="{57F8601B-AEB7-544C-9A03-05B5F719D212}" destId="{431A582F-319B-1149-A649-686549079D40}" srcOrd="0" destOrd="0" presId="urn:microsoft.com/office/officeart/2009/3/layout/StepUpProcess"/>
    <dgm:cxn modelId="{5DC921A6-DA5A-CB43-A38A-1D531686AFEF}" type="presOf" srcId="{DFCC9D35-4C2A-3F4F-98C7-7E61ADFDE6B3}" destId="{AB8B0792-B113-5E4D-811E-18CBB2ACF58C}" srcOrd="0" destOrd="0" presId="urn:microsoft.com/office/officeart/2009/3/layout/StepUpProcess"/>
    <dgm:cxn modelId="{3EB08E41-9079-9946-A979-7C2D88971576}" srcId="{9DB06883-09F2-DC44-8E06-BB27EF9C050D}" destId="{DFCC9D35-4C2A-3F4F-98C7-7E61ADFDE6B3}" srcOrd="2" destOrd="0" parTransId="{57424CDE-FE7E-1F4E-B40E-442671459FA1}" sibTransId="{A0302C9C-2FDD-4A4F-9BB8-C8E3B53E5625}"/>
    <dgm:cxn modelId="{63D87EAA-B4C5-BB4D-AAA1-53EEFFAB9C35}" type="presOf" srcId="{AEA81336-E678-C844-95C2-EE3D18A18082}" destId="{B8B6D19E-1990-5844-A138-07402BAED4A0}" srcOrd="0" destOrd="0" presId="urn:microsoft.com/office/officeart/2009/3/layout/StepUpProcess"/>
    <dgm:cxn modelId="{DEF7E84E-BFE0-DA42-BA9A-66E21450F63E}" type="presParOf" srcId="{4E2189F7-9102-C044-B071-FB9603D4FD77}" destId="{88F55E35-63EE-DB4F-9EF1-0D8D7EB2B7F5}" srcOrd="0" destOrd="0" presId="urn:microsoft.com/office/officeart/2009/3/layout/StepUpProcess"/>
    <dgm:cxn modelId="{7528767B-A81C-594D-8837-5805A0A881E2}" type="presParOf" srcId="{88F55E35-63EE-DB4F-9EF1-0D8D7EB2B7F5}" destId="{8FBB3122-4423-F340-AFB5-6DEB39873BE7}" srcOrd="0" destOrd="0" presId="urn:microsoft.com/office/officeart/2009/3/layout/StepUpProcess"/>
    <dgm:cxn modelId="{E791FB8B-7B17-2841-9661-6DAC86775099}" type="presParOf" srcId="{88F55E35-63EE-DB4F-9EF1-0D8D7EB2B7F5}" destId="{431A582F-319B-1149-A649-686549079D40}" srcOrd="1" destOrd="0" presId="urn:microsoft.com/office/officeart/2009/3/layout/StepUpProcess"/>
    <dgm:cxn modelId="{B9F39127-E04D-8D42-920E-44C3BCA78042}" type="presParOf" srcId="{88F55E35-63EE-DB4F-9EF1-0D8D7EB2B7F5}" destId="{B49A3F05-B610-8B41-9E9D-88C780E27DB9}" srcOrd="2" destOrd="0" presId="urn:microsoft.com/office/officeart/2009/3/layout/StepUpProcess"/>
    <dgm:cxn modelId="{938A35AB-00AA-1D4F-A7DB-2819A73A2021}" type="presParOf" srcId="{4E2189F7-9102-C044-B071-FB9603D4FD77}" destId="{EE115BAB-B666-4B40-8083-2309DC67CA26}" srcOrd="1" destOrd="0" presId="urn:microsoft.com/office/officeart/2009/3/layout/StepUpProcess"/>
    <dgm:cxn modelId="{F182E246-385E-9940-9AF7-68A396E0A96A}" type="presParOf" srcId="{EE115BAB-B666-4B40-8083-2309DC67CA26}" destId="{C405D3B9-097F-3949-B4D1-4C1688640892}" srcOrd="0" destOrd="0" presId="urn:microsoft.com/office/officeart/2009/3/layout/StepUpProcess"/>
    <dgm:cxn modelId="{93CD18B8-B856-DB45-8F4D-D2348200B8B6}" type="presParOf" srcId="{4E2189F7-9102-C044-B071-FB9603D4FD77}" destId="{C235703C-070A-E949-A1CA-AD9241FEEE9B}" srcOrd="2" destOrd="0" presId="urn:microsoft.com/office/officeart/2009/3/layout/StepUpProcess"/>
    <dgm:cxn modelId="{870AF71B-BDD8-C44A-8D54-344435F3DC7C}" type="presParOf" srcId="{C235703C-070A-E949-A1CA-AD9241FEEE9B}" destId="{614B4956-B4F9-6741-8D44-76F016C156F0}" srcOrd="0" destOrd="0" presId="urn:microsoft.com/office/officeart/2009/3/layout/StepUpProcess"/>
    <dgm:cxn modelId="{16E906E5-EAF0-1C4B-98BF-A9BC3D60ACC8}" type="presParOf" srcId="{C235703C-070A-E949-A1CA-AD9241FEEE9B}" destId="{B8B6D19E-1990-5844-A138-07402BAED4A0}" srcOrd="1" destOrd="0" presId="urn:microsoft.com/office/officeart/2009/3/layout/StepUpProcess"/>
    <dgm:cxn modelId="{2B66BB89-0F09-B64E-9D75-283126F3FB2C}" type="presParOf" srcId="{C235703C-070A-E949-A1CA-AD9241FEEE9B}" destId="{7A48DA89-571B-4D49-94CD-A4BCE0407BC2}" srcOrd="2" destOrd="0" presId="urn:microsoft.com/office/officeart/2009/3/layout/StepUpProcess"/>
    <dgm:cxn modelId="{737808A2-ADAB-6642-BC6F-E3AEEB9D4703}" type="presParOf" srcId="{4E2189F7-9102-C044-B071-FB9603D4FD77}" destId="{38498334-5659-D347-8F77-2AB26F628402}" srcOrd="3" destOrd="0" presId="urn:microsoft.com/office/officeart/2009/3/layout/StepUpProcess"/>
    <dgm:cxn modelId="{7474E637-13AA-2E4B-86B6-31278F17E1B3}" type="presParOf" srcId="{38498334-5659-D347-8F77-2AB26F628402}" destId="{5C1547C1-22FE-774E-9F6A-5D4DE27FDA67}" srcOrd="0" destOrd="0" presId="urn:microsoft.com/office/officeart/2009/3/layout/StepUpProcess"/>
    <dgm:cxn modelId="{30C577C4-5A13-6746-9C56-EF7984EF2978}" type="presParOf" srcId="{4E2189F7-9102-C044-B071-FB9603D4FD77}" destId="{28DEC4EB-C02C-F24E-ADDB-DCB4E6E439E3}" srcOrd="4" destOrd="0" presId="urn:microsoft.com/office/officeart/2009/3/layout/StepUpProcess"/>
    <dgm:cxn modelId="{969B15C5-71BE-F549-B044-8014096FDAAF}" type="presParOf" srcId="{28DEC4EB-C02C-F24E-ADDB-DCB4E6E439E3}" destId="{715BF014-9226-E041-9F15-B5EA1A52D342}" srcOrd="0" destOrd="0" presId="urn:microsoft.com/office/officeart/2009/3/layout/StepUpProcess"/>
    <dgm:cxn modelId="{5429F064-745D-2E49-87FE-B8DA3362EC97}" type="presParOf" srcId="{28DEC4EB-C02C-F24E-ADDB-DCB4E6E439E3}" destId="{AB8B0792-B113-5E4D-811E-18CBB2ACF58C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DB06883-09F2-DC44-8E06-BB27EF9C050D}" type="doc">
      <dgm:prSet loTypeId="urn:microsoft.com/office/officeart/2009/3/layout/StepUp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57F8601B-AEB7-544C-9A03-05B5F719D212}">
      <dgm:prSet phldrT="[Tekst]"/>
      <dgm:spPr/>
      <dgm:t>
        <a:bodyPr/>
        <a:lstStyle/>
        <a:p>
          <a:r>
            <a:rPr lang="da-DK" dirty="0" smtClean="0"/>
            <a:t>Gensidig information</a:t>
          </a:r>
          <a:endParaRPr lang="da-DK" dirty="0"/>
        </a:p>
      </dgm:t>
    </dgm:pt>
    <dgm:pt modelId="{73D06FBD-2C14-F441-B7D5-0C3627979926}" type="parTrans" cxnId="{06E030AA-77CE-0545-B9EB-1768E0B3AC8E}">
      <dgm:prSet/>
      <dgm:spPr/>
      <dgm:t>
        <a:bodyPr/>
        <a:lstStyle/>
        <a:p>
          <a:endParaRPr lang="da-DK"/>
        </a:p>
      </dgm:t>
    </dgm:pt>
    <dgm:pt modelId="{5FE2208F-4AAB-1C43-AAC5-6BF75036C2A2}" type="sibTrans" cxnId="{06E030AA-77CE-0545-B9EB-1768E0B3AC8E}">
      <dgm:prSet/>
      <dgm:spPr/>
      <dgm:t>
        <a:bodyPr/>
        <a:lstStyle/>
        <a:p>
          <a:endParaRPr lang="da-DK"/>
        </a:p>
      </dgm:t>
    </dgm:pt>
    <dgm:pt modelId="{AEA81336-E678-C844-95C2-EE3D18A18082}">
      <dgm:prSet phldrT="[Tekst]"/>
      <dgm:spPr/>
      <dgm:t>
        <a:bodyPr/>
        <a:lstStyle/>
        <a:p>
          <a:r>
            <a:rPr lang="da-DK" dirty="0" smtClean="0"/>
            <a:t>Udveksle viden og synspunkter</a:t>
          </a:r>
          <a:endParaRPr lang="da-DK" dirty="0"/>
        </a:p>
      </dgm:t>
    </dgm:pt>
    <dgm:pt modelId="{16A38437-8AF8-C348-AF8C-42C0EF796069}" type="parTrans" cxnId="{92797720-77F5-2644-900F-AD43B0DF57C4}">
      <dgm:prSet/>
      <dgm:spPr/>
      <dgm:t>
        <a:bodyPr/>
        <a:lstStyle/>
        <a:p>
          <a:endParaRPr lang="da-DK"/>
        </a:p>
      </dgm:t>
    </dgm:pt>
    <dgm:pt modelId="{81A1D239-6FDA-5048-9627-989DC5261593}" type="sibTrans" cxnId="{92797720-77F5-2644-900F-AD43B0DF57C4}">
      <dgm:prSet/>
      <dgm:spPr/>
      <dgm:t>
        <a:bodyPr/>
        <a:lstStyle/>
        <a:p>
          <a:endParaRPr lang="da-DK"/>
        </a:p>
      </dgm:t>
    </dgm:pt>
    <dgm:pt modelId="{DFCC9D35-4C2A-3F4F-98C7-7E61ADFDE6B3}">
      <dgm:prSet phldrT="[Tekst]"/>
      <dgm:spPr/>
      <dgm:t>
        <a:bodyPr/>
        <a:lstStyle/>
        <a:p>
          <a:r>
            <a:rPr lang="da-DK" dirty="0" smtClean="0"/>
            <a:t>Undersøgende dialog</a:t>
          </a:r>
          <a:endParaRPr lang="da-DK" dirty="0"/>
        </a:p>
      </dgm:t>
    </dgm:pt>
    <dgm:pt modelId="{57424CDE-FE7E-1F4E-B40E-442671459FA1}" type="parTrans" cxnId="{3EB08E41-9079-9946-A979-7C2D88971576}">
      <dgm:prSet/>
      <dgm:spPr/>
      <dgm:t>
        <a:bodyPr/>
        <a:lstStyle/>
        <a:p>
          <a:endParaRPr lang="da-DK"/>
        </a:p>
      </dgm:t>
    </dgm:pt>
    <dgm:pt modelId="{A0302C9C-2FDD-4A4F-9BB8-C8E3B53E5625}" type="sibTrans" cxnId="{3EB08E41-9079-9946-A979-7C2D88971576}">
      <dgm:prSet/>
      <dgm:spPr/>
      <dgm:t>
        <a:bodyPr/>
        <a:lstStyle/>
        <a:p>
          <a:endParaRPr lang="da-DK"/>
        </a:p>
      </dgm:t>
    </dgm:pt>
    <dgm:pt modelId="{4E2189F7-9102-C044-B071-FB9603D4FD77}" type="pres">
      <dgm:prSet presAssocID="{9DB06883-09F2-DC44-8E06-BB27EF9C050D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da-DK"/>
        </a:p>
      </dgm:t>
    </dgm:pt>
    <dgm:pt modelId="{88F55E35-63EE-DB4F-9EF1-0D8D7EB2B7F5}" type="pres">
      <dgm:prSet presAssocID="{57F8601B-AEB7-544C-9A03-05B5F719D212}" presName="composite" presStyleCnt="0"/>
      <dgm:spPr/>
    </dgm:pt>
    <dgm:pt modelId="{8FBB3122-4423-F340-AFB5-6DEB39873BE7}" type="pres">
      <dgm:prSet presAssocID="{57F8601B-AEB7-544C-9A03-05B5F719D212}" presName="LShape" presStyleLbl="alignNode1" presStyleIdx="0" presStyleCnt="5"/>
      <dgm:spPr/>
    </dgm:pt>
    <dgm:pt modelId="{431A582F-319B-1149-A649-686549079D40}" type="pres">
      <dgm:prSet presAssocID="{57F8601B-AEB7-544C-9A03-05B5F719D212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49A3F05-B610-8B41-9E9D-88C780E27DB9}" type="pres">
      <dgm:prSet presAssocID="{57F8601B-AEB7-544C-9A03-05B5F719D212}" presName="Triangle" presStyleLbl="alignNode1" presStyleIdx="1" presStyleCnt="5"/>
      <dgm:spPr/>
    </dgm:pt>
    <dgm:pt modelId="{EE115BAB-B666-4B40-8083-2309DC67CA26}" type="pres">
      <dgm:prSet presAssocID="{5FE2208F-4AAB-1C43-AAC5-6BF75036C2A2}" presName="sibTrans" presStyleCnt="0"/>
      <dgm:spPr/>
    </dgm:pt>
    <dgm:pt modelId="{C405D3B9-097F-3949-B4D1-4C1688640892}" type="pres">
      <dgm:prSet presAssocID="{5FE2208F-4AAB-1C43-AAC5-6BF75036C2A2}" presName="space" presStyleCnt="0"/>
      <dgm:spPr/>
    </dgm:pt>
    <dgm:pt modelId="{C235703C-070A-E949-A1CA-AD9241FEEE9B}" type="pres">
      <dgm:prSet presAssocID="{AEA81336-E678-C844-95C2-EE3D18A18082}" presName="composite" presStyleCnt="0"/>
      <dgm:spPr/>
    </dgm:pt>
    <dgm:pt modelId="{614B4956-B4F9-6741-8D44-76F016C156F0}" type="pres">
      <dgm:prSet presAssocID="{AEA81336-E678-C844-95C2-EE3D18A18082}" presName="LShape" presStyleLbl="alignNode1" presStyleIdx="2" presStyleCnt="5"/>
      <dgm:spPr/>
    </dgm:pt>
    <dgm:pt modelId="{B8B6D19E-1990-5844-A138-07402BAED4A0}" type="pres">
      <dgm:prSet presAssocID="{AEA81336-E678-C844-95C2-EE3D18A18082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A48DA89-571B-4D49-94CD-A4BCE0407BC2}" type="pres">
      <dgm:prSet presAssocID="{AEA81336-E678-C844-95C2-EE3D18A18082}" presName="Triangle" presStyleLbl="alignNode1" presStyleIdx="3" presStyleCnt="5"/>
      <dgm:spPr/>
    </dgm:pt>
    <dgm:pt modelId="{38498334-5659-D347-8F77-2AB26F628402}" type="pres">
      <dgm:prSet presAssocID="{81A1D239-6FDA-5048-9627-989DC5261593}" presName="sibTrans" presStyleCnt="0"/>
      <dgm:spPr/>
    </dgm:pt>
    <dgm:pt modelId="{5C1547C1-22FE-774E-9F6A-5D4DE27FDA67}" type="pres">
      <dgm:prSet presAssocID="{81A1D239-6FDA-5048-9627-989DC5261593}" presName="space" presStyleCnt="0"/>
      <dgm:spPr/>
    </dgm:pt>
    <dgm:pt modelId="{28DEC4EB-C02C-F24E-ADDB-DCB4E6E439E3}" type="pres">
      <dgm:prSet presAssocID="{DFCC9D35-4C2A-3F4F-98C7-7E61ADFDE6B3}" presName="composite" presStyleCnt="0"/>
      <dgm:spPr/>
    </dgm:pt>
    <dgm:pt modelId="{715BF014-9226-E041-9F15-B5EA1A52D342}" type="pres">
      <dgm:prSet presAssocID="{DFCC9D35-4C2A-3F4F-98C7-7E61ADFDE6B3}" presName="LShape" presStyleLbl="alignNode1" presStyleIdx="4" presStyleCnt="5"/>
      <dgm:spPr/>
    </dgm:pt>
    <dgm:pt modelId="{AB8B0792-B113-5E4D-811E-18CBB2ACF58C}" type="pres">
      <dgm:prSet presAssocID="{DFCC9D35-4C2A-3F4F-98C7-7E61ADFDE6B3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92797720-77F5-2644-900F-AD43B0DF57C4}" srcId="{9DB06883-09F2-DC44-8E06-BB27EF9C050D}" destId="{AEA81336-E678-C844-95C2-EE3D18A18082}" srcOrd="1" destOrd="0" parTransId="{16A38437-8AF8-C348-AF8C-42C0EF796069}" sibTransId="{81A1D239-6FDA-5048-9627-989DC5261593}"/>
    <dgm:cxn modelId="{9FAEC629-40FC-4149-A476-703476509A07}" type="presOf" srcId="{9DB06883-09F2-DC44-8E06-BB27EF9C050D}" destId="{4E2189F7-9102-C044-B071-FB9603D4FD77}" srcOrd="0" destOrd="0" presId="urn:microsoft.com/office/officeart/2009/3/layout/StepUpProcess"/>
    <dgm:cxn modelId="{0A6AF099-9E77-E149-BACB-A687FC5FFBFF}" type="presOf" srcId="{57F8601B-AEB7-544C-9A03-05B5F719D212}" destId="{431A582F-319B-1149-A649-686549079D40}" srcOrd="0" destOrd="0" presId="urn:microsoft.com/office/officeart/2009/3/layout/StepUpProcess"/>
    <dgm:cxn modelId="{06E030AA-77CE-0545-B9EB-1768E0B3AC8E}" srcId="{9DB06883-09F2-DC44-8E06-BB27EF9C050D}" destId="{57F8601B-AEB7-544C-9A03-05B5F719D212}" srcOrd="0" destOrd="0" parTransId="{73D06FBD-2C14-F441-B7D5-0C3627979926}" sibTransId="{5FE2208F-4AAB-1C43-AAC5-6BF75036C2A2}"/>
    <dgm:cxn modelId="{F85CEDB9-30EC-5346-911C-EF9652475BD0}" type="presOf" srcId="{AEA81336-E678-C844-95C2-EE3D18A18082}" destId="{B8B6D19E-1990-5844-A138-07402BAED4A0}" srcOrd="0" destOrd="0" presId="urn:microsoft.com/office/officeart/2009/3/layout/StepUpProcess"/>
    <dgm:cxn modelId="{3EB08E41-9079-9946-A979-7C2D88971576}" srcId="{9DB06883-09F2-DC44-8E06-BB27EF9C050D}" destId="{DFCC9D35-4C2A-3F4F-98C7-7E61ADFDE6B3}" srcOrd="2" destOrd="0" parTransId="{57424CDE-FE7E-1F4E-B40E-442671459FA1}" sibTransId="{A0302C9C-2FDD-4A4F-9BB8-C8E3B53E5625}"/>
    <dgm:cxn modelId="{FAAC5A16-7829-5E4F-A834-0EEC1DFE02B9}" type="presOf" srcId="{DFCC9D35-4C2A-3F4F-98C7-7E61ADFDE6B3}" destId="{AB8B0792-B113-5E4D-811E-18CBB2ACF58C}" srcOrd="0" destOrd="0" presId="urn:microsoft.com/office/officeart/2009/3/layout/StepUpProcess"/>
    <dgm:cxn modelId="{A93007FD-6050-B443-8AF2-1C9A8F786C8E}" type="presParOf" srcId="{4E2189F7-9102-C044-B071-FB9603D4FD77}" destId="{88F55E35-63EE-DB4F-9EF1-0D8D7EB2B7F5}" srcOrd="0" destOrd="0" presId="urn:microsoft.com/office/officeart/2009/3/layout/StepUpProcess"/>
    <dgm:cxn modelId="{CBDC37A6-74F5-9C4F-AB58-2A8E636F6EF4}" type="presParOf" srcId="{88F55E35-63EE-DB4F-9EF1-0D8D7EB2B7F5}" destId="{8FBB3122-4423-F340-AFB5-6DEB39873BE7}" srcOrd="0" destOrd="0" presId="urn:microsoft.com/office/officeart/2009/3/layout/StepUpProcess"/>
    <dgm:cxn modelId="{9BA53ECD-BD64-A047-AB02-81CEE6E1F9BA}" type="presParOf" srcId="{88F55E35-63EE-DB4F-9EF1-0D8D7EB2B7F5}" destId="{431A582F-319B-1149-A649-686549079D40}" srcOrd="1" destOrd="0" presId="urn:microsoft.com/office/officeart/2009/3/layout/StepUpProcess"/>
    <dgm:cxn modelId="{47E8EFE0-3C70-8440-90A7-941D4D294A20}" type="presParOf" srcId="{88F55E35-63EE-DB4F-9EF1-0D8D7EB2B7F5}" destId="{B49A3F05-B610-8B41-9E9D-88C780E27DB9}" srcOrd="2" destOrd="0" presId="urn:microsoft.com/office/officeart/2009/3/layout/StepUpProcess"/>
    <dgm:cxn modelId="{EEC41A1A-CF88-5848-97A8-74F0E0FAC630}" type="presParOf" srcId="{4E2189F7-9102-C044-B071-FB9603D4FD77}" destId="{EE115BAB-B666-4B40-8083-2309DC67CA26}" srcOrd="1" destOrd="0" presId="urn:microsoft.com/office/officeart/2009/3/layout/StepUpProcess"/>
    <dgm:cxn modelId="{48628312-4819-B84A-9DA5-BE059F4F458D}" type="presParOf" srcId="{EE115BAB-B666-4B40-8083-2309DC67CA26}" destId="{C405D3B9-097F-3949-B4D1-4C1688640892}" srcOrd="0" destOrd="0" presId="urn:microsoft.com/office/officeart/2009/3/layout/StepUpProcess"/>
    <dgm:cxn modelId="{7361F1A1-F91E-0841-8526-55BB6320BEAA}" type="presParOf" srcId="{4E2189F7-9102-C044-B071-FB9603D4FD77}" destId="{C235703C-070A-E949-A1CA-AD9241FEEE9B}" srcOrd="2" destOrd="0" presId="urn:microsoft.com/office/officeart/2009/3/layout/StepUpProcess"/>
    <dgm:cxn modelId="{B7A0BF16-1D7C-C841-8896-983588018159}" type="presParOf" srcId="{C235703C-070A-E949-A1CA-AD9241FEEE9B}" destId="{614B4956-B4F9-6741-8D44-76F016C156F0}" srcOrd="0" destOrd="0" presId="urn:microsoft.com/office/officeart/2009/3/layout/StepUpProcess"/>
    <dgm:cxn modelId="{2CEC5F75-3185-D045-8F6E-3A29F0B62F41}" type="presParOf" srcId="{C235703C-070A-E949-A1CA-AD9241FEEE9B}" destId="{B8B6D19E-1990-5844-A138-07402BAED4A0}" srcOrd="1" destOrd="0" presId="urn:microsoft.com/office/officeart/2009/3/layout/StepUpProcess"/>
    <dgm:cxn modelId="{C398F3E7-0161-414E-A998-636086BFAF02}" type="presParOf" srcId="{C235703C-070A-E949-A1CA-AD9241FEEE9B}" destId="{7A48DA89-571B-4D49-94CD-A4BCE0407BC2}" srcOrd="2" destOrd="0" presId="urn:microsoft.com/office/officeart/2009/3/layout/StepUpProcess"/>
    <dgm:cxn modelId="{2B82BE8C-10A0-B44A-B849-0D14824277BB}" type="presParOf" srcId="{4E2189F7-9102-C044-B071-FB9603D4FD77}" destId="{38498334-5659-D347-8F77-2AB26F628402}" srcOrd="3" destOrd="0" presId="urn:microsoft.com/office/officeart/2009/3/layout/StepUpProcess"/>
    <dgm:cxn modelId="{54AB2B59-4D12-2C44-9FE8-47416E959648}" type="presParOf" srcId="{38498334-5659-D347-8F77-2AB26F628402}" destId="{5C1547C1-22FE-774E-9F6A-5D4DE27FDA67}" srcOrd="0" destOrd="0" presId="urn:microsoft.com/office/officeart/2009/3/layout/StepUpProcess"/>
    <dgm:cxn modelId="{A028F3C9-EF79-374E-843B-D707CCD84FCA}" type="presParOf" srcId="{4E2189F7-9102-C044-B071-FB9603D4FD77}" destId="{28DEC4EB-C02C-F24E-ADDB-DCB4E6E439E3}" srcOrd="4" destOrd="0" presId="urn:microsoft.com/office/officeart/2009/3/layout/StepUpProcess"/>
    <dgm:cxn modelId="{416A9C56-9B4F-DB48-8244-25E82228942C}" type="presParOf" srcId="{28DEC4EB-C02C-F24E-ADDB-DCB4E6E439E3}" destId="{715BF014-9226-E041-9F15-B5EA1A52D342}" srcOrd="0" destOrd="0" presId="urn:microsoft.com/office/officeart/2009/3/layout/StepUpProcess"/>
    <dgm:cxn modelId="{B1866599-B01A-3E4B-9132-12E142BB1D8D}" type="presParOf" srcId="{28DEC4EB-C02C-F24E-ADDB-DCB4E6E439E3}" destId="{AB8B0792-B113-5E4D-811E-18CBB2ACF58C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1703AB4-E9E6-B041-B173-45530E1C855D}" type="doc">
      <dgm:prSet loTypeId="urn:microsoft.com/office/officeart/2005/8/layout/radial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3207411C-FC45-394E-BBFE-84DCBA359BDD}">
      <dgm:prSet phldrT="[Tekst]" custT="1"/>
      <dgm:spPr/>
      <dgm:t>
        <a:bodyPr/>
        <a:lstStyle/>
        <a:p>
          <a:r>
            <a:rPr lang="da-DK" sz="1800" dirty="0" smtClean="0">
              <a:latin typeface="Avenir Book"/>
              <a:cs typeface="Avenir Book"/>
            </a:rPr>
            <a:t>Med-skabelse</a:t>
          </a:r>
          <a:endParaRPr lang="da-DK" sz="1800" dirty="0">
            <a:latin typeface="Avenir Book"/>
            <a:cs typeface="Avenir Book"/>
          </a:endParaRPr>
        </a:p>
      </dgm:t>
    </dgm:pt>
    <dgm:pt modelId="{3F8D2309-52F9-5544-B3ED-8F468CADFDC7}" type="parTrans" cxnId="{A3CF0579-70F8-9147-AF2A-59ED7033A3FD}">
      <dgm:prSet/>
      <dgm:spPr/>
      <dgm:t>
        <a:bodyPr/>
        <a:lstStyle/>
        <a:p>
          <a:endParaRPr lang="da-DK"/>
        </a:p>
      </dgm:t>
    </dgm:pt>
    <dgm:pt modelId="{8A53AB03-7AE0-0C49-95ED-47612A029CA2}" type="sibTrans" cxnId="{A3CF0579-70F8-9147-AF2A-59ED7033A3FD}">
      <dgm:prSet/>
      <dgm:spPr/>
      <dgm:t>
        <a:bodyPr/>
        <a:lstStyle/>
        <a:p>
          <a:endParaRPr lang="da-DK"/>
        </a:p>
      </dgm:t>
    </dgm:pt>
    <dgm:pt modelId="{69439E91-FF10-8943-BE05-F84DB2322735}">
      <dgm:prSet phldrT="[Tekst]" custT="1"/>
      <dgm:spPr>
        <a:gradFill rotWithShape="0">
          <a:gsLst>
            <a:gs pos="0">
              <a:srgbClr val="92D050"/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r>
            <a:rPr lang="da-DK" sz="1800" dirty="0" smtClean="0">
              <a:latin typeface="Avenir Book"/>
              <a:cs typeface="Avenir Book"/>
            </a:rPr>
            <a:t>Dialog-rummet</a:t>
          </a:r>
        </a:p>
      </dgm:t>
    </dgm:pt>
    <dgm:pt modelId="{99982FDD-F6C0-1A4E-BAA9-DC2B527261C9}" type="parTrans" cxnId="{360C649F-B84D-0542-A5CA-C3812B7C0CD9}">
      <dgm:prSet/>
      <dgm:spPr/>
      <dgm:t>
        <a:bodyPr/>
        <a:lstStyle/>
        <a:p>
          <a:endParaRPr lang="da-DK"/>
        </a:p>
      </dgm:t>
    </dgm:pt>
    <dgm:pt modelId="{22FE4348-FD03-5645-A108-CFBD1FC50583}" type="sibTrans" cxnId="{360C649F-B84D-0542-A5CA-C3812B7C0CD9}">
      <dgm:prSet/>
      <dgm:spPr/>
      <dgm:t>
        <a:bodyPr/>
        <a:lstStyle/>
        <a:p>
          <a:endParaRPr lang="da-DK"/>
        </a:p>
      </dgm:t>
    </dgm:pt>
    <dgm:pt modelId="{8671FD8F-136A-694F-8A4B-4F50E92CF6B6}">
      <dgm:prSet phldrT="[Tekst]" custT="1"/>
      <dgm:spPr>
        <a:gradFill rotWithShape="0">
          <a:gsLst>
            <a:gs pos="0">
              <a:srgbClr val="FFFF00"/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r>
            <a:rPr lang="da-DK" sz="1800" dirty="0" smtClean="0">
              <a:latin typeface="Avenir Book"/>
              <a:cs typeface="Avenir Book"/>
            </a:rPr>
            <a:t>Det individuelle rum</a:t>
          </a:r>
        </a:p>
      </dgm:t>
    </dgm:pt>
    <dgm:pt modelId="{B8015B4E-6E26-264B-8140-D48CC2F4CA58}" type="parTrans" cxnId="{3A365B74-62C3-D145-9414-C003D8EC57F8}">
      <dgm:prSet/>
      <dgm:spPr/>
      <dgm:t>
        <a:bodyPr/>
        <a:lstStyle/>
        <a:p>
          <a:endParaRPr lang="da-DK"/>
        </a:p>
      </dgm:t>
    </dgm:pt>
    <dgm:pt modelId="{839B8D34-803B-BA43-9D75-C11EE32C54C3}" type="sibTrans" cxnId="{3A365B74-62C3-D145-9414-C003D8EC57F8}">
      <dgm:prSet/>
      <dgm:spPr/>
      <dgm:t>
        <a:bodyPr/>
        <a:lstStyle/>
        <a:p>
          <a:endParaRPr lang="da-DK"/>
        </a:p>
      </dgm:t>
    </dgm:pt>
    <dgm:pt modelId="{EBA56F39-23CC-C541-9832-1DFD63EF8C98}">
      <dgm:prSet phldrT="[Tekst]" custT="1"/>
      <dgm:spPr>
        <a:gradFill rotWithShape="0">
          <a:gsLst>
            <a:gs pos="0">
              <a:srgbClr val="FF0000"/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r>
            <a:rPr lang="da-DK" sz="1900" dirty="0" smtClean="0">
              <a:latin typeface="Avenir Book"/>
              <a:cs typeface="Avenir Book"/>
            </a:rPr>
            <a:t>Aftale-rummet</a:t>
          </a:r>
        </a:p>
      </dgm:t>
    </dgm:pt>
    <dgm:pt modelId="{43318B4B-CF31-4E4F-85F6-0467E7C4B069}" type="parTrans" cxnId="{AAA78345-BB11-B74B-912C-83BCB29FD85C}">
      <dgm:prSet/>
      <dgm:spPr/>
      <dgm:t>
        <a:bodyPr/>
        <a:lstStyle/>
        <a:p>
          <a:endParaRPr lang="da-DK"/>
        </a:p>
      </dgm:t>
    </dgm:pt>
    <dgm:pt modelId="{971E9925-562E-1F4D-9726-36A4606ECCB3}" type="sibTrans" cxnId="{AAA78345-BB11-B74B-912C-83BCB29FD85C}">
      <dgm:prSet/>
      <dgm:spPr/>
      <dgm:t>
        <a:bodyPr/>
        <a:lstStyle/>
        <a:p>
          <a:endParaRPr lang="da-DK"/>
        </a:p>
      </dgm:t>
    </dgm:pt>
    <dgm:pt modelId="{4B42F61F-C62D-AE4B-B74E-CD75975776EE}">
      <dgm:prSet phldrT="[Tekst]" custT="1"/>
      <dgm:spPr/>
      <dgm:t>
        <a:bodyPr/>
        <a:lstStyle/>
        <a:p>
          <a:endParaRPr lang="da-DK" sz="2000" dirty="0"/>
        </a:p>
      </dgm:t>
    </dgm:pt>
    <dgm:pt modelId="{382AD770-E140-1F46-9A9D-C736BD882F0F}" type="parTrans" cxnId="{26C7B15F-A979-684B-8D9F-365F01CF5B8F}">
      <dgm:prSet/>
      <dgm:spPr/>
      <dgm:t>
        <a:bodyPr/>
        <a:lstStyle/>
        <a:p>
          <a:endParaRPr lang="da-DK"/>
        </a:p>
      </dgm:t>
    </dgm:pt>
    <dgm:pt modelId="{EDEFB55F-2E82-6C44-A065-F681A0D090A8}" type="sibTrans" cxnId="{26C7B15F-A979-684B-8D9F-365F01CF5B8F}">
      <dgm:prSet/>
      <dgm:spPr/>
      <dgm:t>
        <a:bodyPr/>
        <a:lstStyle/>
        <a:p>
          <a:endParaRPr lang="da-DK"/>
        </a:p>
      </dgm:t>
    </dgm:pt>
    <dgm:pt modelId="{9EC93283-B668-634A-9917-AD5CF7A0E895}" type="pres">
      <dgm:prSet presAssocID="{B1703AB4-E9E6-B041-B173-45530E1C855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D3210BE8-1741-9B41-B1C5-687EF36BE8CC}" type="pres">
      <dgm:prSet presAssocID="{B1703AB4-E9E6-B041-B173-45530E1C855D}" presName="radial" presStyleCnt="0">
        <dgm:presLayoutVars>
          <dgm:animLvl val="ctr"/>
        </dgm:presLayoutVars>
      </dgm:prSet>
      <dgm:spPr/>
    </dgm:pt>
    <dgm:pt modelId="{3699267E-9D24-9442-9A2F-12666207FA7D}" type="pres">
      <dgm:prSet presAssocID="{3207411C-FC45-394E-BBFE-84DCBA359BDD}" presName="centerShape" presStyleLbl="vennNode1" presStyleIdx="0" presStyleCnt="4" custScaleX="74873" custScaleY="77358"/>
      <dgm:spPr/>
      <dgm:t>
        <a:bodyPr/>
        <a:lstStyle/>
        <a:p>
          <a:endParaRPr lang="da-DK"/>
        </a:p>
      </dgm:t>
    </dgm:pt>
    <dgm:pt modelId="{EA5A3CA5-193C-664F-8382-AD9B5CC2660C}" type="pres">
      <dgm:prSet presAssocID="{69439E91-FF10-8943-BE05-F84DB2322735}" presName="node" presStyleLbl="vennNode1" presStyleIdx="1" presStyleCnt="4" custScaleX="173642" custScaleY="173642" custRadScaleRad="103836" custRadScaleInc="76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33061B2-ACF0-3E4B-B191-7F0FBCCA1DE4}" type="pres">
      <dgm:prSet presAssocID="{8671FD8F-136A-694F-8A4B-4F50E92CF6B6}" presName="node" presStyleLbl="vennNode1" presStyleIdx="2" presStyleCnt="4" custScaleX="156140" custScaleY="157666" custRadScaleRad="102395" custRadScaleInc="-466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D965606-10CC-5E41-BFF6-E149E1D760FA}" type="pres">
      <dgm:prSet presAssocID="{EBA56F39-23CC-C541-9832-1DFD63EF8C98}" presName="node" presStyleLbl="vennNode1" presStyleIdx="3" presStyleCnt="4" custScaleX="157856" custScaleY="157856" custRadScaleRad="107270" custRadScaleInc="168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AAA78345-BB11-B74B-912C-83BCB29FD85C}" srcId="{3207411C-FC45-394E-BBFE-84DCBA359BDD}" destId="{EBA56F39-23CC-C541-9832-1DFD63EF8C98}" srcOrd="2" destOrd="0" parTransId="{43318B4B-CF31-4E4F-85F6-0467E7C4B069}" sibTransId="{971E9925-562E-1F4D-9726-36A4606ECCB3}"/>
    <dgm:cxn modelId="{47B61C03-3110-2B42-9EE8-441CE5CD8E4E}" type="presOf" srcId="{3207411C-FC45-394E-BBFE-84DCBA359BDD}" destId="{3699267E-9D24-9442-9A2F-12666207FA7D}" srcOrd="0" destOrd="0" presId="urn:microsoft.com/office/officeart/2005/8/layout/radial3"/>
    <dgm:cxn modelId="{A3CF0579-70F8-9147-AF2A-59ED7033A3FD}" srcId="{B1703AB4-E9E6-B041-B173-45530E1C855D}" destId="{3207411C-FC45-394E-BBFE-84DCBA359BDD}" srcOrd="0" destOrd="0" parTransId="{3F8D2309-52F9-5544-B3ED-8F468CADFDC7}" sibTransId="{8A53AB03-7AE0-0C49-95ED-47612A029CA2}"/>
    <dgm:cxn modelId="{96240655-264F-7340-BDA9-F7A2D3A87116}" type="presOf" srcId="{EBA56F39-23CC-C541-9832-1DFD63EF8C98}" destId="{7D965606-10CC-5E41-BFF6-E149E1D760FA}" srcOrd="0" destOrd="0" presId="urn:microsoft.com/office/officeart/2005/8/layout/radial3"/>
    <dgm:cxn modelId="{640D4148-7758-1746-9011-75DA53BC338A}" type="presOf" srcId="{B1703AB4-E9E6-B041-B173-45530E1C855D}" destId="{9EC93283-B668-634A-9917-AD5CF7A0E895}" srcOrd="0" destOrd="0" presId="urn:microsoft.com/office/officeart/2005/8/layout/radial3"/>
    <dgm:cxn modelId="{26C7B15F-A979-684B-8D9F-365F01CF5B8F}" srcId="{B1703AB4-E9E6-B041-B173-45530E1C855D}" destId="{4B42F61F-C62D-AE4B-B74E-CD75975776EE}" srcOrd="1" destOrd="0" parTransId="{382AD770-E140-1F46-9A9D-C736BD882F0F}" sibTransId="{EDEFB55F-2E82-6C44-A065-F681A0D090A8}"/>
    <dgm:cxn modelId="{F012BEBB-30E9-B242-B515-5E3A7376F44C}" type="presOf" srcId="{69439E91-FF10-8943-BE05-F84DB2322735}" destId="{EA5A3CA5-193C-664F-8382-AD9B5CC2660C}" srcOrd="0" destOrd="0" presId="urn:microsoft.com/office/officeart/2005/8/layout/radial3"/>
    <dgm:cxn modelId="{360C649F-B84D-0542-A5CA-C3812B7C0CD9}" srcId="{3207411C-FC45-394E-BBFE-84DCBA359BDD}" destId="{69439E91-FF10-8943-BE05-F84DB2322735}" srcOrd="0" destOrd="0" parTransId="{99982FDD-F6C0-1A4E-BAA9-DC2B527261C9}" sibTransId="{22FE4348-FD03-5645-A108-CFBD1FC50583}"/>
    <dgm:cxn modelId="{3B89405A-696B-974C-BF0D-44752377CD7E}" type="presOf" srcId="{8671FD8F-136A-694F-8A4B-4F50E92CF6B6}" destId="{C33061B2-ACF0-3E4B-B191-7F0FBCCA1DE4}" srcOrd="0" destOrd="0" presId="urn:microsoft.com/office/officeart/2005/8/layout/radial3"/>
    <dgm:cxn modelId="{3A365B74-62C3-D145-9414-C003D8EC57F8}" srcId="{3207411C-FC45-394E-BBFE-84DCBA359BDD}" destId="{8671FD8F-136A-694F-8A4B-4F50E92CF6B6}" srcOrd="1" destOrd="0" parTransId="{B8015B4E-6E26-264B-8140-D48CC2F4CA58}" sibTransId="{839B8D34-803B-BA43-9D75-C11EE32C54C3}"/>
    <dgm:cxn modelId="{BE4ED6AC-8507-6349-B8CB-D2457C14A6EE}" type="presParOf" srcId="{9EC93283-B668-634A-9917-AD5CF7A0E895}" destId="{D3210BE8-1741-9B41-B1C5-687EF36BE8CC}" srcOrd="0" destOrd="0" presId="urn:microsoft.com/office/officeart/2005/8/layout/radial3"/>
    <dgm:cxn modelId="{7340FA1F-9BD3-3C41-876A-3490BEA86B4E}" type="presParOf" srcId="{D3210BE8-1741-9B41-B1C5-687EF36BE8CC}" destId="{3699267E-9D24-9442-9A2F-12666207FA7D}" srcOrd="0" destOrd="0" presId="urn:microsoft.com/office/officeart/2005/8/layout/radial3"/>
    <dgm:cxn modelId="{2D4F6DFC-CA60-314F-81A5-1025080D8109}" type="presParOf" srcId="{D3210BE8-1741-9B41-B1C5-687EF36BE8CC}" destId="{EA5A3CA5-193C-664F-8382-AD9B5CC2660C}" srcOrd="1" destOrd="0" presId="urn:microsoft.com/office/officeart/2005/8/layout/radial3"/>
    <dgm:cxn modelId="{43607AF4-9512-9A45-A29C-CE89ABF104B5}" type="presParOf" srcId="{D3210BE8-1741-9B41-B1C5-687EF36BE8CC}" destId="{C33061B2-ACF0-3E4B-B191-7F0FBCCA1DE4}" srcOrd="2" destOrd="0" presId="urn:microsoft.com/office/officeart/2005/8/layout/radial3"/>
    <dgm:cxn modelId="{3ED3C233-15BC-684F-958D-B489415CCAA1}" type="presParOf" srcId="{D3210BE8-1741-9B41-B1C5-687EF36BE8CC}" destId="{7D965606-10CC-5E41-BFF6-E149E1D760FA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B424B46-D891-8742-AF2D-A9F3AAD0F129}" type="doc">
      <dgm:prSet loTypeId="urn:microsoft.com/office/officeart/2005/8/layout/radial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4AAE4DD3-57B8-E24F-8FCB-019BD8B87D92}">
      <dgm:prSet phldrT="[Tekst]" custT="1"/>
      <dgm:spPr>
        <a:gradFill flip="none" rotWithShape="0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</dgm:spPr>
      <dgm:t>
        <a:bodyPr/>
        <a:lstStyle/>
        <a:p>
          <a:r>
            <a:rPr lang="da-DK" sz="1800" dirty="0" smtClean="0"/>
            <a:t>Styrke </a:t>
          </a:r>
          <a:r>
            <a:rPr lang="da-DK" sz="1800" dirty="0" err="1" smtClean="0"/>
            <a:t>arbejds-pladsers</a:t>
          </a:r>
          <a:r>
            <a:rPr lang="da-DK" sz="1800" baseline="0" dirty="0" smtClean="0"/>
            <a:t> evne til at løse kerneopgaven</a:t>
          </a:r>
          <a:endParaRPr lang="da-DK" sz="1800" dirty="0"/>
        </a:p>
      </dgm:t>
    </dgm:pt>
    <dgm:pt modelId="{72F859CD-115B-BA4B-81D1-140A53006ED1}" type="parTrans" cxnId="{D4D8277E-2022-034B-9777-248E6297536F}">
      <dgm:prSet/>
      <dgm:spPr/>
      <dgm:t>
        <a:bodyPr/>
        <a:lstStyle/>
        <a:p>
          <a:endParaRPr lang="da-DK"/>
        </a:p>
      </dgm:t>
    </dgm:pt>
    <dgm:pt modelId="{278B926C-C2B4-AD42-B1E1-E004150E1C1D}" type="sibTrans" cxnId="{D4D8277E-2022-034B-9777-248E6297536F}">
      <dgm:prSet/>
      <dgm:spPr/>
      <dgm:t>
        <a:bodyPr/>
        <a:lstStyle/>
        <a:p>
          <a:endParaRPr lang="da-DK"/>
        </a:p>
      </dgm:t>
    </dgm:pt>
    <dgm:pt modelId="{7C3C23AE-128A-214B-967D-551766B6CEF0}">
      <dgm:prSet phldrT="[Tekst]" custT="1"/>
      <dgm:spPr>
        <a:solidFill>
          <a:schemeClr val="accent3"/>
        </a:solidFill>
      </dgm:spPr>
      <dgm:t>
        <a:bodyPr/>
        <a:lstStyle/>
        <a:p>
          <a:r>
            <a:rPr lang="da-DK" sz="1600" dirty="0" smtClean="0"/>
            <a:t>Skabe</a:t>
          </a:r>
          <a:r>
            <a:rPr lang="da-DK" sz="1600" baseline="0" dirty="0" smtClean="0"/>
            <a:t> </a:t>
          </a:r>
          <a:r>
            <a:rPr lang="da-DK" sz="1600" dirty="0" err="1" smtClean="0"/>
            <a:t>forbed-ringer</a:t>
          </a:r>
          <a:endParaRPr lang="da-DK" sz="1600" dirty="0"/>
        </a:p>
      </dgm:t>
    </dgm:pt>
    <dgm:pt modelId="{7B4F1911-7EA5-9C4F-973F-1C3E6FAF6828}" type="parTrans" cxnId="{425A1E27-A2D3-1A4F-8AA6-014CE6D141A3}">
      <dgm:prSet/>
      <dgm:spPr/>
      <dgm:t>
        <a:bodyPr/>
        <a:lstStyle/>
        <a:p>
          <a:endParaRPr lang="da-DK"/>
        </a:p>
      </dgm:t>
    </dgm:pt>
    <dgm:pt modelId="{03E8C5C9-CA7E-C446-86BC-5B17D4469709}" type="sibTrans" cxnId="{425A1E27-A2D3-1A4F-8AA6-014CE6D141A3}">
      <dgm:prSet/>
      <dgm:spPr/>
      <dgm:t>
        <a:bodyPr/>
        <a:lstStyle/>
        <a:p>
          <a:endParaRPr lang="da-DK"/>
        </a:p>
      </dgm:t>
    </dgm:pt>
    <dgm:pt modelId="{DD167F78-24A6-DC4F-BD58-117597C0E295}">
      <dgm:prSet phldrT="[Tekst]" custT="1"/>
      <dgm:spPr>
        <a:solidFill>
          <a:schemeClr val="accent3"/>
        </a:solidFill>
      </dgm:spPr>
      <dgm:t>
        <a:bodyPr/>
        <a:lstStyle/>
        <a:p>
          <a:r>
            <a:rPr lang="da-DK" sz="1600" dirty="0" smtClean="0"/>
            <a:t>Bruge og anerkende platforme</a:t>
          </a:r>
          <a:endParaRPr lang="da-DK" sz="1600" dirty="0"/>
        </a:p>
      </dgm:t>
    </dgm:pt>
    <dgm:pt modelId="{EB8235A1-D60C-BF4E-8D41-4AC460ACE027}" type="parTrans" cxnId="{989D97FE-4769-C14E-A054-58D52F998DD4}">
      <dgm:prSet/>
      <dgm:spPr/>
      <dgm:t>
        <a:bodyPr/>
        <a:lstStyle/>
        <a:p>
          <a:endParaRPr lang="da-DK"/>
        </a:p>
      </dgm:t>
    </dgm:pt>
    <dgm:pt modelId="{2F4E2CC9-2DE9-B349-8294-1E62357479B6}" type="sibTrans" cxnId="{989D97FE-4769-C14E-A054-58D52F998DD4}">
      <dgm:prSet/>
      <dgm:spPr/>
      <dgm:t>
        <a:bodyPr/>
        <a:lstStyle/>
        <a:p>
          <a:endParaRPr lang="da-DK"/>
        </a:p>
      </dgm:t>
    </dgm:pt>
    <dgm:pt modelId="{E7264A35-15F7-D842-8BC3-2D9814CA61C9}">
      <dgm:prSet phldrT="[Tekst]" custT="1"/>
      <dgm:spPr>
        <a:solidFill>
          <a:schemeClr val="accent3"/>
        </a:solidFill>
      </dgm:spPr>
      <dgm:t>
        <a:bodyPr/>
        <a:lstStyle/>
        <a:p>
          <a:r>
            <a:rPr lang="da-DK" sz="1600" dirty="0" smtClean="0"/>
            <a:t>Bruge rummene</a:t>
          </a:r>
          <a:endParaRPr lang="da-DK" sz="1600" dirty="0"/>
        </a:p>
      </dgm:t>
    </dgm:pt>
    <dgm:pt modelId="{B32AEF58-1E59-8943-8E3B-5DA31A0D5B42}" type="parTrans" cxnId="{900AA0DB-A333-304A-B4D0-BA9D4A95786C}">
      <dgm:prSet/>
      <dgm:spPr/>
      <dgm:t>
        <a:bodyPr/>
        <a:lstStyle/>
        <a:p>
          <a:endParaRPr lang="da-DK"/>
        </a:p>
      </dgm:t>
    </dgm:pt>
    <dgm:pt modelId="{C665C890-430C-F44D-A01D-19FAEFE5EED4}" type="sibTrans" cxnId="{900AA0DB-A333-304A-B4D0-BA9D4A95786C}">
      <dgm:prSet/>
      <dgm:spPr/>
      <dgm:t>
        <a:bodyPr/>
        <a:lstStyle/>
        <a:p>
          <a:endParaRPr lang="da-DK"/>
        </a:p>
      </dgm:t>
    </dgm:pt>
    <dgm:pt modelId="{78C02DDE-B84A-E64B-995B-3D36FD291171}">
      <dgm:prSet phldrT="[Tekst]" custT="1"/>
      <dgm:spPr>
        <a:gradFill rotWithShape="0">
          <a:gsLst>
            <a:gs pos="100000">
              <a:schemeClr val="accent3"/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r>
            <a:rPr lang="da-DK" sz="1600" dirty="0" smtClean="0"/>
            <a:t>Analysere </a:t>
          </a:r>
          <a:r>
            <a:rPr lang="da-DK" sz="1600" dirty="0" err="1" smtClean="0"/>
            <a:t>udfordrin-ger</a:t>
          </a:r>
          <a:endParaRPr lang="da-DK" sz="1600" dirty="0"/>
        </a:p>
      </dgm:t>
    </dgm:pt>
    <dgm:pt modelId="{203D0F66-6601-B347-899B-1CA9F272C347}" type="parTrans" cxnId="{C7D69AA0-D2E1-7747-8127-DE45E824972C}">
      <dgm:prSet/>
      <dgm:spPr/>
      <dgm:t>
        <a:bodyPr/>
        <a:lstStyle/>
        <a:p>
          <a:endParaRPr lang="da-DK"/>
        </a:p>
      </dgm:t>
    </dgm:pt>
    <dgm:pt modelId="{FBE5168B-F268-CA41-AC2A-0F482B2DB15D}" type="sibTrans" cxnId="{C7D69AA0-D2E1-7747-8127-DE45E824972C}">
      <dgm:prSet/>
      <dgm:spPr/>
      <dgm:t>
        <a:bodyPr/>
        <a:lstStyle/>
        <a:p>
          <a:endParaRPr lang="da-DK"/>
        </a:p>
      </dgm:t>
    </dgm:pt>
    <dgm:pt modelId="{95DE853C-09C1-5642-B8B0-F3B8A7780F0E}" type="pres">
      <dgm:prSet presAssocID="{9B424B46-D891-8742-AF2D-A9F3AAD0F12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847062B4-6A3D-3D42-8236-DD4D9C1FDDEC}" type="pres">
      <dgm:prSet presAssocID="{4AAE4DD3-57B8-E24F-8FCB-019BD8B87D92}" presName="centerShape" presStyleLbl="node0" presStyleIdx="0" presStyleCnt="1" custScaleX="114420" custScaleY="117831"/>
      <dgm:spPr/>
      <dgm:t>
        <a:bodyPr/>
        <a:lstStyle/>
        <a:p>
          <a:endParaRPr lang="da-DK"/>
        </a:p>
      </dgm:t>
    </dgm:pt>
    <dgm:pt modelId="{1791B522-E67A-CA40-A44A-45A1BF27C0F9}" type="pres">
      <dgm:prSet presAssocID="{78C02DDE-B84A-E64B-995B-3D36FD29117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EA39509-E950-184E-B585-B01BB7C41160}" type="pres">
      <dgm:prSet presAssocID="{78C02DDE-B84A-E64B-995B-3D36FD291171}" presName="dummy" presStyleCnt="0"/>
      <dgm:spPr/>
    </dgm:pt>
    <dgm:pt modelId="{D3776F3A-1329-5B4B-9719-AB35000255D7}" type="pres">
      <dgm:prSet presAssocID="{FBE5168B-F268-CA41-AC2A-0F482B2DB15D}" presName="sibTrans" presStyleLbl="sibTrans2D1" presStyleIdx="0" presStyleCnt="4"/>
      <dgm:spPr/>
      <dgm:t>
        <a:bodyPr/>
        <a:lstStyle/>
        <a:p>
          <a:endParaRPr lang="da-DK"/>
        </a:p>
      </dgm:t>
    </dgm:pt>
    <dgm:pt modelId="{7FC54398-A923-934C-842C-F05F42BB65B5}" type="pres">
      <dgm:prSet presAssocID="{7C3C23AE-128A-214B-967D-551766B6CEF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93712CC-FF6E-064C-AD3F-82641D3951E9}" type="pres">
      <dgm:prSet presAssocID="{7C3C23AE-128A-214B-967D-551766B6CEF0}" presName="dummy" presStyleCnt="0"/>
      <dgm:spPr/>
      <dgm:t>
        <a:bodyPr/>
        <a:lstStyle/>
        <a:p>
          <a:endParaRPr lang="da-DK"/>
        </a:p>
      </dgm:t>
    </dgm:pt>
    <dgm:pt modelId="{0E5E7F05-52A7-B74B-80F0-0F1252A7937A}" type="pres">
      <dgm:prSet presAssocID="{03E8C5C9-CA7E-C446-86BC-5B17D4469709}" presName="sibTrans" presStyleLbl="sibTrans2D1" presStyleIdx="1" presStyleCnt="4"/>
      <dgm:spPr/>
      <dgm:t>
        <a:bodyPr/>
        <a:lstStyle/>
        <a:p>
          <a:endParaRPr lang="da-DK"/>
        </a:p>
      </dgm:t>
    </dgm:pt>
    <dgm:pt modelId="{E0AC4C04-4F99-F040-9603-CF31674EC462}" type="pres">
      <dgm:prSet presAssocID="{DD167F78-24A6-DC4F-BD58-117597C0E29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89C708F-4E25-3847-843E-29966B920874}" type="pres">
      <dgm:prSet presAssocID="{DD167F78-24A6-DC4F-BD58-117597C0E295}" presName="dummy" presStyleCnt="0"/>
      <dgm:spPr/>
      <dgm:t>
        <a:bodyPr/>
        <a:lstStyle/>
        <a:p>
          <a:endParaRPr lang="da-DK"/>
        </a:p>
      </dgm:t>
    </dgm:pt>
    <dgm:pt modelId="{990C44F3-83FF-6F42-8B3B-EBD690D03476}" type="pres">
      <dgm:prSet presAssocID="{2F4E2CC9-2DE9-B349-8294-1E62357479B6}" presName="sibTrans" presStyleLbl="sibTrans2D1" presStyleIdx="2" presStyleCnt="4"/>
      <dgm:spPr/>
      <dgm:t>
        <a:bodyPr/>
        <a:lstStyle/>
        <a:p>
          <a:endParaRPr lang="da-DK"/>
        </a:p>
      </dgm:t>
    </dgm:pt>
    <dgm:pt modelId="{72554C99-B7D2-AA49-B194-3287605D62F6}" type="pres">
      <dgm:prSet presAssocID="{E7264A35-15F7-D842-8BC3-2D9814CA61C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39A97E6-C6B8-1A45-BD85-1278D3613933}" type="pres">
      <dgm:prSet presAssocID="{E7264A35-15F7-D842-8BC3-2D9814CA61C9}" presName="dummy" presStyleCnt="0"/>
      <dgm:spPr/>
      <dgm:t>
        <a:bodyPr/>
        <a:lstStyle/>
        <a:p>
          <a:endParaRPr lang="da-DK"/>
        </a:p>
      </dgm:t>
    </dgm:pt>
    <dgm:pt modelId="{839E68D4-8341-9A42-B19A-2DEA2B860091}" type="pres">
      <dgm:prSet presAssocID="{C665C890-430C-F44D-A01D-19FAEFE5EED4}" presName="sibTrans" presStyleLbl="sibTrans2D1" presStyleIdx="3" presStyleCnt="4"/>
      <dgm:spPr/>
      <dgm:t>
        <a:bodyPr/>
        <a:lstStyle/>
        <a:p>
          <a:endParaRPr lang="da-DK"/>
        </a:p>
      </dgm:t>
    </dgm:pt>
  </dgm:ptLst>
  <dgm:cxnLst>
    <dgm:cxn modelId="{662F7391-3611-E842-9FC8-2C8F7E80BEB7}" type="presOf" srcId="{9B424B46-D891-8742-AF2D-A9F3AAD0F129}" destId="{95DE853C-09C1-5642-B8B0-F3B8A7780F0E}" srcOrd="0" destOrd="0" presId="urn:microsoft.com/office/officeart/2005/8/layout/radial6"/>
    <dgm:cxn modelId="{01D86A25-A3FD-0445-8D62-CFBA21E507D5}" type="presOf" srcId="{03E8C5C9-CA7E-C446-86BC-5B17D4469709}" destId="{0E5E7F05-52A7-B74B-80F0-0F1252A7937A}" srcOrd="0" destOrd="0" presId="urn:microsoft.com/office/officeart/2005/8/layout/radial6"/>
    <dgm:cxn modelId="{2BE30413-F87F-BD43-AF5F-2724FA158F4A}" type="presOf" srcId="{DD167F78-24A6-DC4F-BD58-117597C0E295}" destId="{E0AC4C04-4F99-F040-9603-CF31674EC462}" srcOrd="0" destOrd="0" presId="urn:microsoft.com/office/officeart/2005/8/layout/radial6"/>
    <dgm:cxn modelId="{5DA81D85-EDA5-6E49-BF6F-CFC56510D12C}" type="presOf" srcId="{78C02DDE-B84A-E64B-995B-3D36FD291171}" destId="{1791B522-E67A-CA40-A44A-45A1BF27C0F9}" srcOrd="0" destOrd="0" presId="urn:microsoft.com/office/officeart/2005/8/layout/radial6"/>
    <dgm:cxn modelId="{55D91294-F832-7C49-9FF6-DE40AFDAB878}" type="presOf" srcId="{4AAE4DD3-57B8-E24F-8FCB-019BD8B87D92}" destId="{847062B4-6A3D-3D42-8236-DD4D9C1FDDEC}" srcOrd="0" destOrd="0" presId="urn:microsoft.com/office/officeart/2005/8/layout/radial6"/>
    <dgm:cxn modelId="{425A1E27-A2D3-1A4F-8AA6-014CE6D141A3}" srcId="{4AAE4DD3-57B8-E24F-8FCB-019BD8B87D92}" destId="{7C3C23AE-128A-214B-967D-551766B6CEF0}" srcOrd="1" destOrd="0" parTransId="{7B4F1911-7EA5-9C4F-973F-1C3E6FAF6828}" sibTransId="{03E8C5C9-CA7E-C446-86BC-5B17D4469709}"/>
    <dgm:cxn modelId="{989D97FE-4769-C14E-A054-58D52F998DD4}" srcId="{4AAE4DD3-57B8-E24F-8FCB-019BD8B87D92}" destId="{DD167F78-24A6-DC4F-BD58-117597C0E295}" srcOrd="2" destOrd="0" parTransId="{EB8235A1-D60C-BF4E-8D41-4AC460ACE027}" sibTransId="{2F4E2CC9-2DE9-B349-8294-1E62357479B6}"/>
    <dgm:cxn modelId="{FFB6FE2B-1886-1D47-94B4-7C9C8FD88957}" type="presOf" srcId="{7C3C23AE-128A-214B-967D-551766B6CEF0}" destId="{7FC54398-A923-934C-842C-F05F42BB65B5}" srcOrd="0" destOrd="0" presId="urn:microsoft.com/office/officeart/2005/8/layout/radial6"/>
    <dgm:cxn modelId="{7825740B-490F-604A-BEA3-4315021AEAE7}" type="presOf" srcId="{2F4E2CC9-2DE9-B349-8294-1E62357479B6}" destId="{990C44F3-83FF-6F42-8B3B-EBD690D03476}" srcOrd="0" destOrd="0" presId="urn:microsoft.com/office/officeart/2005/8/layout/radial6"/>
    <dgm:cxn modelId="{841370A8-9B2E-B947-BC95-D51FB2AE2AB8}" type="presOf" srcId="{C665C890-430C-F44D-A01D-19FAEFE5EED4}" destId="{839E68D4-8341-9A42-B19A-2DEA2B860091}" srcOrd="0" destOrd="0" presId="urn:microsoft.com/office/officeart/2005/8/layout/radial6"/>
    <dgm:cxn modelId="{900AA0DB-A333-304A-B4D0-BA9D4A95786C}" srcId="{4AAE4DD3-57B8-E24F-8FCB-019BD8B87D92}" destId="{E7264A35-15F7-D842-8BC3-2D9814CA61C9}" srcOrd="3" destOrd="0" parTransId="{B32AEF58-1E59-8943-8E3B-5DA31A0D5B42}" sibTransId="{C665C890-430C-F44D-A01D-19FAEFE5EED4}"/>
    <dgm:cxn modelId="{53763D44-06F4-C344-8FD1-7FBEC1A99D9F}" type="presOf" srcId="{FBE5168B-F268-CA41-AC2A-0F482B2DB15D}" destId="{D3776F3A-1329-5B4B-9719-AB35000255D7}" srcOrd="0" destOrd="0" presId="urn:microsoft.com/office/officeart/2005/8/layout/radial6"/>
    <dgm:cxn modelId="{C7D69AA0-D2E1-7747-8127-DE45E824972C}" srcId="{4AAE4DD3-57B8-E24F-8FCB-019BD8B87D92}" destId="{78C02DDE-B84A-E64B-995B-3D36FD291171}" srcOrd="0" destOrd="0" parTransId="{203D0F66-6601-B347-899B-1CA9F272C347}" sibTransId="{FBE5168B-F268-CA41-AC2A-0F482B2DB15D}"/>
    <dgm:cxn modelId="{D4D8277E-2022-034B-9777-248E6297536F}" srcId="{9B424B46-D891-8742-AF2D-A9F3AAD0F129}" destId="{4AAE4DD3-57B8-E24F-8FCB-019BD8B87D92}" srcOrd="0" destOrd="0" parTransId="{72F859CD-115B-BA4B-81D1-140A53006ED1}" sibTransId="{278B926C-C2B4-AD42-B1E1-E004150E1C1D}"/>
    <dgm:cxn modelId="{752389D7-14C3-AB42-AEFA-DCBA6FE90499}" type="presOf" srcId="{E7264A35-15F7-D842-8BC3-2D9814CA61C9}" destId="{72554C99-B7D2-AA49-B194-3287605D62F6}" srcOrd="0" destOrd="0" presId="urn:microsoft.com/office/officeart/2005/8/layout/radial6"/>
    <dgm:cxn modelId="{DC5162DC-EF1E-884A-AC36-9C9257ABCD13}" type="presParOf" srcId="{95DE853C-09C1-5642-B8B0-F3B8A7780F0E}" destId="{847062B4-6A3D-3D42-8236-DD4D9C1FDDEC}" srcOrd="0" destOrd="0" presId="urn:microsoft.com/office/officeart/2005/8/layout/radial6"/>
    <dgm:cxn modelId="{B4B1322A-FC95-2D41-82A7-46E89C67C9E7}" type="presParOf" srcId="{95DE853C-09C1-5642-B8B0-F3B8A7780F0E}" destId="{1791B522-E67A-CA40-A44A-45A1BF27C0F9}" srcOrd="1" destOrd="0" presId="urn:microsoft.com/office/officeart/2005/8/layout/radial6"/>
    <dgm:cxn modelId="{C50C937D-15CA-8C46-84EB-13A0943EDFD4}" type="presParOf" srcId="{95DE853C-09C1-5642-B8B0-F3B8A7780F0E}" destId="{5EA39509-E950-184E-B585-B01BB7C41160}" srcOrd="2" destOrd="0" presId="urn:microsoft.com/office/officeart/2005/8/layout/radial6"/>
    <dgm:cxn modelId="{818F4373-66FA-FB4F-B918-47C7D1C0D270}" type="presParOf" srcId="{95DE853C-09C1-5642-B8B0-F3B8A7780F0E}" destId="{D3776F3A-1329-5B4B-9719-AB35000255D7}" srcOrd="3" destOrd="0" presId="urn:microsoft.com/office/officeart/2005/8/layout/radial6"/>
    <dgm:cxn modelId="{FC96F08A-AD10-D949-A6EA-ECB7F6F519AF}" type="presParOf" srcId="{95DE853C-09C1-5642-B8B0-F3B8A7780F0E}" destId="{7FC54398-A923-934C-842C-F05F42BB65B5}" srcOrd="4" destOrd="0" presId="urn:microsoft.com/office/officeart/2005/8/layout/radial6"/>
    <dgm:cxn modelId="{02432019-3B45-4344-B3E6-634EA2E5D7EA}" type="presParOf" srcId="{95DE853C-09C1-5642-B8B0-F3B8A7780F0E}" destId="{493712CC-FF6E-064C-AD3F-82641D3951E9}" srcOrd="5" destOrd="0" presId="urn:microsoft.com/office/officeart/2005/8/layout/radial6"/>
    <dgm:cxn modelId="{FCA7D38E-52F6-2443-83F0-CC79625FB62B}" type="presParOf" srcId="{95DE853C-09C1-5642-B8B0-F3B8A7780F0E}" destId="{0E5E7F05-52A7-B74B-80F0-0F1252A7937A}" srcOrd="6" destOrd="0" presId="urn:microsoft.com/office/officeart/2005/8/layout/radial6"/>
    <dgm:cxn modelId="{68D64FFA-6BF7-C946-9418-613E1A6951D9}" type="presParOf" srcId="{95DE853C-09C1-5642-B8B0-F3B8A7780F0E}" destId="{E0AC4C04-4F99-F040-9603-CF31674EC462}" srcOrd="7" destOrd="0" presId="urn:microsoft.com/office/officeart/2005/8/layout/radial6"/>
    <dgm:cxn modelId="{0C0C98A1-7AA7-614F-B238-79C988465BEF}" type="presParOf" srcId="{95DE853C-09C1-5642-B8B0-F3B8A7780F0E}" destId="{D89C708F-4E25-3847-843E-29966B920874}" srcOrd="8" destOrd="0" presId="urn:microsoft.com/office/officeart/2005/8/layout/radial6"/>
    <dgm:cxn modelId="{0174EF44-1975-0948-958E-51189259EA6B}" type="presParOf" srcId="{95DE853C-09C1-5642-B8B0-F3B8A7780F0E}" destId="{990C44F3-83FF-6F42-8B3B-EBD690D03476}" srcOrd="9" destOrd="0" presId="urn:microsoft.com/office/officeart/2005/8/layout/radial6"/>
    <dgm:cxn modelId="{A0C8B2E7-B3CF-2A4C-B036-95A23592EB8E}" type="presParOf" srcId="{95DE853C-09C1-5642-B8B0-F3B8A7780F0E}" destId="{72554C99-B7D2-AA49-B194-3287605D62F6}" srcOrd="10" destOrd="0" presId="urn:microsoft.com/office/officeart/2005/8/layout/radial6"/>
    <dgm:cxn modelId="{71DBF4E9-D8FA-A447-9F9E-5EFCC32CA9F0}" type="presParOf" srcId="{95DE853C-09C1-5642-B8B0-F3B8A7780F0E}" destId="{639A97E6-C6B8-1A45-BD85-1278D3613933}" srcOrd="11" destOrd="0" presId="urn:microsoft.com/office/officeart/2005/8/layout/radial6"/>
    <dgm:cxn modelId="{B0561238-A964-0147-8882-C6D28B3CBB47}" type="presParOf" srcId="{95DE853C-09C1-5642-B8B0-F3B8A7780F0E}" destId="{839E68D4-8341-9A42-B19A-2DEA2B860091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424B46-D891-8742-AF2D-A9F3AAD0F129}" type="doc">
      <dgm:prSet loTypeId="urn:microsoft.com/office/officeart/2005/8/layout/radial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4AAE4DD3-57B8-E24F-8FCB-019BD8B87D92}">
      <dgm:prSet phldrT="[Tekst]" custT="1"/>
      <dgm:spPr>
        <a:gradFill flip="none" rotWithShape="0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</dgm:spPr>
      <dgm:t>
        <a:bodyPr/>
        <a:lstStyle/>
        <a:p>
          <a:r>
            <a:rPr lang="da-DK" sz="1800" dirty="0" smtClean="0"/>
            <a:t>Styrke </a:t>
          </a:r>
          <a:r>
            <a:rPr lang="da-DK" sz="1800" dirty="0" err="1" smtClean="0"/>
            <a:t>arbejds-pladsens</a:t>
          </a:r>
          <a:r>
            <a:rPr lang="da-DK" sz="1800" baseline="0" dirty="0" smtClean="0"/>
            <a:t> evne til at løse kerneopgaven</a:t>
          </a:r>
          <a:endParaRPr lang="da-DK" sz="1800" dirty="0"/>
        </a:p>
      </dgm:t>
    </dgm:pt>
    <dgm:pt modelId="{72F859CD-115B-BA4B-81D1-140A53006ED1}" type="parTrans" cxnId="{D4D8277E-2022-034B-9777-248E6297536F}">
      <dgm:prSet/>
      <dgm:spPr/>
      <dgm:t>
        <a:bodyPr/>
        <a:lstStyle/>
        <a:p>
          <a:endParaRPr lang="da-DK"/>
        </a:p>
      </dgm:t>
    </dgm:pt>
    <dgm:pt modelId="{278B926C-C2B4-AD42-B1E1-E004150E1C1D}" type="sibTrans" cxnId="{D4D8277E-2022-034B-9777-248E6297536F}">
      <dgm:prSet/>
      <dgm:spPr/>
      <dgm:t>
        <a:bodyPr/>
        <a:lstStyle/>
        <a:p>
          <a:endParaRPr lang="da-DK"/>
        </a:p>
      </dgm:t>
    </dgm:pt>
    <dgm:pt modelId="{7C3C23AE-128A-214B-967D-551766B6CEF0}">
      <dgm:prSet phldrT="[Tekst]" custT="1"/>
      <dgm:spPr/>
      <dgm:t>
        <a:bodyPr/>
        <a:lstStyle/>
        <a:p>
          <a:r>
            <a:rPr lang="da-DK" sz="1600" dirty="0" smtClean="0"/>
            <a:t>Skabe</a:t>
          </a:r>
          <a:r>
            <a:rPr lang="da-DK" sz="1600" baseline="0" dirty="0" smtClean="0"/>
            <a:t> </a:t>
          </a:r>
          <a:r>
            <a:rPr lang="da-DK" sz="1600" dirty="0" err="1" smtClean="0"/>
            <a:t>forbed-ringer</a:t>
          </a:r>
          <a:endParaRPr lang="da-DK" sz="1600" dirty="0"/>
        </a:p>
      </dgm:t>
    </dgm:pt>
    <dgm:pt modelId="{7B4F1911-7EA5-9C4F-973F-1C3E6FAF6828}" type="parTrans" cxnId="{425A1E27-A2D3-1A4F-8AA6-014CE6D141A3}">
      <dgm:prSet/>
      <dgm:spPr/>
      <dgm:t>
        <a:bodyPr/>
        <a:lstStyle/>
        <a:p>
          <a:endParaRPr lang="da-DK"/>
        </a:p>
      </dgm:t>
    </dgm:pt>
    <dgm:pt modelId="{03E8C5C9-CA7E-C446-86BC-5B17D4469709}" type="sibTrans" cxnId="{425A1E27-A2D3-1A4F-8AA6-014CE6D141A3}">
      <dgm:prSet/>
      <dgm:spPr/>
      <dgm:t>
        <a:bodyPr/>
        <a:lstStyle/>
        <a:p>
          <a:endParaRPr lang="da-DK"/>
        </a:p>
      </dgm:t>
    </dgm:pt>
    <dgm:pt modelId="{DD167F78-24A6-DC4F-BD58-117597C0E295}">
      <dgm:prSet phldrT="[Tekst]" custT="1"/>
      <dgm:spPr/>
      <dgm:t>
        <a:bodyPr/>
        <a:lstStyle/>
        <a:p>
          <a:r>
            <a:rPr lang="da-DK" sz="1600" dirty="0" smtClean="0"/>
            <a:t>Bruge </a:t>
          </a:r>
          <a:r>
            <a:rPr lang="da-DK" sz="1600" smtClean="0"/>
            <a:t>og anerkende platforme</a:t>
          </a:r>
          <a:endParaRPr lang="da-DK" sz="1600" dirty="0"/>
        </a:p>
      </dgm:t>
    </dgm:pt>
    <dgm:pt modelId="{EB8235A1-D60C-BF4E-8D41-4AC460ACE027}" type="parTrans" cxnId="{989D97FE-4769-C14E-A054-58D52F998DD4}">
      <dgm:prSet/>
      <dgm:spPr/>
      <dgm:t>
        <a:bodyPr/>
        <a:lstStyle/>
        <a:p>
          <a:endParaRPr lang="da-DK"/>
        </a:p>
      </dgm:t>
    </dgm:pt>
    <dgm:pt modelId="{2F4E2CC9-2DE9-B349-8294-1E62357479B6}" type="sibTrans" cxnId="{989D97FE-4769-C14E-A054-58D52F998DD4}">
      <dgm:prSet/>
      <dgm:spPr/>
      <dgm:t>
        <a:bodyPr/>
        <a:lstStyle/>
        <a:p>
          <a:endParaRPr lang="da-DK"/>
        </a:p>
      </dgm:t>
    </dgm:pt>
    <dgm:pt modelId="{E7264A35-15F7-D842-8BC3-2D9814CA61C9}">
      <dgm:prSet phldrT="[Tekst]" custT="1"/>
      <dgm:spPr/>
      <dgm:t>
        <a:bodyPr/>
        <a:lstStyle/>
        <a:p>
          <a:r>
            <a:rPr lang="da-DK" sz="1600" dirty="0" smtClean="0"/>
            <a:t>Bruge rummene</a:t>
          </a:r>
          <a:endParaRPr lang="da-DK" sz="1600" dirty="0"/>
        </a:p>
      </dgm:t>
    </dgm:pt>
    <dgm:pt modelId="{B32AEF58-1E59-8943-8E3B-5DA31A0D5B42}" type="parTrans" cxnId="{900AA0DB-A333-304A-B4D0-BA9D4A95786C}">
      <dgm:prSet/>
      <dgm:spPr/>
      <dgm:t>
        <a:bodyPr/>
        <a:lstStyle/>
        <a:p>
          <a:endParaRPr lang="da-DK"/>
        </a:p>
      </dgm:t>
    </dgm:pt>
    <dgm:pt modelId="{C665C890-430C-F44D-A01D-19FAEFE5EED4}" type="sibTrans" cxnId="{900AA0DB-A333-304A-B4D0-BA9D4A95786C}">
      <dgm:prSet/>
      <dgm:spPr/>
      <dgm:t>
        <a:bodyPr/>
        <a:lstStyle/>
        <a:p>
          <a:endParaRPr lang="da-DK"/>
        </a:p>
      </dgm:t>
    </dgm:pt>
    <dgm:pt modelId="{78C02DDE-B84A-E64B-995B-3D36FD291171}">
      <dgm:prSet phldrT="[Teks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da-DK" sz="1600" dirty="0" smtClean="0"/>
            <a:t>Strategisk</a:t>
          </a:r>
          <a:r>
            <a:rPr lang="da-DK" sz="1600" baseline="0" dirty="0" smtClean="0"/>
            <a:t> perspektiv</a:t>
          </a:r>
          <a:endParaRPr lang="da-DK" sz="1600" dirty="0"/>
        </a:p>
      </dgm:t>
    </dgm:pt>
    <dgm:pt modelId="{203D0F66-6601-B347-899B-1CA9F272C347}" type="parTrans" cxnId="{C7D69AA0-D2E1-7747-8127-DE45E824972C}">
      <dgm:prSet/>
      <dgm:spPr/>
      <dgm:t>
        <a:bodyPr/>
        <a:lstStyle/>
        <a:p>
          <a:endParaRPr lang="da-DK"/>
        </a:p>
      </dgm:t>
    </dgm:pt>
    <dgm:pt modelId="{FBE5168B-F268-CA41-AC2A-0F482B2DB15D}" type="sibTrans" cxnId="{C7D69AA0-D2E1-7747-8127-DE45E824972C}">
      <dgm:prSet/>
      <dgm:spPr/>
      <dgm:t>
        <a:bodyPr/>
        <a:lstStyle/>
        <a:p>
          <a:endParaRPr lang="da-DK"/>
        </a:p>
      </dgm:t>
    </dgm:pt>
    <dgm:pt modelId="{95DE853C-09C1-5642-B8B0-F3B8A7780F0E}" type="pres">
      <dgm:prSet presAssocID="{9B424B46-D891-8742-AF2D-A9F3AAD0F12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847062B4-6A3D-3D42-8236-DD4D9C1FDDEC}" type="pres">
      <dgm:prSet presAssocID="{4AAE4DD3-57B8-E24F-8FCB-019BD8B87D92}" presName="centerShape" presStyleLbl="node0" presStyleIdx="0" presStyleCnt="1" custScaleX="114420" custScaleY="117831"/>
      <dgm:spPr/>
      <dgm:t>
        <a:bodyPr/>
        <a:lstStyle/>
        <a:p>
          <a:endParaRPr lang="da-DK"/>
        </a:p>
      </dgm:t>
    </dgm:pt>
    <dgm:pt modelId="{1791B522-E67A-CA40-A44A-45A1BF27C0F9}" type="pres">
      <dgm:prSet presAssocID="{78C02DDE-B84A-E64B-995B-3D36FD29117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EA39509-E950-184E-B585-B01BB7C41160}" type="pres">
      <dgm:prSet presAssocID="{78C02DDE-B84A-E64B-995B-3D36FD291171}" presName="dummy" presStyleCnt="0"/>
      <dgm:spPr/>
    </dgm:pt>
    <dgm:pt modelId="{D3776F3A-1329-5B4B-9719-AB35000255D7}" type="pres">
      <dgm:prSet presAssocID="{FBE5168B-F268-CA41-AC2A-0F482B2DB15D}" presName="sibTrans" presStyleLbl="sibTrans2D1" presStyleIdx="0" presStyleCnt="4"/>
      <dgm:spPr/>
      <dgm:t>
        <a:bodyPr/>
        <a:lstStyle/>
        <a:p>
          <a:endParaRPr lang="da-DK"/>
        </a:p>
      </dgm:t>
    </dgm:pt>
    <dgm:pt modelId="{7FC54398-A923-934C-842C-F05F42BB65B5}" type="pres">
      <dgm:prSet presAssocID="{7C3C23AE-128A-214B-967D-551766B6CEF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93712CC-FF6E-064C-AD3F-82641D3951E9}" type="pres">
      <dgm:prSet presAssocID="{7C3C23AE-128A-214B-967D-551766B6CEF0}" presName="dummy" presStyleCnt="0"/>
      <dgm:spPr/>
      <dgm:t>
        <a:bodyPr/>
        <a:lstStyle/>
        <a:p>
          <a:endParaRPr lang="da-DK"/>
        </a:p>
      </dgm:t>
    </dgm:pt>
    <dgm:pt modelId="{0E5E7F05-52A7-B74B-80F0-0F1252A7937A}" type="pres">
      <dgm:prSet presAssocID="{03E8C5C9-CA7E-C446-86BC-5B17D4469709}" presName="sibTrans" presStyleLbl="sibTrans2D1" presStyleIdx="1" presStyleCnt="4"/>
      <dgm:spPr/>
      <dgm:t>
        <a:bodyPr/>
        <a:lstStyle/>
        <a:p>
          <a:endParaRPr lang="da-DK"/>
        </a:p>
      </dgm:t>
    </dgm:pt>
    <dgm:pt modelId="{E0AC4C04-4F99-F040-9603-CF31674EC462}" type="pres">
      <dgm:prSet presAssocID="{DD167F78-24A6-DC4F-BD58-117597C0E29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89C708F-4E25-3847-843E-29966B920874}" type="pres">
      <dgm:prSet presAssocID="{DD167F78-24A6-DC4F-BD58-117597C0E295}" presName="dummy" presStyleCnt="0"/>
      <dgm:spPr/>
      <dgm:t>
        <a:bodyPr/>
        <a:lstStyle/>
        <a:p>
          <a:endParaRPr lang="da-DK"/>
        </a:p>
      </dgm:t>
    </dgm:pt>
    <dgm:pt modelId="{990C44F3-83FF-6F42-8B3B-EBD690D03476}" type="pres">
      <dgm:prSet presAssocID="{2F4E2CC9-2DE9-B349-8294-1E62357479B6}" presName="sibTrans" presStyleLbl="sibTrans2D1" presStyleIdx="2" presStyleCnt="4"/>
      <dgm:spPr/>
      <dgm:t>
        <a:bodyPr/>
        <a:lstStyle/>
        <a:p>
          <a:endParaRPr lang="da-DK"/>
        </a:p>
      </dgm:t>
    </dgm:pt>
    <dgm:pt modelId="{72554C99-B7D2-AA49-B194-3287605D62F6}" type="pres">
      <dgm:prSet presAssocID="{E7264A35-15F7-D842-8BC3-2D9814CA61C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39A97E6-C6B8-1A45-BD85-1278D3613933}" type="pres">
      <dgm:prSet presAssocID="{E7264A35-15F7-D842-8BC3-2D9814CA61C9}" presName="dummy" presStyleCnt="0"/>
      <dgm:spPr/>
      <dgm:t>
        <a:bodyPr/>
        <a:lstStyle/>
        <a:p>
          <a:endParaRPr lang="da-DK"/>
        </a:p>
      </dgm:t>
    </dgm:pt>
    <dgm:pt modelId="{839E68D4-8341-9A42-B19A-2DEA2B860091}" type="pres">
      <dgm:prSet presAssocID="{C665C890-430C-F44D-A01D-19FAEFE5EED4}" presName="sibTrans" presStyleLbl="sibTrans2D1" presStyleIdx="3" presStyleCnt="4"/>
      <dgm:spPr/>
      <dgm:t>
        <a:bodyPr/>
        <a:lstStyle/>
        <a:p>
          <a:endParaRPr lang="da-DK"/>
        </a:p>
      </dgm:t>
    </dgm:pt>
  </dgm:ptLst>
  <dgm:cxnLst>
    <dgm:cxn modelId="{B5DD769C-D214-ED40-95A8-4F233DAA1D84}" type="presOf" srcId="{2F4E2CC9-2DE9-B349-8294-1E62357479B6}" destId="{990C44F3-83FF-6F42-8B3B-EBD690D03476}" srcOrd="0" destOrd="0" presId="urn:microsoft.com/office/officeart/2005/8/layout/radial6"/>
    <dgm:cxn modelId="{89FE2BD5-AAB9-A343-8F89-61EF7FE292DD}" type="presOf" srcId="{4AAE4DD3-57B8-E24F-8FCB-019BD8B87D92}" destId="{847062B4-6A3D-3D42-8236-DD4D9C1FDDEC}" srcOrd="0" destOrd="0" presId="urn:microsoft.com/office/officeart/2005/8/layout/radial6"/>
    <dgm:cxn modelId="{FA7D6C2F-736B-1A4D-A182-0F563247A4CC}" type="presOf" srcId="{E7264A35-15F7-D842-8BC3-2D9814CA61C9}" destId="{72554C99-B7D2-AA49-B194-3287605D62F6}" srcOrd="0" destOrd="0" presId="urn:microsoft.com/office/officeart/2005/8/layout/radial6"/>
    <dgm:cxn modelId="{721E5773-4762-5440-A636-89EE7941DBF3}" type="presOf" srcId="{9B424B46-D891-8742-AF2D-A9F3AAD0F129}" destId="{95DE853C-09C1-5642-B8B0-F3B8A7780F0E}" srcOrd="0" destOrd="0" presId="urn:microsoft.com/office/officeart/2005/8/layout/radial6"/>
    <dgm:cxn modelId="{989D97FE-4769-C14E-A054-58D52F998DD4}" srcId="{4AAE4DD3-57B8-E24F-8FCB-019BD8B87D92}" destId="{DD167F78-24A6-DC4F-BD58-117597C0E295}" srcOrd="2" destOrd="0" parTransId="{EB8235A1-D60C-BF4E-8D41-4AC460ACE027}" sibTransId="{2F4E2CC9-2DE9-B349-8294-1E62357479B6}"/>
    <dgm:cxn modelId="{A58E9117-42B9-B742-B31C-3046777B1F34}" type="presOf" srcId="{78C02DDE-B84A-E64B-995B-3D36FD291171}" destId="{1791B522-E67A-CA40-A44A-45A1BF27C0F9}" srcOrd="0" destOrd="0" presId="urn:microsoft.com/office/officeart/2005/8/layout/radial6"/>
    <dgm:cxn modelId="{3A85CD91-2DEA-DB46-B574-783D6A41044E}" type="presOf" srcId="{DD167F78-24A6-DC4F-BD58-117597C0E295}" destId="{E0AC4C04-4F99-F040-9603-CF31674EC462}" srcOrd="0" destOrd="0" presId="urn:microsoft.com/office/officeart/2005/8/layout/radial6"/>
    <dgm:cxn modelId="{C7D69AA0-D2E1-7747-8127-DE45E824972C}" srcId="{4AAE4DD3-57B8-E24F-8FCB-019BD8B87D92}" destId="{78C02DDE-B84A-E64B-995B-3D36FD291171}" srcOrd="0" destOrd="0" parTransId="{203D0F66-6601-B347-899B-1CA9F272C347}" sibTransId="{FBE5168B-F268-CA41-AC2A-0F482B2DB15D}"/>
    <dgm:cxn modelId="{425A1E27-A2D3-1A4F-8AA6-014CE6D141A3}" srcId="{4AAE4DD3-57B8-E24F-8FCB-019BD8B87D92}" destId="{7C3C23AE-128A-214B-967D-551766B6CEF0}" srcOrd="1" destOrd="0" parTransId="{7B4F1911-7EA5-9C4F-973F-1C3E6FAF6828}" sibTransId="{03E8C5C9-CA7E-C446-86BC-5B17D4469709}"/>
    <dgm:cxn modelId="{4F905321-4F49-8941-9115-352C330AFA1F}" type="presOf" srcId="{FBE5168B-F268-CA41-AC2A-0F482B2DB15D}" destId="{D3776F3A-1329-5B4B-9719-AB35000255D7}" srcOrd="0" destOrd="0" presId="urn:microsoft.com/office/officeart/2005/8/layout/radial6"/>
    <dgm:cxn modelId="{63620028-CD46-AA40-B7A0-35E604307A92}" type="presOf" srcId="{7C3C23AE-128A-214B-967D-551766B6CEF0}" destId="{7FC54398-A923-934C-842C-F05F42BB65B5}" srcOrd="0" destOrd="0" presId="urn:microsoft.com/office/officeart/2005/8/layout/radial6"/>
    <dgm:cxn modelId="{D4D8277E-2022-034B-9777-248E6297536F}" srcId="{9B424B46-D891-8742-AF2D-A9F3AAD0F129}" destId="{4AAE4DD3-57B8-E24F-8FCB-019BD8B87D92}" srcOrd="0" destOrd="0" parTransId="{72F859CD-115B-BA4B-81D1-140A53006ED1}" sibTransId="{278B926C-C2B4-AD42-B1E1-E004150E1C1D}"/>
    <dgm:cxn modelId="{900AA0DB-A333-304A-B4D0-BA9D4A95786C}" srcId="{4AAE4DD3-57B8-E24F-8FCB-019BD8B87D92}" destId="{E7264A35-15F7-D842-8BC3-2D9814CA61C9}" srcOrd="3" destOrd="0" parTransId="{B32AEF58-1E59-8943-8E3B-5DA31A0D5B42}" sibTransId="{C665C890-430C-F44D-A01D-19FAEFE5EED4}"/>
    <dgm:cxn modelId="{07C325CB-2C81-E445-AEDF-5F793F87B97E}" type="presOf" srcId="{C665C890-430C-F44D-A01D-19FAEFE5EED4}" destId="{839E68D4-8341-9A42-B19A-2DEA2B860091}" srcOrd="0" destOrd="0" presId="urn:microsoft.com/office/officeart/2005/8/layout/radial6"/>
    <dgm:cxn modelId="{0349961E-AFD0-5E4A-8B18-E7EB5C4EACDA}" type="presOf" srcId="{03E8C5C9-CA7E-C446-86BC-5B17D4469709}" destId="{0E5E7F05-52A7-B74B-80F0-0F1252A7937A}" srcOrd="0" destOrd="0" presId="urn:microsoft.com/office/officeart/2005/8/layout/radial6"/>
    <dgm:cxn modelId="{2993FB6F-F4F7-3A47-82EC-B1426B6E9324}" type="presParOf" srcId="{95DE853C-09C1-5642-B8B0-F3B8A7780F0E}" destId="{847062B4-6A3D-3D42-8236-DD4D9C1FDDEC}" srcOrd="0" destOrd="0" presId="urn:microsoft.com/office/officeart/2005/8/layout/radial6"/>
    <dgm:cxn modelId="{480770A1-9DD2-7340-A425-3C706CFDA646}" type="presParOf" srcId="{95DE853C-09C1-5642-B8B0-F3B8A7780F0E}" destId="{1791B522-E67A-CA40-A44A-45A1BF27C0F9}" srcOrd="1" destOrd="0" presId="urn:microsoft.com/office/officeart/2005/8/layout/radial6"/>
    <dgm:cxn modelId="{AC094C38-578B-BD4A-A952-3E2BF114771F}" type="presParOf" srcId="{95DE853C-09C1-5642-B8B0-F3B8A7780F0E}" destId="{5EA39509-E950-184E-B585-B01BB7C41160}" srcOrd="2" destOrd="0" presId="urn:microsoft.com/office/officeart/2005/8/layout/radial6"/>
    <dgm:cxn modelId="{1F1592BC-6D27-F04D-AD5C-76D9EE9D4E8F}" type="presParOf" srcId="{95DE853C-09C1-5642-B8B0-F3B8A7780F0E}" destId="{D3776F3A-1329-5B4B-9719-AB35000255D7}" srcOrd="3" destOrd="0" presId="urn:microsoft.com/office/officeart/2005/8/layout/radial6"/>
    <dgm:cxn modelId="{83BFC717-5785-7145-B261-0DC87CCC3AEA}" type="presParOf" srcId="{95DE853C-09C1-5642-B8B0-F3B8A7780F0E}" destId="{7FC54398-A923-934C-842C-F05F42BB65B5}" srcOrd="4" destOrd="0" presId="urn:microsoft.com/office/officeart/2005/8/layout/radial6"/>
    <dgm:cxn modelId="{F8DCF5D6-1F83-FC45-9387-20E0A00BD402}" type="presParOf" srcId="{95DE853C-09C1-5642-B8B0-F3B8A7780F0E}" destId="{493712CC-FF6E-064C-AD3F-82641D3951E9}" srcOrd="5" destOrd="0" presId="urn:microsoft.com/office/officeart/2005/8/layout/radial6"/>
    <dgm:cxn modelId="{980D72A0-1F81-5343-87C2-E70613ECC366}" type="presParOf" srcId="{95DE853C-09C1-5642-B8B0-F3B8A7780F0E}" destId="{0E5E7F05-52A7-B74B-80F0-0F1252A7937A}" srcOrd="6" destOrd="0" presId="urn:microsoft.com/office/officeart/2005/8/layout/radial6"/>
    <dgm:cxn modelId="{077A7CE0-B6E5-1D44-8417-410D0A40A019}" type="presParOf" srcId="{95DE853C-09C1-5642-B8B0-F3B8A7780F0E}" destId="{E0AC4C04-4F99-F040-9603-CF31674EC462}" srcOrd="7" destOrd="0" presId="urn:microsoft.com/office/officeart/2005/8/layout/radial6"/>
    <dgm:cxn modelId="{9810A977-58F9-9743-AB80-A2FCA4215255}" type="presParOf" srcId="{95DE853C-09C1-5642-B8B0-F3B8A7780F0E}" destId="{D89C708F-4E25-3847-843E-29966B920874}" srcOrd="8" destOrd="0" presId="urn:microsoft.com/office/officeart/2005/8/layout/radial6"/>
    <dgm:cxn modelId="{A138F3FB-1C6A-4E40-9AEF-D82F5ED07509}" type="presParOf" srcId="{95DE853C-09C1-5642-B8B0-F3B8A7780F0E}" destId="{990C44F3-83FF-6F42-8B3B-EBD690D03476}" srcOrd="9" destOrd="0" presId="urn:microsoft.com/office/officeart/2005/8/layout/radial6"/>
    <dgm:cxn modelId="{24BFA525-258F-5745-978C-1712B2C11885}" type="presParOf" srcId="{95DE853C-09C1-5642-B8B0-F3B8A7780F0E}" destId="{72554C99-B7D2-AA49-B194-3287605D62F6}" srcOrd="10" destOrd="0" presId="urn:microsoft.com/office/officeart/2005/8/layout/radial6"/>
    <dgm:cxn modelId="{188B74A7-53E9-CA4D-8641-D831A30BDE9C}" type="presParOf" srcId="{95DE853C-09C1-5642-B8B0-F3B8A7780F0E}" destId="{639A97E6-C6B8-1A45-BD85-1278D3613933}" srcOrd="11" destOrd="0" presId="urn:microsoft.com/office/officeart/2005/8/layout/radial6"/>
    <dgm:cxn modelId="{CD77FFE2-7D8B-CE4B-816E-DF8798FB076B}" type="presParOf" srcId="{95DE853C-09C1-5642-B8B0-F3B8A7780F0E}" destId="{839E68D4-8341-9A42-B19A-2DEA2B860091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424B46-D891-8742-AF2D-A9F3AAD0F129}" type="doc">
      <dgm:prSet loTypeId="urn:microsoft.com/office/officeart/2005/8/layout/radial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4AAE4DD3-57B8-E24F-8FCB-019BD8B87D92}">
      <dgm:prSet phldrT="[Tekst]" custT="1"/>
      <dgm:spPr>
        <a:gradFill flip="none" rotWithShape="0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</dgm:spPr>
      <dgm:t>
        <a:bodyPr/>
        <a:lstStyle/>
        <a:p>
          <a:r>
            <a:rPr lang="da-DK" sz="1800" dirty="0" smtClean="0"/>
            <a:t>Styrke </a:t>
          </a:r>
          <a:r>
            <a:rPr lang="da-DK" sz="1800" dirty="0" err="1" smtClean="0"/>
            <a:t>arbejds-pladsers</a:t>
          </a:r>
          <a:r>
            <a:rPr lang="da-DK" sz="1800" baseline="0" dirty="0" smtClean="0"/>
            <a:t> evne til at løse kerneopgaven</a:t>
          </a:r>
          <a:endParaRPr lang="da-DK" sz="1800" dirty="0"/>
        </a:p>
      </dgm:t>
    </dgm:pt>
    <dgm:pt modelId="{72F859CD-115B-BA4B-81D1-140A53006ED1}" type="parTrans" cxnId="{D4D8277E-2022-034B-9777-248E6297536F}">
      <dgm:prSet/>
      <dgm:spPr/>
      <dgm:t>
        <a:bodyPr/>
        <a:lstStyle/>
        <a:p>
          <a:endParaRPr lang="da-DK"/>
        </a:p>
      </dgm:t>
    </dgm:pt>
    <dgm:pt modelId="{278B926C-C2B4-AD42-B1E1-E004150E1C1D}" type="sibTrans" cxnId="{D4D8277E-2022-034B-9777-248E6297536F}">
      <dgm:prSet/>
      <dgm:spPr/>
      <dgm:t>
        <a:bodyPr/>
        <a:lstStyle/>
        <a:p>
          <a:endParaRPr lang="da-DK"/>
        </a:p>
      </dgm:t>
    </dgm:pt>
    <dgm:pt modelId="{7C3C23AE-128A-214B-967D-551766B6CEF0}">
      <dgm:prSet phldrT="[Tekst]" custT="1"/>
      <dgm:spPr>
        <a:solidFill>
          <a:schemeClr val="accent3"/>
        </a:solidFill>
      </dgm:spPr>
      <dgm:t>
        <a:bodyPr/>
        <a:lstStyle/>
        <a:p>
          <a:r>
            <a:rPr lang="da-DK" sz="1600" dirty="0" smtClean="0"/>
            <a:t>Skabe</a:t>
          </a:r>
          <a:r>
            <a:rPr lang="da-DK" sz="1600" baseline="0" dirty="0" smtClean="0"/>
            <a:t> </a:t>
          </a:r>
          <a:r>
            <a:rPr lang="da-DK" sz="1600" dirty="0" err="1" smtClean="0"/>
            <a:t>forbed-ringer</a:t>
          </a:r>
          <a:endParaRPr lang="da-DK" sz="1600" dirty="0"/>
        </a:p>
      </dgm:t>
    </dgm:pt>
    <dgm:pt modelId="{7B4F1911-7EA5-9C4F-973F-1C3E6FAF6828}" type="parTrans" cxnId="{425A1E27-A2D3-1A4F-8AA6-014CE6D141A3}">
      <dgm:prSet/>
      <dgm:spPr/>
      <dgm:t>
        <a:bodyPr/>
        <a:lstStyle/>
        <a:p>
          <a:endParaRPr lang="da-DK"/>
        </a:p>
      </dgm:t>
    </dgm:pt>
    <dgm:pt modelId="{03E8C5C9-CA7E-C446-86BC-5B17D4469709}" type="sibTrans" cxnId="{425A1E27-A2D3-1A4F-8AA6-014CE6D141A3}">
      <dgm:prSet/>
      <dgm:spPr/>
      <dgm:t>
        <a:bodyPr/>
        <a:lstStyle/>
        <a:p>
          <a:endParaRPr lang="da-DK"/>
        </a:p>
      </dgm:t>
    </dgm:pt>
    <dgm:pt modelId="{DD167F78-24A6-DC4F-BD58-117597C0E295}">
      <dgm:prSet phldrT="[Tekst]" custT="1"/>
      <dgm:spPr/>
      <dgm:t>
        <a:bodyPr/>
        <a:lstStyle/>
        <a:p>
          <a:r>
            <a:rPr lang="da-DK" sz="1600" dirty="0" smtClean="0"/>
            <a:t>Bruge og anerkende platforme</a:t>
          </a:r>
          <a:endParaRPr lang="da-DK" sz="1600" dirty="0"/>
        </a:p>
      </dgm:t>
    </dgm:pt>
    <dgm:pt modelId="{EB8235A1-D60C-BF4E-8D41-4AC460ACE027}" type="parTrans" cxnId="{989D97FE-4769-C14E-A054-58D52F998DD4}">
      <dgm:prSet/>
      <dgm:spPr/>
      <dgm:t>
        <a:bodyPr/>
        <a:lstStyle/>
        <a:p>
          <a:endParaRPr lang="da-DK"/>
        </a:p>
      </dgm:t>
    </dgm:pt>
    <dgm:pt modelId="{2F4E2CC9-2DE9-B349-8294-1E62357479B6}" type="sibTrans" cxnId="{989D97FE-4769-C14E-A054-58D52F998DD4}">
      <dgm:prSet/>
      <dgm:spPr/>
      <dgm:t>
        <a:bodyPr/>
        <a:lstStyle/>
        <a:p>
          <a:endParaRPr lang="da-DK"/>
        </a:p>
      </dgm:t>
    </dgm:pt>
    <dgm:pt modelId="{E7264A35-15F7-D842-8BC3-2D9814CA61C9}">
      <dgm:prSet phldrT="[Tekst]" custT="1"/>
      <dgm:spPr/>
      <dgm:t>
        <a:bodyPr/>
        <a:lstStyle/>
        <a:p>
          <a:r>
            <a:rPr lang="da-DK" sz="1600" dirty="0" smtClean="0"/>
            <a:t>Bruge rummene</a:t>
          </a:r>
          <a:endParaRPr lang="da-DK" sz="1600" dirty="0"/>
        </a:p>
      </dgm:t>
    </dgm:pt>
    <dgm:pt modelId="{B32AEF58-1E59-8943-8E3B-5DA31A0D5B42}" type="parTrans" cxnId="{900AA0DB-A333-304A-B4D0-BA9D4A95786C}">
      <dgm:prSet/>
      <dgm:spPr/>
      <dgm:t>
        <a:bodyPr/>
        <a:lstStyle/>
        <a:p>
          <a:endParaRPr lang="da-DK"/>
        </a:p>
      </dgm:t>
    </dgm:pt>
    <dgm:pt modelId="{C665C890-430C-F44D-A01D-19FAEFE5EED4}" type="sibTrans" cxnId="{900AA0DB-A333-304A-B4D0-BA9D4A95786C}">
      <dgm:prSet/>
      <dgm:spPr/>
      <dgm:t>
        <a:bodyPr/>
        <a:lstStyle/>
        <a:p>
          <a:endParaRPr lang="da-DK"/>
        </a:p>
      </dgm:t>
    </dgm:pt>
    <dgm:pt modelId="{78C02DDE-B84A-E64B-995B-3D36FD291171}">
      <dgm:prSet phldrT="[Tekst]" custT="1"/>
      <dgm:spPr>
        <a:gradFill rotWithShape="0">
          <a:gsLst>
            <a:gs pos="100000">
              <a:schemeClr val="accent3"/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r>
            <a:rPr lang="da-DK" sz="1600" dirty="0" smtClean="0"/>
            <a:t>Sammen</a:t>
          </a:r>
          <a:r>
            <a:rPr lang="da-DK" sz="1600" baseline="0" dirty="0" smtClean="0"/>
            <a:t> om</a:t>
          </a:r>
          <a:r>
            <a:rPr lang="da-DK" sz="1600" dirty="0" smtClean="0"/>
            <a:t> </a:t>
          </a:r>
          <a:r>
            <a:rPr lang="da-DK" sz="1600" dirty="0" err="1" smtClean="0"/>
            <a:t>udfor-dringer</a:t>
          </a:r>
          <a:endParaRPr lang="da-DK" sz="1600" dirty="0"/>
        </a:p>
      </dgm:t>
    </dgm:pt>
    <dgm:pt modelId="{203D0F66-6601-B347-899B-1CA9F272C347}" type="parTrans" cxnId="{C7D69AA0-D2E1-7747-8127-DE45E824972C}">
      <dgm:prSet/>
      <dgm:spPr/>
      <dgm:t>
        <a:bodyPr/>
        <a:lstStyle/>
        <a:p>
          <a:endParaRPr lang="da-DK"/>
        </a:p>
      </dgm:t>
    </dgm:pt>
    <dgm:pt modelId="{FBE5168B-F268-CA41-AC2A-0F482B2DB15D}" type="sibTrans" cxnId="{C7D69AA0-D2E1-7747-8127-DE45E824972C}">
      <dgm:prSet/>
      <dgm:spPr/>
      <dgm:t>
        <a:bodyPr/>
        <a:lstStyle/>
        <a:p>
          <a:endParaRPr lang="da-DK"/>
        </a:p>
      </dgm:t>
    </dgm:pt>
    <dgm:pt modelId="{95DE853C-09C1-5642-B8B0-F3B8A7780F0E}" type="pres">
      <dgm:prSet presAssocID="{9B424B46-D891-8742-AF2D-A9F3AAD0F12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847062B4-6A3D-3D42-8236-DD4D9C1FDDEC}" type="pres">
      <dgm:prSet presAssocID="{4AAE4DD3-57B8-E24F-8FCB-019BD8B87D92}" presName="centerShape" presStyleLbl="node0" presStyleIdx="0" presStyleCnt="1" custScaleX="114420" custScaleY="117831"/>
      <dgm:spPr/>
      <dgm:t>
        <a:bodyPr/>
        <a:lstStyle/>
        <a:p>
          <a:endParaRPr lang="da-DK"/>
        </a:p>
      </dgm:t>
    </dgm:pt>
    <dgm:pt modelId="{1791B522-E67A-CA40-A44A-45A1BF27C0F9}" type="pres">
      <dgm:prSet presAssocID="{78C02DDE-B84A-E64B-995B-3D36FD29117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EA39509-E950-184E-B585-B01BB7C41160}" type="pres">
      <dgm:prSet presAssocID="{78C02DDE-B84A-E64B-995B-3D36FD291171}" presName="dummy" presStyleCnt="0"/>
      <dgm:spPr/>
    </dgm:pt>
    <dgm:pt modelId="{D3776F3A-1329-5B4B-9719-AB35000255D7}" type="pres">
      <dgm:prSet presAssocID="{FBE5168B-F268-CA41-AC2A-0F482B2DB15D}" presName="sibTrans" presStyleLbl="sibTrans2D1" presStyleIdx="0" presStyleCnt="4"/>
      <dgm:spPr/>
      <dgm:t>
        <a:bodyPr/>
        <a:lstStyle/>
        <a:p>
          <a:endParaRPr lang="da-DK"/>
        </a:p>
      </dgm:t>
    </dgm:pt>
    <dgm:pt modelId="{7FC54398-A923-934C-842C-F05F42BB65B5}" type="pres">
      <dgm:prSet presAssocID="{7C3C23AE-128A-214B-967D-551766B6CEF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93712CC-FF6E-064C-AD3F-82641D3951E9}" type="pres">
      <dgm:prSet presAssocID="{7C3C23AE-128A-214B-967D-551766B6CEF0}" presName="dummy" presStyleCnt="0"/>
      <dgm:spPr/>
      <dgm:t>
        <a:bodyPr/>
        <a:lstStyle/>
        <a:p>
          <a:endParaRPr lang="da-DK"/>
        </a:p>
      </dgm:t>
    </dgm:pt>
    <dgm:pt modelId="{0E5E7F05-52A7-B74B-80F0-0F1252A7937A}" type="pres">
      <dgm:prSet presAssocID="{03E8C5C9-CA7E-C446-86BC-5B17D4469709}" presName="sibTrans" presStyleLbl="sibTrans2D1" presStyleIdx="1" presStyleCnt="4"/>
      <dgm:spPr/>
      <dgm:t>
        <a:bodyPr/>
        <a:lstStyle/>
        <a:p>
          <a:endParaRPr lang="da-DK"/>
        </a:p>
      </dgm:t>
    </dgm:pt>
    <dgm:pt modelId="{E0AC4C04-4F99-F040-9603-CF31674EC462}" type="pres">
      <dgm:prSet presAssocID="{DD167F78-24A6-DC4F-BD58-117597C0E29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89C708F-4E25-3847-843E-29966B920874}" type="pres">
      <dgm:prSet presAssocID="{DD167F78-24A6-DC4F-BD58-117597C0E295}" presName="dummy" presStyleCnt="0"/>
      <dgm:spPr/>
      <dgm:t>
        <a:bodyPr/>
        <a:lstStyle/>
        <a:p>
          <a:endParaRPr lang="da-DK"/>
        </a:p>
      </dgm:t>
    </dgm:pt>
    <dgm:pt modelId="{990C44F3-83FF-6F42-8B3B-EBD690D03476}" type="pres">
      <dgm:prSet presAssocID="{2F4E2CC9-2DE9-B349-8294-1E62357479B6}" presName="sibTrans" presStyleLbl="sibTrans2D1" presStyleIdx="2" presStyleCnt="4"/>
      <dgm:spPr/>
      <dgm:t>
        <a:bodyPr/>
        <a:lstStyle/>
        <a:p>
          <a:endParaRPr lang="da-DK"/>
        </a:p>
      </dgm:t>
    </dgm:pt>
    <dgm:pt modelId="{72554C99-B7D2-AA49-B194-3287605D62F6}" type="pres">
      <dgm:prSet presAssocID="{E7264A35-15F7-D842-8BC3-2D9814CA61C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39A97E6-C6B8-1A45-BD85-1278D3613933}" type="pres">
      <dgm:prSet presAssocID="{E7264A35-15F7-D842-8BC3-2D9814CA61C9}" presName="dummy" presStyleCnt="0"/>
      <dgm:spPr/>
      <dgm:t>
        <a:bodyPr/>
        <a:lstStyle/>
        <a:p>
          <a:endParaRPr lang="da-DK"/>
        </a:p>
      </dgm:t>
    </dgm:pt>
    <dgm:pt modelId="{839E68D4-8341-9A42-B19A-2DEA2B860091}" type="pres">
      <dgm:prSet presAssocID="{C665C890-430C-F44D-A01D-19FAEFE5EED4}" presName="sibTrans" presStyleLbl="sibTrans2D1" presStyleIdx="3" presStyleCnt="4"/>
      <dgm:spPr/>
      <dgm:t>
        <a:bodyPr/>
        <a:lstStyle/>
        <a:p>
          <a:endParaRPr lang="da-DK"/>
        </a:p>
      </dgm:t>
    </dgm:pt>
  </dgm:ptLst>
  <dgm:cxnLst>
    <dgm:cxn modelId="{8E8556DC-3359-9540-B67D-77BC500FA877}" type="presOf" srcId="{4AAE4DD3-57B8-E24F-8FCB-019BD8B87D92}" destId="{847062B4-6A3D-3D42-8236-DD4D9C1FDDEC}" srcOrd="0" destOrd="0" presId="urn:microsoft.com/office/officeart/2005/8/layout/radial6"/>
    <dgm:cxn modelId="{989D97FE-4769-C14E-A054-58D52F998DD4}" srcId="{4AAE4DD3-57B8-E24F-8FCB-019BD8B87D92}" destId="{DD167F78-24A6-DC4F-BD58-117597C0E295}" srcOrd="2" destOrd="0" parTransId="{EB8235A1-D60C-BF4E-8D41-4AC460ACE027}" sibTransId="{2F4E2CC9-2DE9-B349-8294-1E62357479B6}"/>
    <dgm:cxn modelId="{D8E119CB-FBEA-0C4E-B8FD-F190545D9B00}" type="presOf" srcId="{DD167F78-24A6-DC4F-BD58-117597C0E295}" destId="{E0AC4C04-4F99-F040-9603-CF31674EC462}" srcOrd="0" destOrd="0" presId="urn:microsoft.com/office/officeart/2005/8/layout/radial6"/>
    <dgm:cxn modelId="{4A7F128A-B63B-404C-BDBD-C44002862C76}" type="presOf" srcId="{2F4E2CC9-2DE9-B349-8294-1E62357479B6}" destId="{990C44F3-83FF-6F42-8B3B-EBD690D03476}" srcOrd="0" destOrd="0" presId="urn:microsoft.com/office/officeart/2005/8/layout/radial6"/>
    <dgm:cxn modelId="{C7D69AA0-D2E1-7747-8127-DE45E824972C}" srcId="{4AAE4DD3-57B8-E24F-8FCB-019BD8B87D92}" destId="{78C02DDE-B84A-E64B-995B-3D36FD291171}" srcOrd="0" destOrd="0" parTransId="{203D0F66-6601-B347-899B-1CA9F272C347}" sibTransId="{FBE5168B-F268-CA41-AC2A-0F482B2DB15D}"/>
    <dgm:cxn modelId="{26861A0C-A829-AA41-A5F6-070653CA3B4A}" type="presOf" srcId="{78C02DDE-B84A-E64B-995B-3D36FD291171}" destId="{1791B522-E67A-CA40-A44A-45A1BF27C0F9}" srcOrd="0" destOrd="0" presId="urn:microsoft.com/office/officeart/2005/8/layout/radial6"/>
    <dgm:cxn modelId="{787F0E72-68A2-5F4B-AFC5-86226032B693}" type="presOf" srcId="{7C3C23AE-128A-214B-967D-551766B6CEF0}" destId="{7FC54398-A923-934C-842C-F05F42BB65B5}" srcOrd="0" destOrd="0" presId="urn:microsoft.com/office/officeart/2005/8/layout/radial6"/>
    <dgm:cxn modelId="{D0EB17ED-FCE7-0E4C-8774-D2D8746E2D05}" type="presOf" srcId="{FBE5168B-F268-CA41-AC2A-0F482B2DB15D}" destId="{D3776F3A-1329-5B4B-9719-AB35000255D7}" srcOrd="0" destOrd="0" presId="urn:microsoft.com/office/officeart/2005/8/layout/radial6"/>
    <dgm:cxn modelId="{425A1E27-A2D3-1A4F-8AA6-014CE6D141A3}" srcId="{4AAE4DD3-57B8-E24F-8FCB-019BD8B87D92}" destId="{7C3C23AE-128A-214B-967D-551766B6CEF0}" srcOrd="1" destOrd="0" parTransId="{7B4F1911-7EA5-9C4F-973F-1C3E6FAF6828}" sibTransId="{03E8C5C9-CA7E-C446-86BC-5B17D4469709}"/>
    <dgm:cxn modelId="{0391EE21-582C-5142-9CAE-AC33B09F506D}" type="presOf" srcId="{03E8C5C9-CA7E-C446-86BC-5B17D4469709}" destId="{0E5E7F05-52A7-B74B-80F0-0F1252A7937A}" srcOrd="0" destOrd="0" presId="urn:microsoft.com/office/officeart/2005/8/layout/radial6"/>
    <dgm:cxn modelId="{6E4EED27-24F2-E840-A526-6402E502D92D}" type="presOf" srcId="{9B424B46-D891-8742-AF2D-A9F3AAD0F129}" destId="{95DE853C-09C1-5642-B8B0-F3B8A7780F0E}" srcOrd="0" destOrd="0" presId="urn:microsoft.com/office/officeart/2005/8/layout/radial6"/>
    <dgm:cxn modelId="{D4D8277E-2022-034B-9777-248E6297536F}" srcId="{9B424B46-D891-8742-AF2D-A9F3AAD0F129}" destId="{4AAE4DD3-57B8-E24F-8FCB-019BD8B87D92}" srcOrd="0" destOrd="0" parTransId="{72F859CD-115B-BA4B-81D1-140A53006ED1}" sibTransId="{278B926C-C2B4-AD42-B1E1-E004150E1C1D}"/>
    <dgm:cxn modelId="{FFC9A45C-AC6F-2849-8B40-1173E8B3BA9C}" type="presOf" srcId="{C665C890-430C-F44D-A01D-19FAEFE5EED4}" destId="{839E68D4-8341-9A42-B19A-2DEA2B860091}" srcOrd="0" destOrd="0" presId="urn:microsoft.com/office/officeart/2005/8/layout/radial6"/>
    <dgm:cxn modelId="{900AA0DB-A333-304A-B4D0-BA9D4A95786C}" srcId="{4AAE4DD3-57B8-E24F-8FCB-019BD8B87D92}" destId="{E7264A35-15F7-D842-8BC3-2D9814CA61C9}" srcOrd="3" destOrd="0" parTransId="{B32AEF58-1E59-8943-8E3B-5DA31A0D5B42}" sibTransId="{C665C890-430C-F44D-A01D-19FAEFE5EED4}"/>
    <dgm:cxn modelId="{1EACDBC9-3945-1D4F-8FB0-6DC4B98F4201}" type="presOf" srcId="{E7264A35-15F7-D842-8BC3-2D9814CA61C9}" destId="{72554C99-B7D2-AA49-B194-3287605D62F6}" srcOrd="0" destOrd="0" presId="urn:microsoft.com/office/officeart/2005/8/layout/radial6"/>
    <dgm:cxn modelId="{785868E4-B484-F54F-9C3E-17FBD0E04680}" type="presParOf" srcId="{95DE853C-09C1-5642-B8B0-F3B8A7780F0E}" destId="{847062B4-6A3D-3D42-8236-DD4D9C1FDDEC}" srcOrd="0" destOrd="0" presId="urn:microsoft.com/office/officeart/2005/8/layout/radial6"/>
    <dgm:cxn modelId="{0D0EC86B-9F4B-E647-921B-22E77BD89BC1}" type="presParOf" srcId="{95DE853C-09C1-5642-B8B0-F3B8A7780F0E}" destId="{1791B522-E67A-CA40-A44A-45A1BF27C0F9}" srcOrd="1" destOrd="0" presId="urn:microsoft.com/office/officeart/2005/8/layout/radial6"/>
    <dgm:cxn modelId="{65BF1A77-C8C4-364E-BFE1-6D6DCFA6981B}" type="presParOf" srcId="{95DE853C-09C1-5642-B8B0-F3B8A7780F0E}" destId="{5EA39509-E950-184E-B585-B01BB7C41160}" srcOrd="2" destOrd="0" presId="urn:microsoft.com/office/officeart/2005/8/layout/radial6"/>
    <dgm:cxn modelId="{7D715686-19CE-6E4F-AD3D-35016D780FD6}" type="presParOf" srcId="{95DE853C-09C1-5642-B8B0-F3B8A7780F0E}" destId="{D3776F3A-1329-5B4B-9719-AB35000255D7}" srcOrd="3" destOrd="0" presId="urn:microsoft.com/office/officeart/2005/8/layout/radial6"/>
    <dgm:cxn modelId="{06598F1B-6778-704A-95AE-14DC031DF642}" type="presParOf" srcId="{95DE853C-09C1-5642-B8B0-F3B8A7780F0E}" destId="{7FC54398-A923-934C-842C-F05F42BB65B5}" srcOrd="4" destOrd="0" presId="urn:microsoft.com/office/officeart/2005/8/layout/radial6"/>
    <dgm:cxn modelId="{0848202F-DD32-5B4C-AFC8-A975BEFCE0B3}" type="presParOf" srcId="{95DE853C-09C1-5642-B8B0-F3B8A7780F0E}" destId="{493712CC-FF6E-064C-AD3F-82641D3951E9}" srcOrd="5" destOrd="0" presId="urn:microsoft.com/office/officeart/2005/8/layout/radial6"/>
    <dgm:cxn modelId="{C8D73FB7-3046-2D4E-B944-0C6CF243067F}" type="presParOf" srcId="{95DE853C-09C1-5642-B8B0-F3B8A7780F0E}" destId="{0E5E7F05-52A7-B74B-80F0-0F1252A7937A}" srcOrd="6" destOrd="0" presId="urn:microsoft.com/office/officeart/2005/8/layout/radial6"/>
    <dgm:cxn modelId="{DF3F4B30-DED0-B343-8EB3-DB24DA303A15}" type="presParOf" srcId="{95DE853C-09C1-5642-B8B0-F3B8A7780F0E}" destId="{E0AC4C04-4F99-F040-9603-CF31674EC462}" srcOrd="7" destOrd="0" presId="urn:microsoft.com/office/officeart/2005/8/layout/radial6"/>
    <dgm:cxn modelId="{5E643261-0315-8C4B-8030-9B82E6D8D462}" type="presParOf" srcId="{95DE853C-09C1-5642-B8B0-F3B8A7780F0E}" destId="{D89C708F-4E25-3847-843E-29966B920874}" srcOrd="8" destOrd="0" presId="urn:microsoft.com/office/officeart/2005/8/layout/radial6"/>
    <dgm:cxn modelId="{27F8A94A-9973-7648-A63A-75974FDA0E11}" type="presParOf" srcId="{95DE853C-09C1-5642-B8B0-F3B8A7780F0E}" destId="{990C44F3-83FF-6F42-8B3B-EBD690D03476}" srcOrd="9" destOrd="0" presId="urn:microsoft.com/office/officeart/2005/8/layout/radial6"/>
    <dgm:cxn modelId="{62631BA0-4637-0A41-A8E5-076E6E2603D8}" type="presParOf" srcId="{95DE853C-09C1-5642-B8B0-F3B8A7780F0E}" destId="{72554C99-B7D2-AA49-B194-3287605D62F6}" srcOrd="10" destOrd="0" presId="urn:microsoft.com/office/officeart/2005/8/layout/radial6"/>
    <dgm:cxn modelId="{B335E07B-B8ED-F349-A679-E32D6C1F03AE}" type="presParOf" srcId="{95DE853C-09C1-5642-B8B0-F3B8A7780F0E}" destId="{639A97E6-C6B8-1A45-BD85-1278D3613933}" srcOrd="11" destOrd="0" presId="urn:microsoft.com/office/officeart/2005/8/layout/radial6"/>
    <dgm:cxn modelId="{1431F2A8-FA98-D543-BDB8-A5738B1738A8}" type="presParOf" srcId="{95DE853C-09C1-5642-B8B0-F3B8A7780F0E}" destId="{839E68D4-8341-9A42-B19A-2DEA2B860091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424B46-D891-8742-AF2D-A9F3AAD0F129}" type="doc">
      <dgm:prSet loTypeId="urn:microsoft.com/office/officeart/2005/8/layout/radial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4AAE4DD3-57B8-E24F-8FCB-019BD8B87D92}">
      <dgm:prSet phldrT="[Tekst]" custT="1"/>
      <dgm:spPr>
        <a:gradFill flip="none" rotWithShape="0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</dgm:spPr>
      <dgm:t>
        <a:bodyPr/>
        <a:lstStyle/>
        <a:p>
          <a:r>
            <a:rPr lang="da-DK" sz="1800" dirty="0" smtClean="0"/>
            <a:t>Styrke </a:t>
          </a:r>
          <a:r>
            <a:rPr lang="da-DK" sz="1800" dirty="0" err="1" smtClean="0"/>
            <a:t>arbejds-pladsers</a:t>
          </a:r>
          <a:r>
            <a:rPr lang="da-DK" sz="1800" baseline="0" dirty="0" smtClean="0"/>
            <a:t> evne til at løse kerneopgaven</a:t>
          </a:r>
          <a:endParaRPr lang="da-DK" sz="1800" dirty="0"/>
        </a:p>
      </dgm:t>
    </dgm:pt>
    <dgm:pt modelId="{72F859CD-115B-BA4B-81D1-140A53006ED1}" type="parTrans" cxnId="{D4D8277E-2022-034B-9777-248E6297536F}">
      <dgm:prSet/>
      <dgm:spPr/>
      <dgm:t>
        <a:bodyPr/>
        <a:lstStyle/>
        <a:p>
          <a:endParaRPr lang="da-DK"/>
        </a:p>
      </dgm:t>
    </dgm:pt>
    <dgm:pt modelId="{278B926C-C2B4-AD42-B1E1-E004150E1C1D}" type="sibTrans" cxnId="{D4D8277E-2022-034B-9777-248E6297536F}">
      <dgm:prSet/>
      <dgm:spPr/>
      <dgm:t>
        <a:bodyPr/>
        <a:lstStyle/>
        <a:p>
          <a:endParaRPr lang="da-DK"/>
        </a:p>
      </dgm:t>
    </dgm:pt>
    <dgm:pt modelId="{7C3C23AE-128A-214B-967D-551766B6CEF0}">
      <dgm:prSet phldrT="[Tekst]" custT="1"/>
      <dgm:spPr>
        <a:solidFill>
          <a:schemeClr val="accent3"/>
        </a:solidFill>
      </dgm:spPr>
      <dgm:t>
        <a:bodyPr/>
        <a:lstStyle/>
        <a:p>
          <a:r>
            <a:rPr lang="da-DK" sz="1600" dirty="0" smtClean="0"/>
            <a:t>Skabe</a:t>
          </a:r>
          <a:r>
            <a:rPr lang="da-DK" sz="1600" baseline="0" dirty="0" smtClean="0"/>
            <a:t> </a:t>
          </a:r>
          <a:r>
            <a:rPr lang="da-DK" sz="1600" dirty="0" err="1" smtClean="0"/>
            <a:t>forbed-ringer</a:t>
          </a:r>
          <a:endParaRPr lang="da-DK" sz="1600" dirty="0"/>
        </a:p>
      </dgm:t>
    </dgm:pt>
    <dgm:pt modelId="{7B4F1911-7EA5-9C4F-973F-1C3E6FAF6828}" type="parTrans" cxnId="{425A1E27-A2D3-1A4F-8AA6-014CE6D141A3}">
      <dgm:prSet/>
      <dgm:spPr/>
      <dgm:t>
        <a:bodyPr/>
        <a:lstStyle/>
        <a:p>
          <a:endParaRPr lang="da-DK"/>
        </a:p>
      </dgm:t>
    </dgm:pt>
    <dgm:pt modelId="{03E8C5C9-CA7E-C446-86BC-5B17D4469709}" type="sibTrans" cxnId="{425A1E27-A2D3-1A4F-8AA6-014CE6D141A3}">
      <dgm:prSet/>
      <dgm:spPr/>
      <dgm:t>
        <a:bodyPr/>
        <a:lstStyle/>
        <a:p>
          <a:endParaRPr lang="da-DK"/>
        </a:p>
      </dgm:t>
    </dgm:pt>
    <dgm:pt modelId="{DD167F78-24A6-DC4F-BD58-117597C0E295}">
      <dgm:prSet phldrT="[Tekst]" custT="1"/>
      <dgm:spPr/>
      <dgm:t>
        <a:bodyPr/>
        <a:lstStyle/>
        <a:p>
          <a:r>
            <a:rPr lang="da-DK" sz="1600" dirty="0" smtClean="0"/>
            <a:t>Bruge og anerkende platforme</a:t>
          </a:r>
          <a:endParaRPr lang="da-DK" sz="1600" dirty="0"/>
        </a:p>
      </dgm:t>
    </dgm:pt>
    <dgm:pt modelId="{EB8235A1-D60C-BF4E-8D41-4AC460ACE027}" type="parTrans" cxnId="{989D97FE-4769-C14E-A054-58D52F998DD4}">
      <dgm:prSet/>
      <dgm:spPr/>
      <dgm:t>
        <a:bodyPr/>
        <a:lstStyle/>
        <a:p>
          <a:endParaRPr lang="da-DK"/>
        </a:p>
      </dgm:t>
    </dgm:pt>
    <dgm:pt modelId="{2F4E2CC9-2DE9-B349-8294-1E62357479B6}" type="sibTrans" cxnId="{989D97FE-4769-C14E-A054-58D52F998DD4}">
      <dgm:prSet/>
      <dgm:spPr/>
      <dgm:t>
        <a:bodyPr/>
        <a:lstStyle/>
        <a:p>
          <a:endParaRPr lang="da-DK"/>
        </a:p>
      </dgm:t>
    </dgm:pt>
    <dgm:pt modelId="{E7264A35-15F7-D842-8BC3-2D9814CA61C9}">
      <dgm:prSet phldrT="[Tekst]" custT="1"/>
      <dgm:spPr/>
      <dgm:t>
        <a:bodyPr/>
        <a:lstStyle/>
        <a:p>
          <a:r>
            <a:rPr lang="da-DK" sz="1600" dirty="0" smtClean="0"/>
            <a:t>Bruge rummene</a:t>
          </a:r>
          <a:endParaRPr lang="da-DK" sz="1600" dirty="0"/>
        </a:p>
      </dgm:t>
    </dgm:pt>
    <dgm:pt modelId="{B32AEF58-1E59-8943-8E3B-5DA31A0D5B42}" type="parTrans" cxnId="{900AA0DB-A333-304A-B4D0-BA9D4A95786C}">
      <dgm:prSet/>
      <dgm:spPr/>
      <dgm:t>
        <a:bodyPr/>
        <a:lstStyle/>
        <a:p>
          <a:endParaRPr lang="da-DK"/>
        </a:p>
      </dgm:t>
    </dgm:pt>
    <dgm:pt modelId="{C665C890-430C-F44D-A01D-19FAEFE5EED4}" type="sibTrans" cxnId="{900AA0DB-A333-304A-B4D0-BA9D4A95786C}">
      <dgm:prSet/>
      <dgm:spPr/>
      <dgm:t>
        <a:bodyPr/>
        <a:lstStyle/>
        <a:p>
          <a:endParaRPr lang="da-DK"/>
        </a:p>
      </dgm:t>
    </dgm:pt>
    <dgm:pt modelId="{78C02DDE-B84A-E64B-995B-3D36FD291171}">
      <dgm:prSet phldrT="[Tekst]" custT="1"/>
      <dgm:spPr>
        <a:gradFill rotWithShape="0">
          <a:gsLst>
            <a:gs pos="100000">
              <a:schemeClr val="accent3"/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r>
            <a:rPr lang="da-DK" sz="1600" dirty="0" smtClean="0"/>
            <a:t>Analysere </a:t>
          </a:r>
          <a:r>
            <a:rPr lang="da-DK" sz="1600" dirty="0" err="1" smtClean="0"/>
            <a:t>udfordrin-ger</a:t>
          </a:r>
          <a:endParaRPr lang="da-DK" sz="1600" dirty="0"/>
        </a:p>
      </dgm:t>
    </dgm:pt>
    <dgm:pt modelId="{203D0F66-6601-B347-899B-1CA9F272C347}" type="parTrans" cxnId="{C7D69AA0-D2E1-7747-8127-DE45E824972C}">
      <dgm:prSet/>
      <dgm:spPr/>
      <dgm:t>
        <a:bodyPr/>
        <a:lstStyle/>
        <a:p>
          <a:endParaRPr lang="da-DK"/>
        </a:p>
      </dgm:t>
    </dgm:pt>
    <dgm:pt modelId="{FBE5168B-F268-CA41-AC2A-0F482B2DB15D}" type="sibTrans" cxnId="{C7D69AA0-D2E1-7747-8127-DE45E824972C}">
      <dgm:prSet/>
      <dgm:spPr/>
      <dgm:t>
        <a:bodyPr/>
        <a:lstStyle/>
        <a:p>
          <a:endParaRPr lang="da-DK"/>
        </a:p>
      </dgm:t>
    </dgm:pt>
    <dgm:pt modelId="{95DE853C-09C1-5642-B8B0-F3B8A7780F0E}" type="pres">
      <dgm:prSet presAssocID="{9B424B46-D891-8742-AF2D-A9F3AAD0F12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847062B4-6A3D-3D42-8236-DD4D9C1FDDEC}" type="pres">
      <dgm:prSet presAssocID="{4AAE4DD3-57B8-E24F-8FCB-019BD8B87D92}" presName="centerShape" presStyleLbl="node0" presStyleIdx="0" presStyleCnt="1" custScaleX="114420" custScaleY="117831"/>
      <dgm:spPr/>
      <dgm:t>
        <a:bodyPr/>
        <a:lstStyle/>
        <a:p>
          <a:endParaRPr lang="da-DK"/>
        </a:p>
      </dgm:t>
    </dgm:pt>
    <dgm:pt modelId="{1791B522-E67A-CA40-A44A-45A1BF27C0F9}" type="pres">
      <dgm:prSet presAssocID="{78C02DDE-B84A-E64B-995B-3D36FD29117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EA39509-E950-184E-B585-B01BB7C41160}" type="pres">
      <dgm:prSet presAssocID="{78C02DDE-B84A-E64B-995B-3D36FD291171}" presName="dummy" presStyleCnt="0"/>
      <dgm:spPr/>
    </dgm:pt>
    <dgm:pt modelId="{D3776F3A-1329-5B4B-9719-AB35000255D7}" type="pres">
      <dgm:prSet presAssocID="{FBE5168B-F268-CA41-AC2A-0F482B2DB15D}" presName="sibTrans" presStyleLbl="sibTrans2D1" presStyleIdx="0" presStyleCnt="4"/>
      <dgm:spPr/>
      <dgm:t>
        <a:bodyPr/>
        <a:lstStyle/>
        <a:p>
          <a:endParaRPr lang="da-DK"/>
        </a:p>
      </dgm:t>
    </dgm:pt>
    <dgm:pt modelId="{7FC54398-A923-934C-842C-F05F42BB65B5}" type="pres">
      <dgm:prSet presAssocID="{7C3C23AE-128A-214B-967D-551766B6CEF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93712CC-FF6E-064C-AD3F-82641D3951E9}" type="pres">
      <dgm:prSet presAssocID="{7C3C23AE-128A-214B-967D-551766B6CEF0}" presName="dummy" presStyleCnt="0"/>
      <dgm:spPr/>
      <dgm:t>
        <a:bodyPr/>
        <a:lstStyle/>
        <a:p>
          <a:endParaRPr lang="da-DK"/>
        </a:p>
      </dgm:t>
    </dgm:pt>
    <dgm:pt modelId="{0E5E7F05-52A7-B74B-80F0-0F1252A7937A}" type="pres">
      <dgm:prSet presAssocID="{03E8C5C9-CA7E-C446-86BC-5B17D4469709}" presName="sibTrans" presStyleLbl="sibTrans2D1" presStyleIdx="1" presStyleCnt="4"/>
      <dgm:spPr/>
      <dgm:t>
        <a:bodyPr/>
        <a:lstStyle/>
        <a:p>
          <a:endParaRPr lang="da-DK"/>
        </a:p>
      </dgm:t>
    </dgm:pt>
    <dgm:pt modelId="{E0AC4C04-4F99-F040-9603-CF31674EC462}" type="pres">
      <dgm:prSet presAssocID="{DD167F78-24A6-DC4F-BD58-117597C0E29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89C708F-4E25-3847-843E-29966B920874}" type="pres">
      <dgm:prSet presAssocID="{DD167F78-24A6-DC4F-BD58-117597C0E295}" presName="dummy" presStyleCnt="0"/>
      <dgm:spPr/>
      <dgm:t>
        <a:bodyPr/>
        <a:lstStyle/>
        <a:p>
          <a:endParaRPr lang="da-DK"/>
        </a:p>
      </dgm:t>
    </dgm:pt>
    <dgm:pt modelId="{990C44F3-83FF-6F42-8B3B-EBD690D03476}" type="pres">
      <dgm:prSet presAssocID="{2F4E2CC9-2DE9-B349-8294-1E62357479B6}" presName="sibTrans" presStyleLbl="sibTrans2D1" presStyleIdx="2" presStyleCnt="4"/>
      <dgm:spPr/>
      <dgm:t>
        <a:bodyPr/>
        <a:lstStyle/>
        <a:p>
          <a:endParaRPr lang="da-DK"/>
        </a:p>
      </dgm:t>
    </dgm:pt>
    <dgm:pt modelId="{72554C99-B7D2-AA49-B194-3287605D62F6}" type="pres">
      <dgm:prSet presAssocID="{E7264A35-15F7-D842-8BC3-2D9814CA61C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39A97E6-C6B8-1A45-BD85-1278D3613933}" type="pres">
      <dgm:prSet presAssocID="{E7264A35-15F7-D842-8BC3-2D9814CA61C9}" presName="dummy" presStyleCnt="0"/>
      <dgm:spPr/>
      <dgm:t>
        <a:bodyPr/>
        <a:lstStyle/>
        <a:p>
          <a:endParaRPr lang="da-DK"/>
        </a:p>
      </dgm:t>
    </dgm:pt>
    <dgm:pt modelId="{839E68D4-8341-9A42-B19A-2DEA2B860091}" type="pres">
      <dgm:prSet presAssocID="{C665C890-430C-F44D-A01D-19FAEFE5EED4}" presName="sibTrans" presStyleLbl="sibTrans2D1" presStyleIdx="3" presStyleCnt="4"/>
      <dgm:spPr/>
      <dgm:t>
        <a:bodyPr/>
        <a:lstStyle/>
        <a:p>
          <a:endParaRPr lang="da-DK"/>
        </a:p>
      </dgm:t>
    </dgm:pt>
  </dgm:ptLst>
  <dgm:cxnLst>
    <dgm:cxn modelId="{3A90311F-D67A-CF41-A36A-4746619B99DD}" type="presOf" srcId="{C665C890-430C-F44D-A01D-19FAEFE5EED4}" destId="{839E68D4-8341-9A42-B19A-2DEA2B860091}" srcOrd="0" destOrd="0" presId="urn:microsoft.com/office/officeart/2005/8/layout/radial6"/>
    <dgm:cxn modelId="{8D09BE38-8199-D042-8AE0-C3602F84718C}" type="presOf" srcId="{E7264A35-15F7-D842-8BC3-2D9814CA61C9}" destId="{72554C99-B7D2-AA49-B194-3287605D62F6}" srcOrd="0" destOrd="0" presId="urn:microsoft.com/office/officeart/2005/8/layout/radial6"/>
    <dgm:cxn modelId="{3C2E27A2-7DF6-3C4E-8A93-D5233E7EEC36}" type="presOf" srcId="{7C3C23AE-128A-214B-967D-551766B6CEF0}" destId="{7FC54398-A923-934C-842C-F05F42BB65B5}" srcOrd="0" destOrd="0" presId="urn:microsoft.com/office/officeart/2005/8/layout/radial6"/>
    <dgm:cxn modelId="{FB8F62B1-45EB-8341-905D-AED8AAF7287B}" type="presOf" srcId="{4AAE4DD3-57B8-E24F-8FCB-019BD8B87D92}" destId="{847062B4-6A3D-3D42-8236-DD4D9C1FDDEC}" srcOrd="0" destOrd="0" presId="urn:microsoft.com/office/officeart/2005/8/layout/radial6"/>
    <dgm:cxn modelId="{989D97FE-4769-C14E-A054-58D52F998DD4}" srcId="{4AAE4DD3-57B8-E24F-8FCB-019BD8B87D92}" destId="{DD167F78-24A6-DC4F-BD58-117597C0E295}" srcOrd="2" destOrd="0" parTransId="{EB8235A1-D60C-BF4E-8D41-4AC460ACE027}" sibTransId="{2F4E2CC9-2DE9-B349-8294-1E62357479B6}"/>
    <dgm:cxn modelId="{24783F77-017C-7844-BDA7-8B9F6BE5040A}" type="presOf" srcId="{9B424B46-D891-8742-AF2D-A9F3AAD0F129}" destId="{95DE853C-09C1-5642-B8B0-F3B8A7780F0E}" srcOrd="0" destOrd="0" presId="urn:microsoft.com/office/officeart/2005/8/layout/radial6"/>
    <dgm:cxn modelId="{2D58D239-FDBD-8240-941E-D74F67C51E2E}" type="presOf" srcId="{2F4E2CC9-2DE9-B349-8294-1E62357479B6}" destId="{990C44F3-83FF-6F42-8B3B-EBD690D03476}" srcOrd="0" destOrd="0" presId="urn:microsoft.com/office/officeart/2005/8/layout/radial6"/>
    <dgm:cxn modelId="{C7D69AA0-D2E1-7747-8127-DE45E824972C}" srcId="{4AAE4DD3-57B8-E24F-8FCB-019BD8B87D92}" destId="{78C02DDE-B84A-E64B-995B-3D36FD291171}" srcOrd="0" destOrd="0" parTransId="{203D0F66-6601-B347-899B-1CA9F272C347}" sibTransId="{FBE5168B-F268-CA41-AC2A-0F482B2DB15D}"/>
    <dgm:cxn modelId="{B0A93EC0-EC71-914E-BB88-E8DF0B40891F}" type="presOf" srcId="{FBE5168B-F268-CA41-AC2A-0F482B2DB15D}" destId="{D3776F3A-1329-5B4B-9719-AB35000255D7}" srcOrd="0" destOrd="0" presId="urn:microsoft.com/office/officeart/2005/8/layout/radial6"/>
    <dgm:cxn modelId="{F2A67875-FB70-5142-B136-E415CD45C661}" type="presOf" srcId="{78C02DDE-B84A-E64B-995B-3D36FD291171}" destId="{1791B522-E67A-CA40-A44A-45A1BF27C0F9}" srcOrd="0" destOrd="0" presId="urn:microsoft.com/office/officeart/2005/8/layout/radial6"/>
    <dgm:cxn modelId="{5D5D53AF-AE29-9D48-BB03-BC56335E06C2}" type="presOf" srcId="{03E8C5C9-CA7E-C446-86BC-5B17D4469709}" destId="{0E5E7F05-52A7-B74B-80F0-0F1252A7937A}" srcOrd="0" destOrd="0" presId="urn:microsoft.com/office/officeart/2005/8/layout/radial6"/>
    <dgm:cxn modelId="{425A1E27-A2D3-1A4F-8AA6-014CE6D141A3}" srcId="{4AAE4DD3-57B8-E24F-8FCB-019BD8B87D92}" destId="{7C3C23AE-128A-214B-967D-551766B6CEF0}" srcOrd="1" destOrd="0" parTransId="{7B4F1911-7EA5-9C4F-973F-1C3E6FAF6828}" sibTransId="{03E8C5C9-CA7E-C446-86BC-5B17D4469709}"/>
    <dgm:cxn modelId="{D4D8277E-2022-034B-9777-248E6297536F}" srcId="{9B424B46-D891-8742-AF2D-A9F3AAD0F129}" destId="{4AAE4DD3-57B8-E24F-8FCB-019BD8B87D92}" srcOrd="0" destOrd="0" parTransId="{72F859CD-115B-BA4B-81D1-140A53006ED1}" sibTransId="{278B926C-C2B4-AD42-B1E1-E004150E1C1D}"/>
    <dgm:cxn modelId="{900AA0DB-A333-304A-B4D0-BA9D4A95786C}" srcId="{4AAE4DD3-57B8-E24F-8FCB-019BD8B87D92}" destId="{E7264A35-15F7-D842-8BC3-2D9814CA61C9}" srcOrd="3" destOrd="0" parTransId="{B32AEF58-1E59-8943-8E3B-5DA31A0D5B42}" sibTransId="{C665C890-430C-F44D-A01D-19FAEFE5EED4}"/>
    <dgm:cxn modelId="{61B2E380-D008-3B49-BCA0-96AA3BB49248}" type="presOf" srcId="{DD167F78-24A6-DC4F-BD58-117597C0E295}" destId="{E0AC4C04-4F99-F040-9603-CF31674EC462}" srcOrd="0" destOrd="0" presId="urn:microsoft.com/office/officeart/2005/8/layout/radial6"/>
    <dgm:cxn modelId="{3083B526-0B52-EE41-8E00-F8B5FE75B490}" type="presParOf" srcId="{95DE853C-09C1-5642-B8B0-F3B8A7780F0E}" destId="{847062B4-6A3D-3D42-8236-DD4D9C1FDDEC}" srcOrd="0" destOrd="0" presId="urn:microsoft.com/office/officeart/2005/8/layout/radial6"/>
    <dgm:cxn modelId="{24528BA2-AEA8-9042-AD1F-960336A6B04A}" type="presParOf" srcId="{95DE853C-09C1-5642-B8B0-F3B8A7780F0E}" destId="{1791B522-E67A-CA40-A44A-45A1BF27C0F9}" srcOrd="1" destOrd="0" presId="urn:microsoft.com/office/officeart/2005/8/layout/radial6"/>
    <dgm:cxn modelId="{35CE8609-2C50-BA4C-AF3A-F321F1780D90}" type="presParOf" srcId="{95DE853C-09C1-5642-B8B0-F3B8A7780F0E}" destId="{5EA39509-E950-184E-B585-B01BB7C41160}" srcOrd="2" destOrd="0" presId="urn:microsoft.com/office/officeart/2005/8/layout/radial6"/>
    <dgm:cxn modelId="{60A0A04E-1487-C640-B4FF-3B00DD193D5A}" type="presParOf" srcId="{95DE853C-09C1-5642-B8B0-F3B8A7780F0E}" destId="{D3776F3A-1329-5B4B-9719-AB35000255D7}" srcOrd="3" destOrd="0" presId="urn:microsoft.com/office/officeart/2005/8/layout/radial6"/>
    <dgm:cxn modelId="{2BA2E871-E80E-0141-A438-76F25D995B26}" type="presParOf" srcId="{95DE853C-09C1-5642-B8B0-F3B8A7780F0E}" destId="{7FC54398-A923-934C-842C-F05F42BB65B5}" srcOrd="4" destOrd="0" presId="urn:microsoft.com/office/officeart/2005/8/layout/radial6"/>
    <dgm:cxn modelId="{0B6D227E-0B9C-FE4F-81CC-723F8A9514F7}" type="presParOf" srcId="{95DE853C-09C1-5642-B8B0-F3B8A7780F0E}" destId="{493712CC-FF6E-064C-AD3F-82641D3951E9}" srcOrd="5" destOrd="0" presId="urn:microsoft.com/office/officeart/2005/8/layout/radial6"/>
    <dgm:cxn modelId="{116F45FB-889C-654E-BCCE-0BE34A2791FF}" type="presParOf" srcId="{95DE853C-09C1-5642-B8B0-F3B8A7780F0E}" destId="{0E5E7F05-52A7-B74B-80F0-0F1252A7937A}" srcOrd="6" destOrd="0" presId="urn:microsoft.com/office/officeart/2005/8/layout/radial6"/>
    <dgm:cxn modelId="{838921B6-B4CE-4C48-A62F-0A3975494463}" type="presParOf" srcId="{95DE853C-09C1-5642-B8B0-F3B8A7780F0E}" destId="{E0AC4C04-4F99-F040-9603-CF31674EC462}" srcOrd="7" destOrd="0" presId="urn:microsoft.com/office/officeart/2005/8/layout/radial6"/>
    <dgm:cxn modelId="{9F4187E9-D469-264A-A2ED-338B8DF5D459}" type="presParOf" srcId="{95DE853C-09C1-5642-B8B0-F3B8A7780F0E}" destId="{D89C708F-4E25-3847-843E-29966B920874}" srcOrd="8" destOrd="0" presId="urn:microsoft.com/office/officeart/2005/8/layout/radial6"/>
    <dgm:cxn modelId="{44546895-2500-AC4C-A4EF-FA019347CE65}" type="presParOf" srcId="{95DE853C-09C1-5642-B8B0-F3B8A7780F0E}" destId="{990C44F3-83FF-6F42-8B3B-EBD690D03476}" srcOrd="9" destOrd="0" presId="urn:microsoft.com/office/officeart/2005/8/layout/radial6"/>
    <dgm:cxn modelId="{D16E8E1B-24A1-EA43-B6CF-775B5DAF1FC0}" type="presParOf" srcId="{95DE853C-09C1-5642-B8B0-F3B8A7780F0E}" destId="{72554C99-B7D2-AA49-B194-3287605D62F6}" srcOrd="10" destOrd="0" presId="urn:microsoft.com/office/officeart/2005/8/layout/radial6"/>
    <dgm:cxn modelId="{D71A3076-E50C-6E48-B791-C6934C091D49}" type="presParOf" srcId="{95DE853C-09C1-5642-B8B0-F3B8A7780F0E}" destId="{639A97E6-C6B8-1A45-BD85-1278D3613933}" srcOrd="11" destOrd="0" presId="urn:microsoft.com/office/officeart/2005/8/layout/radial6"/>
    <dgm:cxn modelId="{A4E74DFD-86A4-4543-B54B-B97CC3CF6AC7}" type="presParOf" srcId="{95DE853C-09C1-5642-B8B0-F3B8A7780F0E}" destId="{839E68D4-8341-9A42-B19A-2DEA2B860091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616CD58-359B-2842-8AB2-CCA149BA4DF4}" type="doc">
      <dgm:prSet loTypeId="urn:microsoft.com/office/officeart/2005/8/layout/cycle8" loCatId="pyramid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555EBF08-8849-604C-9D70-6DB317158CB0}">
      <dgm:prSet/>
      <dgm:spPr/>
      <dgm:t>
        <a:bodyPr/>
        <a:lstStyle/>
        <a:p>
          <a:r>
            <a:rPr lang="da-DK" dirty="0" smtClean="0"/>
            <a:t>Trivsel</a:t>
          </a:r>
          <a:endParaRPr lang="da-DK" dirty="0"/>
        </a:p>
      </dgm:t>
    </dgm:pt>
    <dgm:pt modelId="{0376AA76-BDB5-C347-B6CE-22F02EAD58FE}" type="parTrans" cxnId="{B3F3F724-3A19-8942-81BA-64C0AEF8BC2D}">
      <dgm:prSet/>
      <dgm:spPr/>
      <dgm:t>
        <a:bodyPr/>
        <a:lstStyle/>
        <a:p>
          <a:endParaRPr lang="da-DK"/>
        </a:p>
      </dgm:t>
    </dgm:pt>
    <dgm:pt modelId="{29DB8579-190D-534D-9B6D-8140424DD991}" type="sibTrans" cxnId="{B3F3F724-3A19-8942-81BA-64C0AEF8BC2D}">
      <dgm:prSet/>
      <dgm:spPr/>
      <dgm:t>
        <a:bodyPr/>
        <a:lstStyle/>
        <a:p>
          <a:endParaRPr lang="da-DK"/>
        </a:p>
      </dgm:t>
    </dgm:pt>
    <dgm:pt modelId="{1CE842C7-9DE1-0B4B-AFF1-3094A3157165}">
      <dgm:prSet/>
      <dgm:spPr/>
      <dgm:t>
        <a:bodyPr/>
        <a:lstStyle/>
        <a:p>
          <a:r>
            <a:rPr lang="da-DK" dirty="0" smtClean="0"/>
            <a:t>Produktivitet</a:t>
          </a:r>
          <a:endParaRPr lang="da-DK" dirty="0"/>
        </a:p>
      </dgm:t>
    </dgm:pt>
    <dgm:pt modelId="{1A92F925-151F-FB4C-8285-3C3C2D9A459A}" type="parTrans" cxnId="{F7AFA3D0-CD44-284C-A10F-ECCCDA5A048D}">
      <dgm:prSet/>
      <dgm:spPr/>
      <dgm:t>
        <a:bodyPr/>
        <a:lstStyle/>
        <a:p>
          <a:endParaRPr lang="da-DK"/>
        </a:p>
      </dgm:t>
    </dgm:pt>
    <dgm:pt modelId="{EC652C5C-425B-1E42-AC08-78DF3DC141D5}" type="sibTrans" cxnId="{F7AFA3D0-CD44-284C-A10F-ECCCDA5A048D}">
      <dgm:prSet/>
      <dgm:spPr/>
      <dgm:t>
        <a:bodyPr/>
        <a:lstStyle/>
        <a:p>
          <a:endParaRPr lang="da-DK"/>
        </a:p>
      </dgm:t>
    </dgm:pt>
    <dgm:pt modelId="{38DD48EE-B029-9D46-9E5D-341A7A2268DC}">
      <dgm:prSet/>
      <dgm:spPr/>
      <dgm:t>
        <a:bodyPr/>
        <a:lstStyle/>
        <a:p>
          <a:r>
            <a:rPr lang="da-DK" dirty="0" smtClean="0"/>
            <a:t>Kvalitet</a:t>
          </a:r>
          <a:endParaRPr lang="da-DK" dirty="0"/>
        </a:p>
      </dgm:t>
    </dgm:pt>
    <dgm:pt modelId="{188BA1F2-A17F-AE4D-92DA-9EA0726EACFC}" type="parTrans" cxnId="{2AE2707B-41FB-8842-AFF2-CB8DD6808C78}">
      <dgm:prSet/>
      <dgm:spPr/>
      <dgm:t>
        <a:bodyPr/>
        <a:lstStyle/>
        <a:p>
          <a:endParaRPr lang="da-DK"/>
        </a:p>
      </dgm:t>
    </dgm:pt>
    <dgm:pt modelId="{877ECCBE-39F1-E847-A218-6B585D931285}" type="sibTrans" cxnId="{2AE2707B-41FB-8842-AFF2-CB8DD6808C78}">
      <dgm:prSet/>
      <dgm:spPr/>
      <dgm:t>
        <a:bodyPr/>
        <a:lstStyle/>
        <a:p>
          <a:endParaRPr lang="da-DK"/>
        </a:p>
      </dgm:t>
    </dgm:pt>
    <dgm:pt modelId="{F7B74800-99A7-E34E-BA5C-970958BCF60D}" type="pres">
      <dgm:prSet presAssocID="{9616CD58-359B-2842-8AB2-CCA149BA4DF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9903EAFD-5ED7-F546-BF32-7147036A0F7B}" type="pres">
      <dgm:prSet presAssocID="{9616CD58-359B-2842-8AB2-CCA149BA4DF4}" presName="wedge1" presStyleLbl="node1" presStyleIdx="0" presStyleCnt="3"/>
      <dgm:spPr/>
      <dgm:t>
        <a:bodyPr/>
        <a:lstStyle/>
        <a:p>
          <a:endParaRPr lang="da-DK"/>
        </a:p>
      </dgm:t>
    </dgm:pt>
    <dgm:pt modelId="{7FDDF978-348C-9C4A-8914-B5A1CA05907B}" type="pres">
      <dgm:prSet presAssocID="{9616CD58-359B-2842-8AB2-CCA149BA4DF4}" presName="dummy1a" presStyleCnt="0"/>
      <dgm:spPr/>
    </dgm:pt>
    <dgm:pt modelId="{F44E9651-BEFB-4745-99EC-FFF748117039}" type="pres">
      <dgm:prSet presAssocID="{9616CD58-359B-2842-8AB2-CCA149BA4DF4}" presName="dummy1b" presStyleCnt="0"/>
      <dgm:spPr/>
    </dgm:pt>
    <dgm:pt modelId="{E7A53AC0-6C4A-A343-AADA-28D678248962}" type="pres">
      <dgm:prSet presAssocID="{9616CD58-359B-2842-8AB2-CCA149BA4DF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2CB0051-CC2A-A545-A002-3DAC8F7A9637}" type="pres">
      <dgm:prSet presAssocID="{9616CD58-359B-2842-8AB2-CCA149BA4DF4}" presName="wedge2" presStyleLbl="node1" presStyleIdx="1" presStyleCnt="3"/>
      <dgm:spPr/>
      <dgm:t>
        <a:bodyPr/>
        <a:lstStyle/>
        <a:p>
          <a:endParaRPr lang="da-DK"/>
        </a:p>
      </dgm:t>
    </dgm:pt>
    <dgm:pt modelId="{B0C599CA-ADDE-3742-82F2-93C0AC268DC9}" type="pres">
      <dgm:prSet presAssocID="{9616CD58-359B-2842-8AB2-CCA149BA4DF4}" presName="dummy2a" presStyleCnt="0"/>
      <dgm:spPr/>
    </dgm:pt>
    <dgm:pt modelId="{55349D94-7838-8A4A-B666-FC1939FC6741}" type="pres">
      <dgm:prSet presAssocID="{9616CD58-359B-2842-8AB2-CCA149BA4DF4}" presName="dummy2b" presStyleCnt="0"/>
      <dgm:spPr/>
    </dgm:pt>
    <dgm:pt modelId="{BA608BC5-2115-164C-84B0-7394FA0AED4A}" type="pres">
      <dgm:prSet presAssocID="{9616CD58-359B-2842-8AB2-CCA149BA4DF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4A68663-E9EA-D845-9FF0-D2BFA931D237}" type="pres">
      <dgm:prSet presAssocID="{9616CD58-359B-2842-8AB2-CCA149BA4DF4}" presName="wedge3" presStyleLbl="node1" presStyleIdx="2" presStyleCnt="3"/>
      <dgm:spPr/>
      <dgm:t>
        <a:bodyPr/>
        <a:lstStyle/>
        <a:p>
          <a:endParaRPr lang="da-DK"/>
        </a:p>
      </dgm:t>
    </dgm:pt>
    <dgm:pt modelId="{0EB1F0CB-6C15-3C46-A581-3126989BBBFC}" type="pres">
      <dgm:prSet presAssocID="{9616CD58-359B-2842-8AB2-CCA149BA4DF4}" presName="dummy3a" presStyleCnt="0"/>
      <dgm:spPr/>
    </dgm:pt>
    <dgm:pt modelId="{2064116A-1463-6D48-9168-86668E7110E0}" type="pres">
      <dgm:prSet presAssocID="{9616CD58-359B-2842-8AB2-CCA149BA4DF4}" presName="dummy3b" presStyleCnt="0"/>
      <dgm:spPr/>
    </dgm:pt>
    <dgm:pt modelId="{E3ACDAC1-C956-A642-9964-E4C3AF64F472}" type="pres">
      <dgm:prSet presAssocID="{9616CD58-359B-2842-8AB2-CCA149BA4DF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6406909-F17D-E44D-BEFC-EC6F797C21B4}" type="pres">
      <dgm:prSet presAssocID="{29DB8579-190D-534D-9B6D-8140424DD991}" presName="arrowWedge1" presStyleLbl="fgSibTrans2D1" presStyleIdx="0" presStyleCnt="3"/>
      <dgm:spPr/>
    </dgm:pt>
    <dgm:pt modelId="{9DDD7FE3-CBD5-F04B-84A4-2515B5570919}" type="pres">
      <dgm:prSet presAssocID="{EC652C5C-425B-1E42-AC08-78DF3DC141D5}" presName="arrowWedge2" presStyleLbl="fgSibTrans2D1" presStyleIdx="1" presStyleCnt="3"/>
      <dgm:spPr/>
    </dgm:pt>
    <dgm:pt modelId="{046D82A2-735F-2348-A2A7-894718D04E31}" type="pres">
      <dgm:prSet presAssocID="{877ECCBE-39F1-E847-A218-6B585D931285}" presName="arrowWedge3" presStyleLbl="fgSibTrans2D1" presStyleIdx="2" presStyleCnt="3"/>
      <dgm:spPr/>
    </dgm:pt>
  </dgm:ptLst>
  <dgm:cxnLst>
    <dgm:cxn modelId="{AD0EBA9D-6A7F-ED4E-B55B-B3034F636BF6}" type="presOf" srcId="{9616CD58-359B-2842-8AB2-CCA149BA4DF4}" destId="{F7B74800-99A7-E34E-BA5C-970958BCF60D}" srcOrd="0" destOrd="0" presId="urn:microsoft.com/office/officeart/2005/8/layout/cycle8"/>
    <dgm:cxn modelId="{26A2FB7B-A223-2D44-ABB0-E92800CCFC8F}" type="presOf" srcId="{38DD48EE-B029-9D46-9E5D-341A7A2268DC}" destId="{E3ACDAC1-C956-A642-9964-E4C3AF64F472}" srcOrd="1" destOrd="0" presId="urn:microsoft.com/office/officeart/2005/8/layout/cycle8"/>
    <dgm:cxn modelId="{C7BA3CD2-18EA-824C-A2B8-3F693ACA3981}" type="presOf" srcId="{1CE842C7-9DE1-0B4B-AFF1-3094A3157165}" destId="{72CB0051-CC2A-A545-A002-3DAC8F7A9637}" srcOrd="0" destOrd="0" presId="urn:microsoft.com/office/officeart/2005/8/layout/cycle8"/>
    <dgm:cxn modelId="{C2A6ED03-A198-2A4F-80E2-2D62BBBBBD54}" type="presOf" srcId="{1CE842C7-9DE1-0B4B-AFF1-3094A3157165}" destId="{BA608BC5-2115-164C-84B0-7394FA0AED4A}" srcOrd="1" destOrd="0" presId="urn:microsoft.com/office/officeart/2005/8/layout/cycle8"/>
    <dgm:cxn modelId="{F7AFA3D0-CD44-284C-A10F-ECCCDA5A048D}" srcId="{9616CD58-359B-2842-8AB2-CCA149BA4DF4}" destId="{1CE842C7-9DE1-0B4B-AFF1-3094A3157165}" srcOrd="1" destOrd="0" parTransId="{1A92F925-151F-FB4C-8285-3C3C2D9A459A}" sibTransId="{EC652C5C-425B-1E42-AC08-78DF3DC141D5}"/>
    <dgm:cxn modelId="{B3F3F724-3A19-8942-81BA-64C0AEF8BC2D}" srcId="{9616CD58-359B-2842-8AB2-CCA149BA4DF4}" destId="{555EBF08-8849-604C-9D70-6DB317158CB0}" srcOrd="0" destOrd="0" parTransId="{0376AA76-BDB5-C347-B6CE-22F02EAD58FE}" sibTransId="{29DB8579-190D-534D-9B6D-8140424DD991}"/>
    <dgm:cxn modelId="{925D03E6-1BF0-714F-A9F2-19DE99F5B4DD}" type="presOf" srcId="{555EBF08-8849-604C-9D70-6DB317158CB0}" destId="{E7A53AC0-6C4A-A343-AADA-28D678248962}" srcOrd="1" destOrd="0" presId="urn:microsoft.com/office/officeart/2005/8/layout/cycle8"/>
    <dgm:cxn modelId="{2AE2707B-41FB-8842-AFF2-CB8DD6808C78}" srcId="{9616CD58-359B-2842-8AB2-CCA149BA4DF4}" destId="{38DD48EE-B029-9D46-9E5D-341A7A2268DC}" srcOrd="2" destOrd="0" parTransId="{188BA1F2-A17F-AE4D-92DA-9EA0726EACFC}" sibTransId="{877ECCBE-39F1-E847-A218-6B585D931285}"/>
    <dgm:cxn modelId="{89E1B57C-B455-FA48-959A-F7A4BF5AFFD8}" type="presOf" srcId="{38DD48EE-B029-9D46-9E5D-341A7A2268DC}" destId="{84A68663-E9EA-D845-9FF0-D2BFA931D237}" srcOrd="0" destOrd="0" presId="urn:microsoft.com/office/officeart/2005/8/layout/cycle8"/>
    <dgm:cxn modelId="{9E4B479D-DB66-444B-8F34-862CEDC69EDD}" type="presOf" srcId="{555EBF08-8849-604C-9D70-6DB317158CB0}" destId="{9903EAFD-5ED7-F546-BF32-7147036A0F7B}" srcOrd="0" destOrd="0" presId="urn:microsoft.com/office/officeart/2005/8/layout/cycle8"/>
    <dgm:cxn modelId="{B920D88F-FDE4-2A46-B33E-5B4A22E91215}" type="presParOf" srcId="{F7B74800-99A7-E34E-BA5C-970958BCF60D}" destId="{9903EAFD-5ED7-F546-BF32-7147036A0F7B}" srcOrd="0" destOrd="0" presId="urn:microsoft.com/office/officeart/2005/8/layout/cycle8"/>
    <dgm:cxn modelId="{7C838776-206A-C24F-A17A-58B5A3956B5D}" type="presParOf" srcId="{F7B74800-99A7-E34E-BA5C-970958BCF60D}" destId="{7FDDF978-348C-9C4A-8914-B5A1CA05907B}" srcOrd="1" destOrd="0" presId="urn:microsoft.com/office/officeart/2005/8/layout/cycle8"/>
    <dgm:cxn modelId="{B3C516A6-D23C-5648-867B-FF120894C0D0}" type="presParOf" srcId="{F7B74800-99A7-E34E-BA5C-970958BCF60D}" destId="{F44E9651-BEFB-4745-99EC-FFF748117039}" srcOrd="2" destOrd="0" presId="urn:microsoft.com/office/officeart/2005/8/layout/cycle8"/>
    <dgm:cxn modelId="{52CE5597-68F9-5644-94B8-08032EF00FFD}" type="presParOf" srcId="{F7B74800-99A7-E34E-BA5C-970958BCF60D}" destId="{E7A53AC0-6C4A-A343-AADA-28D678248962}" srcOrd="3" destOrd="0" presId="urn:microsoft.com/office/officeart/2005/8/layout/cycle8"/>
    <dgm:cxn modelId="{4978C501-8A2E-9046-9817-4A2CE9E39F9B}" type="presParOf" srcId="{F7B74800-99A7-E34E-BA5C-970958BCF60D}" destId="{72CB0051-CC2A-A545-A002-3DAC8F7A9637}" srcOrd="4" destOrd="0" presId="urn:microsoft.com/office/officeart/2005/8/layout/cycle8"/>
    <dgm:cxn modelId="{3CFC5B61-812F-A346-BF1F-D4BCD5C0BFC5}" type="presParOf" srcId="{F7B74800-99A7-E34E-BA5C-970958BCF60D}" destId="{B0C599CA-ADDE-3742-82F2-93C0AC268DC9}" srcOrd="5" destOrd="0" presId="urn:microsoft.com/office/officeart/2005/8/layout/cycle8"/>
    <dgm:cxn modelId="{C7761AC5-6595-6F4B-880C-222C83072B52}" type="presParOf" srcId="{F7B74800-99A7-E34E-BA5C-970958BCF60D}" destId="{55349D94-7838-8A4A-B666-FC1939FC6741}" srcOrd="6" destOrd="0" presId="urn:microsoft.com/office/officeart/2005/8/layout/cycle8"/>
    <dgm:cxn modelId="{38FA3F15-B047-6440-B59B-23C5C34ECAA3}" type="presParOf" srcId="{F7B74800-99A7-E34E-BA5C-970958BCF60D}" destId="{BA608BC5-2115-164C-84B0-7394FA0AED4A}" srcOrd="7" destOrd="0" presId="urn:microsoft.com/office/officeart/2005/8/layout/cycle8"/>
    <dgm:cxn modelId="{B6BF4953-E6AF-E44D-9DB5-F18A557DCD83}" type="presParOf" srcId="{F7B74800-99A7-E34E-BA5C-970958BCF60D}" destId="{84A68663-E9EA-D845-9FF0-D2BFA931D237}" srcOrd="8" destOrd="0" presId="urn:microsoft.com/office/officeart/2005/8/layout/cycle8"/>
    <dgm:cxn modelId="{EA1976BA-2DCD-A449-9373-CB3A99406154}" type="presParOf" srcId="{F7B74800-99A7-E34E-BA5C-970958BCF60D}" destId="{0EB1F0CB-6C15-3C46-A581-3126989BBBFC}" srcOrd="9" destOrd="0" presId="urn:microsoft.com/office/officeart/2005/8/layout/cycle8"/>
    <dgm:cxn modelId="{A92619BE-F4CB-2B47-940E-D7843928A248}" type="presParOf" srcId="{F7B74800-99A7-E34E-BA5C-970958BCF60D}" destId="{2064116A-1463-6D48-9168-86668E7110E0}" srcOrd="10" destOrd="0" presId="urn:microsoft.com/office/officeart/2005/8/layout/cycle8"/>
    <dgm:cxn modelId="{C3DBADAA-5D69-3C43-9C63-4F6244A34A8A}" type="presParOf" srcId="{F7B74800-99A7-E34E-BA5C-970958BCF60D}" destId="{E3ACDAC1-C956-A642-9964-E4C3AF64F472}" srcOrd="11" destOrd="0" presId="urn:microsoft.com/office/officeart/2005/8/layout/cycle8"/>
    <dgm:cxn modelId="{D81EAF47-7ADC-5E43-9E93-3CA031962A59}" type="presParOf" srcId="{F7B74800-99A7-E34E-BA5C-970958BCF60D}" destId="{86406909-F17D-E44D-BEFC-EC6F797C21B4}" srcOrd="12" destOrd="0" presId="urn:microsoft.com/office/officeart/2005/8/layout/cycle8"/>
    <dgm:cxn modelId="{F62CBC8A-69E0-304E-B48F-2F3C320F8D8E}" type="presParOf" srcId="{F7B74800-99A7-E34E-BA5C-970958BCF60D}" destId="{9DDD7FE3-CBD5-F04B-84A4-2515B5570919}" srcOrd="13" destOrd="0" presId="urn:microsoft.com/office/officeart/2005/8/layout/cycle8"/>
    <dgm:cxn modelId="{3913F3DA-4BBD-A944-94C2-6FA7CBA3FE22}" type="presParOf" srcId="{F7B74800-99A7-E34E-BA5C-970958BCF60D}" destId="{046D82A2-735F-2348-A2A7-894718D04E31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616CD58-359B-2842-8AB2-CCA149BA4DF4}" type="doc">
      <dgm:prSet loTypeId="urn:microsoft.com/office/officeart/2005/8/layout/cycle8" loCatId="pyramid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555EBF08-8849-604C-9D70-6DB317158CB0}">
      <dgm:prSet/>
      <dgm:spPr/>
      <dgm:t>
        <a:bodyPr/>
        <a:lstStyle/>
        <a:p>
          <a:r>
            <a:rPr lang="da-DK" dirty="0" smtClean="0"/>
            <a:t>Trivsel</a:t>
          </a:r>
          <a:endParaRPr lang="da-DK" dirty="0"/>
        </a:p>
      </dgm:t>
    </dgm:pt>
    <dgm:pt modelId="{0376AA76-BDB5-C347-B6CE-22F02EAD58FE}" type="parTrans" cxnId="{B3F3F724-3A19-8942-81BA-64C0AEF8BC2D}">
      <dgm:prSet/>
      <dgm:spPr/>
      <dgm:t>
        <a:bodyPr/>
        <a:lstStyle/>
        <a:p>
          <a:endParaRPr lang="da-DK"/>
        </a:p>
      </dgm:t>
    </dgm:pt>
    <dgm:pt modelId="{29DB8579-190D-534D-9B6D-8140424DD991}" type="sibTrans" cxnId="{B3F3F724-3A19-8942-81BA-64C0AEF8BC2D}">
      <dgm:prSet/>
      <dgm:spPr/>
      <dgm:t>
        <a:bodyPr/>
        <a:lstStyle/>
        <a:p>
          <a:endParaRPr lang="da-DK"/>
        </a:p>
      </dgm:t>
    </dgm:pt>
    <dgm:pt modelId="{1CE842C7-9DE1-0B4B-AFF1-3094A3157165}">
      <dgm:prSet/>
      <dgm:spPr/>
      <dgm:t>
        <a:bodyPr/>
        <a:lstStyle/>
        <a:p>
          <a:r>
            <a:rPr lang="da-DK" dirty="0" smtClean="0"/>
            <a:t>Produktivitet</a:t>
          </a:r>
          <a:endParaRPr lang="da-DK" dirty="0"/>
        </a:p>
      </dgm:t>
    </dgm:pt>
    <dgm:pt modelId="{1A92F925-151F-FB4C-8285-3C3C2D9A459A}" type="parTrans" cxnId="{F7AFA3D0-CD44-284C-A10F-ECCCDA5A048D}">
      <dgm:prSet/>
      <dgm:spPr/>
      <dgm:t>
        <a:bodyPr/>
        <a:lstStyle/>
        <a:p>
          <a:endParaRPr lang="da-DK"/>
        </a:p>
      </dgm:t>
    </dgm:pt>
    <dgm:pt modelId="{EC652C5C-425B-1E42-AC08-78DF3DC141D5}" type="sibTrans" cxnId="{F7AFA3D0-CD44-284C-A10F-ECCCDA5A048D}">
      <dgm:prSet/>
      <dgm:spPr/>
      <dgm:t>
        <a:bodyPr/>
        <a:lstStyle/>
        <a:p>
          <a:endParaRPr lang="da-DK"/>
        </a:p>
      </dgm:t>
    </dgm:pt>
    <dgm:pt modelId="{38DD48EE-B029-9D46-9E5D-341A7A2268DC}">
      <dgm:prSet/>
      <dgm:spPr/>
      <dgm:t>
        <a:bodyPr/>
        <a:lstStyle/>
        <a:p>
          <a:r>
            <a:rPr lang="da-DK" dirty="0" smtClean="0"/>
            <a:t>Kvalitet</a:t>
          </a:r>
          <a:endParaRPr lang="da-DK" dirty="0"/>
        </a:p>
      </dgm:t>
    </dgm:pt>
    <dgm:pt modelId="{188BA1F2-A17F-AE4D-92DA-9EA0726EACFC}" type="parTrans" cxnId="{2AE2707B-41FB-8842-AFF2-CB8DD6808C78}">
      <dgm:prSet/>
      <dgm:spPr/>
      <dgm:t>
        <a:bodyPr/>
        <a:lstStyle/>
        <a:p>
          <a:endParaRPr lang="da-DK"/>
        </a:p>
      </dgm:t>
    </dgm:pt>
    <dgm:pt modelId="{877ECCBE-39F1-E847-A218-6B585D931285}" type="sibTrans" cxnId="{2AE2707B-41FB-8842-AFF2-CB8DD6808C78}">
      <dgm:prSet/>
      <dgm:spPr/>
      <dgm:t>
        <a:bodyPr/>
        <a:lstStyle/>
        <a:p>
          <a:endParaRPr lang="da-DK"/>
        </a:p>
      </dgm:t>
    </dgm:pt>
    <dgm:pt modelId="{F7B74800-99A7-E34E-BA5C-970958BCF60D}" type="pres">
      <dgm:prSet presAssocID="{9616CD58-359B-2842-8AB2-CCA149BA4DF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9903EAFD-5ED7-F546-BF32-7147036A0F7B}" type="pres">
      <dgm:prSet presAssocID="{9616CD58-359B-2842-8AB2-CCA149BA4DF4}" presName="wedge1" presStyleLbl="node1" presStyleIdx="0" presStyleCnt="3"/>
      <dgm:spPr/>
      <dgm:t>
        <a:bodyPr/>
        <a:lstStyle/>
        <a:p>
          <a:endParaRPr lang="da-DK"/>
        </a:p>
      </dgm:t>
    </dgm:pt>
    <dgm:pt modelId="{7FDDF978-348C-9C4A-8914-B5A1CA05907B}" type="pres">
      <dgm:prSet presAssocID="{9616CD58-359B-2842-8AB2-CCA149BA4DF4}" presName="dummy1a" presStyleCnt="0"/>
      <dgm:spPr/>
    </dgm:pt>
    <dgm:pt modelId="{F44E9651-BEFB-4745-99EC-FFF748117039}" type="pres">
      <dgm:prSet presAssocID="{9616CD58-359B-2842-8AB2-CCA149BA4DF4}" presName="dummy1b" presStyleCnt="0"/>
      <dgm:spPr/>
    </dgm:pt>
    <dgm:pt modelId="{E7A53AC0-6C4A-A343-AADA-28D678248962}" type="pres">
      <dgm:prSet presAssocID="{9616CD58-359B-2842-8AB2-CCA149BA4DF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2CB0051-CC2A-A545-A002-3DAC8F7A9637}" type="pres">
      <dgm:prSet presAssocID="{9616CD58-359B-2842-8AB2-CCA149BA4DF4}" presName="wedge2" presStyleLbl="node1" presStyleIdx="1" presStyleCnt="3"/>
      <dgm:spPr/>
      <dgm:t>
        <a:bodyPr/>
        <a:lstStyle/>
        <a:p>
          <a:endParaRPr lang="da-DK"/>
        </a:p>
      </dgm:t>
    </dgm:pt>
    <dgm:pt modelId="{B0C599CA-ADDE-3742-82F2-93C0AC268DC9}" type="pres">
      <dgm:prSet presAssocID="{9616CD58-359B-2842-8AB2-CCA149BA4DF4}" presName="dummy2a" presStyleCnt="0"/>
      <dgm:spPr/>
    </dgm:pt>
    <dgm:pt modelId="{55349D94-7838-8A4A-B666-FC1939FC6741}" type="pres">
      <dgm:prSet presAssocID="{9616CD58-359B-2842-8AB2-CCA149BA4DF4}" presName="dummy2b" presStyleCnt="0"/>
      <dgm:spPr/>
    </dgm:pt>
    <dgm:pt modelId="{BA608BC5-2115-164C-84B0-7394FA0AED4A}" type="pres">
      <dgm:prSet presAssocID="{9616CD58-359B-2842-8AB2-CCA149BA4DF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4A68663-E9EA-D845-9FF0-D2BFA931D237}" type="pres">
      <dgm:prSet presAssocID="{9616CD58-359B-2842-8AB2-CCA149BA4DF4}" presName="wedge3" presStyleLbl="node1" presStyleIdx="2" presStyleCnt="3"/>
      <dgm:spPr/>
      <dgm:t>
        <a:bodyPr/>
        <a:lstStyle/>
        <a:p>
          <a:endParaRPr lang="da-DK"/>
        </a:p>
      </dgm:t>
    </dgm:pt>
    <dgm:pt modelId="{0EB1F0CB-6C15-3C46-A581-3126989BBBFC}" type="pres">
      <dgm:prSet presAssocID="{9616CD58-359B-2842-8AB2-CCA149BA4DF4}" presName="dummy3a" presStyleCnt="0"/>
      <dgm:spPr/>
    </dgm:pt>
    <dgm:pt modelId="{2064116A-1463-6D48-9168-86668E7110E0}" type="pres">
      <dgm:prSet presAssocID="{9616CD58-359B-2842-8AB2-CCA149BA4DF4}" presName="dummy3b" presStyleCnt="0"/>
      <dgm:spPr/>
    </dgm:pt>
    <dgm:pt modelId="{E3ACDAC1-C956-A642-9964-E4C3AF64F472}" type="pres">
      <dgm:prSet presAssocID="{9616CD58-359B-2842-8AB2-CCA149BA4DF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6406909-F17D-E44D-BEFC-EC6F797C21B4}" type="pres">
      <dgm:prSet presAssocID="{29DB8579-190D-534D-9B6D-8140424DD991}" presName="arrowWedge1" presStyleLbl="fgSibTrans2D1" presStyleIdx="0" presStyleCnt="3"/>
      <dgm:spPr/>
    </dgm:pt>
    <dgm:pt modelId="{9DDD7FE3-CBD5-F04B-84A4-2515B5570919}" type="pres">
      <dgm:prSet presAssocID="{EC652C5C-425B-1E42-AC08-78DF3DC141D5}" presName="arrowWedge2" presStyleLbl="fgSibTrans2D1" presStyleIdx="1" presStyleCnt="3"/>
      <dgm:spPr/>
    </dgm:pt>
    <dgm:pt modelId="{046D82A2-735F-2348-A2A7-894718D04E31}" type="pres">
      <dgm:prSet presAssocID="{877ECCBE-39F1-E847-A218-6B585D931285}" presName="arrowWedge3" presStyleLbl="fgSibTrans2D1" presStyleIdx="2" presStyleCnt="3"/>
      <dgm:spPr/>
    </dgm:pt>
  </dgm:ptLst>
  <dgm:cxnLst>
    <dgm:cxn modelId="{7CB92B2E-959A-A74F-B12C-2A8414B5F228}" type="presOf" srcId="{555EBF08-8849-604C-9D70-6DB317158CB0}" destId="{9903EAFD-5ED7-F546-BF32-7147036A0F7B}" srcOrd="0" destOrd="0" presId="urn:microsoft.com/office/officeart/2005/8/layout/cycle8"/>
    <dgm:cxn modelId="{F7AFA3D0-CD44-284C-A10F-ECCCDA5A048D}" srcId="{9616CD58-359B-2842-8AB2-CCA149BA4DF4}" destId="{1CE842C7-9DE1-0B4B-AFF1-3094A3157165}" srcOrd="1" destOrd="0" parTransId="{1A92F925-151F-FB4C-8285-3C3C2D9A459A}" sibTransId="{EC652C5C-425B-1E42-AC08-78DF3DC141D5}"/>
    <dgm:cxn modelId="{1ED180DF-532F-634B-999E-98E444B2E3D4}" type="presOf" srcId="{1CE842C7-9DE1-0B4B-AFF1-3094A3157165}" destId="{BA608BC5-2115-164C-84B0-7394FA0AED4A}" srcOrd="1" destOrd="0" presId="urn:microsoft.com/office/officeart/2005/8/layout/cycle8"/>
    <dgm:cxn modelId="{ED1B34E2-12CF-6D42-B9C3-86091A8CA0E8}" type="presOf" srcId="{38DD48EE-B029-9D46-9E5D-341A7A2268DC}" destId="{84A68663-E9EA-D845-9FF0-D2BFA931D237}" srcOrd="0" destOrd="0" presId="urn:microsoft.com/office/officeart/2005/8/layout/cycle8"/>
    <dgm:cxn modelId="{B3F3F724-3A19-8942-81BA-64C0AEF8BC2D}" srcId="{9616CD58-359B-2842-8AB2-CCA149BA4DF4}" destId="{555EBF08-8849-604C-9D70-6DB317158CB0}" srcOrd="0" destOrd="0" parTransId="{0376AA76-BDB5-C347-B6CE-22F02EAD58FE}" sibTransId="{29DB8579-190D-534D-9B6D-8140424DD991}"/>
    <dgm:cxn modelId="{2AE2707B-41FB-8842-AFF2-CB8DD6808C78}" srcId="{9616CD58-359B-2842-8AB2-CCA149BA4DF4}" destId="{38DD48EE-B029-9D46-9E5D-341A7A2268DC}" srcOrd="2" destOrd="0" parTransId="{188BA1F2-A17F-AE4D-92DA-9EA0726EACFC}" sibTransId="{877ECCBE-39F1-E847-A218-6B585D931285}"/>
    <dgm:cxn modelId="{A446B443-1EF9-8A47-AB1E-8CD584CA51C8}" type="presOf" srcId="{1CE842C7-9DE1-0B4B-AFF1-3094A3157165}" destId="{72CB0051-CC2A-A545-A002-3DAC8F7A9637}" srcOrd="0" destOrd="0" presId="urn:microsoft.com/office/officeart/2005/8/layout/cycle8"/>
    <dgm:cxn modelId="{5ACFE2D0-AAC5-BC41-9CE5-15205E97978A}" type="presOf" srcId="{555EBF08-8849-604C-9D70-6DB317158CB0}" destId="{E7A53AC0-6C4A-A343-AADA-28D678248962}" srcOrd="1" destOrd="0" presId="urn:microsoft.com/office/officeart/2005/8/layout/cycle8"/>
    <dgm:cxn modelId="{28B1C1E7-E947-3449-9F41-263799A7393D}" type="presOf" srcId="{38DD48EE-B029-9D46-9E5D-341A7A2268DC}" destId="{E3ACDAC1-C956-A642-9964-E4C3AF64F472}" srcOrd="1" destOrd="0" presId="urn:microsoft.com/office/officeart/2005/8/layout/cycle8"/>
    <dgm:cxn modelId="{EE45CE53-3780-E442-BB61-B70B6274EE3F}" type="presOf" srcId="{9616CD58-359B-2842-8AB2-CCA149BA4DF4}" destId="{F7B74800-99A7-E34E-BA5C-970958BCF60D}" srcOrd="0" destOrd="0" presId="urn:microsoft.com/office/officeart/2005/8/layout/cycle8"/>
    <dgm:cxn modelId="{3D9735A3-45DC-8D46-900D-9B3C27C3FA76}" type="presParOf" srcId="{F7B74800-99A7-E34E-BA5C-970958BCF60D}" destId="{9903EAFD-5ED7-F546-BF32-7147036A0F7B}" srcOrd="0" destOrd="0" presId="urn:microsoft.com/office/officeart/2005/8/layout/cycle8"/>
    <dgm:cxn modelId="{088336C9-48BE-2F4B-91C1-5CEC73191CD0}" type="presParOf" srcId="{F7B74800-99A7-E34E-BA5C-970958BCF60D}" destId="{7FDDF978-348C-9C4A-8914-B5A1CA05907B}" srcOrd="1" destOrd="0" presId="urn:microsoft.com/office/officeart/2005/8/layout/cycle8"/>
    <dgm:cxn modelId="{C6448766-1276-C54D-B1BC-0A05A34B7FA7}" type="presParOf" srcId="{F7B74800-99A7-E34E-BA5C-970958BCF60D}" destId="{F44E9651-BEFB-4745-99EC-FFF748117039}" srcOrd="2" destOrd="0" presId="urn:microsoft.com/office/officeart/2005/8/layout/cycle8"/>
    <dgm:cxn modelId="{D3C7185A-9226-4441-A685-98D2F35DE120}" type="presParOf" srcId="{F7B74800-99A7-E34E-BA5C-970958BCF60D}" destId="{E7A53AC0-6C4A-A343-AADA-28D678248962}" srcOrd="3" destOrd="0" presId="urn:microsoft.com/office/officeart/2005/8/layout/cycle8"/>
    <dgm:cxn modelId="{F90E91D4-BDA2-E847-BEA5-A571C5E97A98}" type="presParOf" srcId="{F7B74800-99A7-E34E-BA5C-970958BCF60D}" destId="{72CB0051-CC2A-A545-A002-3DAC8F7A9637}" srcOrd="4" destOrd="0" presId="urn:microsoft.com/office/officeart/2005/8/layout/cycle8"/>
    <dgm:cxn modelId="{7EA1166E-B14C-8043-872D-25DE51017CD8}" type="presParOf" srcId="{F7B74800-99A7-E34E-BA5C-970958BCF60D}" destId="{B0C599CA-ADDE-3742-82F2-93C0AC268DC9}" srcOrd="5" destOrd="0" presId="urn:microsoft.com/office/officeart/2005/8/layout/cycle8"/>
    <dgm:cxn modelId="{8900E506-F994-1A4C-9755-06D5010A4497}" type="presParOf" srcId="{F7B74800-99A7-E34E-BA5C-970958BCF60D}" destId="{55349D94-7838-8A4A-B666-FC1939FC6741}" srcOrd="6" destOrd="0" presId="urn:microsoft.com/office/officeart/2005/8/layout/cycle8"/>
    <dgm:cxn modelId="{CA8065E8-06A2-B64C-85E1-E4F08D59A9B2}" type="presParOf" srcId="{F7B74800-99A7-E34E-BA5C-970958BCF60D}" destId="{BA608BC5-2115-164C-84B0-7394FA0AED4A}" srcOrd="7" destOrd="0" presId="urn:microsoft.com/office/officeart/2005/8/layout/cycle8"/>
    <dgm:cxn modelId="{0064455A-2475-8E45-90F1-2D62050A204E}" type="presParOf" srcId="{F7B74800-99A7-E34E-BA5C-970958BCF60D}" destId="{84A68663-E9EA-D845-9FF0-D2BFA931D237}" srcOrd="8" destOrd="0" presId="urn:microsoft.com/office/officeart/2005/8/layout/cycle8"/>
    <dgm:cxn modelId="{919B60F3-3BBF-154D-8FF0-B23E3CD47478}" type="presParOf" srcId="{F7B74800-99A7-E34E-BA5C-970958BCF60D}" destId="{0EB1F0CB-6C15-3C46-A581-3126989BBBFC}" srcOrd="9" destOrd="0" presId="urn:microsoft.com/office/officeart/2005/8/layout/cycle8"/>
    <dgm:cxn modelId="{E02BAFDB-A0A6-4743-96D3-57B2DF50EC94}" type="presParOf" srcId="{F7B74800-99A7-E34E-BA5C-970958BCF60D}" destId="{2064116A-1463-6D48-9168-86668E7110E0}" srcOrd="10" destOrd="0" presId="urn:microsoft.com/office/officeart/2005/8/layout/cycle8"/>
    <dgm:cxn modelId="{EC31BE07-277E-2748-82C6-307EC1DA673F}" type="presParOf" srcId="{F7B74800-99A7-E34E-BA5C-970958BCF60D}" destId="{E3ACDAC1-C956-A642-9964-E4C3AF64F472}" srcOrd="11" destOrd="0" presId="urn:microsoft.com/office/officeart/2005/8/layout/cycle8"/>
    <dgm:cxn modelId="{4FAEFEE3-E6EA-5746-BB94-AFB294CEF8F6}" type="presParOf" srcId="{F7B74800-99A7-E34E-BA5C-970958BCF60D}" destId="{86406909-F17D-E44D-BEFC-EC6F797C21B4}" srcOrd="12" destOrd="0" presId="urn:microsoft.com/office/officeart/2005/8/layout/cycle8"/>
    <dgm:cxn modelId="{D61676EB-C79D-0D4B-A6EF-86C96488CDB6}" type="presParOf" srcId="{F7B74800-99A7-E34E-BA5C-970958BCF60D}" destId="{9DDD7FE3-CBD5-F04B-84A4-2515B5570919}" srcOrd="13" destOrd="0" presId="urn:microsoft.com/office/officeart/2005/8/layout/cycle8"/>
    <dgm:cxn modelId="{F26B90F1-8D54-A141-83A1-0E10078C189F}" type="presParOf" srcId="{F7B74800-99A7-E34E-BA5C-970958BCF60D}" destId="{046D82A2-735F-2348-A2A7-894718D04E31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616CD58-359B-2842-8AB2-CCA149BA4DF4}" type="doc">
      <dgm:prSet loTypeId="urn:microsoft.com/office/officeart/2005/8/layout/cycle8" loCatId="pyramid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555EBF08-8849-604C-9D70-6DB317158CB0}">
      <dgm:prSet/>
      <dgm:spPr/>
      <dgm:t>
        <a:bodyPr/>
        <a:lstStyle/>
        <a:p>
          <a:endParaRPr lang="da-DK" dirty="0"/>
        </a:p>
      </dgm:t>
    </dgm:pt>
    <dgm:pt modelId="{0376AA76-BDB5-C347-B6CE-22F02EAD58FE}" type="parTrans" cxnId="{B3F3F724-3A19-8942-81BA-64C0AEF8BC2D}">
      <dgm:prSet/>
      <dgm:spPr/>
      <dgm:t>
        <a:bodyPr/>
        <a:lstStyle/>
        <a:p>
          <a:endParaRPr lang="da-DK"/>
        </a:p>
      </dgm:t>
    </dgm:pt>
    <dgm:pt modelId="{29DB8579-190D-534D-9B6D-8140424DD991}" type="sibTrans" cxnId="{B3F3F724-3A19-8942-81BA-64C0AEF8BC2D}">
      <dgm:prSet/>
      <dgm:spPr/>
      <dgm:t>
        <a:bodyPr/>
        <a:lstStyle/>
        <a:p>
          <a:endParaRPr lang="da-DK"/>
        </a:p>
      </dgm:t>
    </dgm:pt>
    <dgm:pt modelId="{1CE842C7-9DE1-0B4B-AFF1-3094A3157165}">
      <dgm:prSet/>
      <dgm:spPr/>
      <dgm:t>
        <a:bodyPr/>
        <a:lstStyle/>
        <a:p>
          <a:endParaRPr lang="da-DK" dirty="0"/>
        </a:p>
      </dgm:t>
    </dgm:pt>
    <dgm:pt modelId="{1A92F925-151F-FB4C-8285-3C3C2D9A459A}" type="parTrans" cxnId="{F7AFA3D0-CD44-284C-A10F-ECCCDA5A048D}">
      <dgm:prSet/>
      <dgm:spPr/>
      <dgm:t>
        <a:bodyPr/>
        <a:lstStyle/>
        <a:p>
          <a:endParaRPr lang="da-DK"/>
        </a:p>
      </dgm:t>
    </dgm:pt>
    <dgm:pt modelId="{EC652C5C-425B-1E42-AC08-78DF3DC141D5}" type="sibTrans" cxnId="{F7AFA3D0-CD44-284C-A10F-ECCCDA5A048D}">
      <dgm:prSet/>
      <dgm:spPr/>
      <dgm:t>
        <a:bodyPr/>
        <a:lstStyle/>
        <a:p>
          <a:endParaRPr lang="da-DK"/>
        </a:p>
      </dgm:t>
    </dgm:pt>
    <dgm:pt modelId="{38DD48EE-B029-9D46-9E5D-341A7A2268DC}">
      <dgm:prSet/>
      <dgm:spPr/>
      <dgm:t>
        <a:bodyPr/>
        <a:lstStyle/>
        <a:p>
          <a:endParaRPr lang="da-DK" dirty="0"/>
        </a:p>
      </dgm:t>
    </dgm:pt>
    <dgm:pt modelId="{188BA1F2-A17F-AE4D-92DA-9EA0726EACFC}" type="parTrans" cxnId="{2AE2707B-41FB-8842-AFF2-CB8DD6808C78}">
      <dgm:prSet/>
      <dgm:spPr/>
      <dgm:t>
        <a:bodyPr/>
        <a:lstStyle/>
        <a:p>
          <a:endParaRPr lang="da-DK"/>
        </a:p>
      </dgm:t>
    </dgm:pt>
    <dgm:pt modelId="{877ECCBE-39F1-E847-A218-6B585D931285}" type="sibTrans" cxnId="{2AE2707B-41FB-8842-AFF2-CB8DD6808C78}">
      <dgm:prSet/>
      <dgm:spPr/>
      <dgm:t>
        <a:bodyPr/>
        <a:lstStyle/>
        <a:p>
          <a:endParaRPr lang="da-DK"/>
        </a:p>
      </dgm:t>
    </dgm:pt>
    <dgm:pt modelId="{F7B74800-99A7-E34E-BA5C-970958BCF60D}" type="pres">
      <dgm:prSet presAssocID="{9616CD58-359B-2842-8AB2-CCA149BA4DF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9903EAFD-5ED7-F546-BF32-7147036A0F7B}" type="pres">
      <dgm:prSet presAssocID="{9616CD58-359B-2842-8AB2-CCA149BA4DF4}" presName="wedge1" presStyleLbl="node1" presStyleIdx="0" presStyleCnt="3"/>
      <dgm:spPr/>
      <dgm:t>
        <a:bodyPr/>
        <a:lstStyle/>
        <a:p>
          <a:endParaRPr lang="da-DK"/>
        </a:p>
      </dgm:t>
    </dgm:pt>
    <dgm:pt modelId="{7FDDF978-348C-9C4A-8914-B5A1CA05907B}" type="pres">
      <dgm:prSet presAssocID="{9616CD58-359B-2842-8AB2-CCA149BA4DF4}" presName="dummy1a" presStyleCnt="0"/>
      <dgm:spPr/>
    </dgm:pt>
    <dgm:pt modelId="{F44E9651-BEFB-4745-99EC-FFF748117039}" type="pres">
      <dgm:prSet presAssocID="{9616CD58-359B-2842-8AB2-CCA149BA4DF4}" presName="dummy1b" presStyleCnt="0"/>
      <dgm:spPr/>
    </dgm:pt>
    <dgm:pt modelId="{E7A53AC0-6C4A-A343-AADA-28D678248962}" type="pres">
      <dgm:prSet presAssocID="{9616CD58-359B-2842-8AB2-CCA149BA4DF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2CB0051-CC2A-A545-A002-3DAC8F7A9637}" type="pres">
      <dgm:prSet presAssocID="{9616CD58-359B-2842-8AB2-CCA149BA4DF4}" presName="wedge2" presStyleLbl="node1" presStyleIdx="1" presStyleCnt="3"/>
      <dgm:spPr/>
      <dgm:t>
        <a:bodyPr/>
        <a:lstStyle/>
        <a:p>
          <a:endParaRPr lang="da-DK"/>
        </a:p>
      </dgm:t>
    </dgm:pt>
    <dgm:pt modelId="{B0C599CA-ADDE-3742-82F2-93C0AC268DC9}" type="pres">
      <dgm:prSet presAssocID="{9616CD58-359B-2842-8AB2-CCA149BA4DF4}" presName="dummy2a" presStyleCnt="0"/>
      <dgm:spPr/>
    </dgm:pt>
    <dgm:pt modelId="{55349D94-7838-8A4A-B666-FC1939FC6741}" type="pres">
      <dgm:prSet presAssocID="{9616CD58-359B-2842-8AB2-CCA149BA4DF4}" presName="dummy2b" presStyleCnt="0"/>
      <dgm:spPr/>
    </dgm:pt>
    <dgm:pt modelId="{BA608BC5-2115-164C-84B0-7394FA0AED4A}" type="pres">
      <dgm:prSet presAssocID="{9616CD58-359B-2842-8AB2-CCA149BA4DF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4A68663-E9EA-D845-9FF0-D2BFA931D237}" type="pres">
      <dgm:prSet presAssocID="{9616CD58-359B-2842-8AB2-CCA149BA4DF4}" presName="wedge3" presStyleLbl="node1" presStyleIdx="2" presStyleCnt="3"/>
      <dgm:spPr/>
      <dgm:t>
        <a:bodyPr/>
        <a:lstStyle/>
        <a:p>
          <a:endParaRPr lang="da-DK"/>
        </a:p>
      </dgm:t>
    </dgm:pt>
    <dgm:pt modelId="{0EB1F0CB-6C15-3C46-A581-3126989BBBFC}" type="pres">
      <dgm:prSet presAssocID="{9616CD58-359B-2842-8AB2-CCA149BA4DF4}" presName="dummy3a" presStyleCnt="0"/>
      <dgm:spPr/>
    </dgm:pt>
    <dgm:pt modelId="{2064116A-1463-6D48-9168-86668E7110E0}" type="pres">
      <dgm:prSet presAssocID="{9616CD58-359B-2842-8AB2-CCA149BA4DF4}" presName="dummy3b" presStyleCnt="0"/>
      <dgm:spPr/>
    </dgm:pt>
    <dgm:pt modelId="{E3ACDAC1-C956-A642-9964-E4C3AF64F472}" type="pres">
      <dgm:prSet presAssocID="{9616CD58-359B-2842-8AB2-CCA149BA4DF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6406909-F17D-E44D-BEFC-EC6F797C21B4}" type="pres">
      <dgm:prSet presAssocID="{29DB8579-190D-534D-9B6D-8140424DD991}" presName="arrowWedge1" presStyleLbl="fgSibTrans2D1" presStyleIdx="0" presStyleCnt="3"/>
      <dgm:spPr/>
    </dgm:pt>
    <dgm:pt modelId="{9DDD7FE3-CBD5-F04B-84A4-2515B5570919}" type="pres">
      <dgm:prSet presAssocID="{EC652C5C-425B-1E42-AC08-78DF3DC141D5}" presName="arrowWedge2" presStyleLbl="fgSibTrans2D1" presStyleIdx="1" presStyleCnt="3"/>
      <dgm:spPr/>
    </dgm:pt>
    <dgm:pt modelId="{046D82A2-735F-2348-A2A7-894718D04E31}" type="pres">
      <dgm:prSet presAssocID="{877ECCBE-39F1-E847-A218-6B585D931285}" presName="arrowWedge3" presStyleLbl="fgSibTrans2D1" presStyleIdx="2" presStyleCnt="3"/>
      <dgm:spPr/>
    </dgm:pt>
  </dgm:ptLst>
  <dgm:cxnLst>
    <dgm:cxn modelId="{2FFE191A-A66F-0442-A780-5C0CBB431512}" type="presOf" srcId="{555EBF08-8849-604C-9D70-6DB317158CB0}" destId="{E7A53AC0-6C4A-A343-AADA-28D678248962}" srcOrd="1" destOrd="0" presId="urn:microsoft.com/office/officeart/2005/8/layout/cycle8"/>
    <dgm:cxn modelId="{2531E290-6CDE-F74C-A4A9-BE7B10AD4227}" type="presOf" srcId="{1CE842C7-9DE1-0B4B-AFF1-3094A3157165}" destId="{72CB0051-CC2A-A545-A002-3DAC8F7A9637}" srcOrd="0" destOrd="0" presId="urn:microsoft.com/office/officeart/2005/8/layout/cycle8"/>
    <dgm:cxn modelId="{5CE2513C-E224-2C44-8E15-A91B57497BE5}" type="presOf" srcId="{38DD48EE-B029-9D46-9E5D-341A7A2268DC}" destId="{84A68663-E9EA-D845-9FF0-D2BFA931D237}" srcOrd="0" destOrd="0" presId="urn:microsoft.com/office/officeart/2005/8/layout/cycle8"/>
    <dgm:cxn modelId="{F7AFA3D0-CD44-284C-A10F-ECCCDA5A048D}" srcId="{9616CD58-359B-2842-8AB2-CCA149BA4DF4}" destId="{1CE842C7-9DE1-0B4B-AFF1-3094A3157165}" srcOrd="1" destOrd="0" parTransId="{1A92F925-151F-FB4C-8285-3C3C2D9A459A}" sibTransId="{EC652C5C-425B-1E42-AC08-78DF3DC141D5}"/>
    <dgm:cxn modelId="{F3D6E8F4-043B-0748-BAB3-00D7EC2B5CDE}" type="presOf" srcId="{38DD48EE-B029-9D46-9E5D-341A7A2268DC}" destId="{E3ACDAC1-C956-A642-9964-E4C3AF64F472}" srcOrd="1" destOrd="0" presId="urn:microsoft.com/office/officeart/2005/8/layout/cycle8"/>
    <dgm:cxn modelId="{04B02D2E-7D5A-584B-9856-08581663413C}" type="presOf" srcId="{9616CD58-359B-2842-8AB2-CCA149BA4DF4}" destId="{F7B74800-99A7-E34E-BA5C-970958BCF60D}" srcOrd="0" destOrd="0" presId="urn:microsoft.com/office/officeart/2005/8/layout/cycle8"/>
    <dgm:cxn modelId="{B3F3F724-3A19-8942-81BA-64C0AEF8BC2D}" srcId="{9616CD58-359B-2842-8AB2-CCA149BA4DF4}" destId="{555EBF08-8849-604C-9D70-6DB317158CB0}" srcOrd="0" destOrd="0" parTransId="{0376AA76-BDB5-C347-B6CE-22F02EAD58FE}" sibTransId="{29DB8579-190D-534D-9B6D-8140424DD991}"/>
    <dgm:cxn modelId="{5CF2A987-F02B-EF49-98FE-FD9C988E9E2A}" type="presOf" srcId="{555EBF08-8849-604C-9D70-6DB317158CB0}" destId="{9903EAFD-5ED7-F546-BF32-7147036A0F7B}" srcOrd="0" destOrd="0" presId="urn:microsoft.com/office/officeart/2005/8/layout/cycle8"/>
    <dgm:cxn modelId="{17E023A3-083C-894D-B114-FE0976D7E6A6}" type="presOf" srcId="{1CE842C7-9DE1-0B4B-AFF1-3094A3157165}" destId="{BA608BC5-2115-164C-84B0-7394FA0AED4A}" srcOrd="1" destOrd="0" presId="urn:microsoft.com/office/officeart/2005/8/layout/cycle8"/>
    <dgm:cxn modelId="{2AE2707B-41FB-8842-AFF2-CB8DD6808C78}" srcId="{9616CD58-359B-2842-8AB2-CCA149BA4DF4}" destId="{38DD48EE-B029-9D46-9E5D-341A7A2268DC}" srcOrd="2" destOrd="0" parTransId="{188BA1F2-A17F-AE4D-92DA-9EA0726EACFC}" sibTransId="{877ECCBE-39F1-E847-A218-6B585D931285}"/>
    <dgm:cxn modelId="{6790F799-4DEA-024F-AA39-E0460AD3ED14}" type="presParOf" srcId="{F7B74800-99A7-E34E-BA5C-970958BCF60D}" destId="{9903EAFD-5ED7-F546-BF32-7147036A0F7B}" srcOrd="0" destOrd="0" presId="urn:microsoft.com/office/officeart/2005/8/layout/cycle8"/>
    <dgm:cxn modelId="{1FE7B334-1161-0741-AF3E-16ACB460E5C5}" type="presParOf" srcId="{F7B74800-99A7-E34E-BA5C-970958BCF60D}" destId="{7FDDF978-348C-9C4A-8914-B5A1CA05907B}" srcOrd="1" destOrd="0" presId="urn:microsoft.com/office/officeart/2005/8/layout/cycle8"/>
    <dgm:cxn modelId="{2C67D8F3-D5D8-9142-B9F1-60F1AAD3DDA2}" type="presParOf" srcId="{F7B74800-99A7-E34E-BA5C-970958BCF60D}" destId="{F44E9651-BEFB-4745-99EC-FFF748117039}" srcOrd="2" destOrd="0" presId="urn:microsoft.com/office/officeart/2005/8/layout/cycle8"/>
    <dgm:cxn modelId="{894A8054-F9B0-5946-B85C-568B8DA6919C}" type="presParOf" srcId="{F7B74800-99A7-E34E-BA5C-970958BCF60D}" destId="{E7A53AC0-6C4A-A343-AADA-28D678248962}" srcOrd="3" destOrd="0" presId="urn:microsoft.com/office/officeart/2005/8/layout/cycle8"/>
    <dgm:cxn modelId="{D6FB9C6A-2617-1F4F-A02F-25F46F367974}" type="presParOf" srcId="{F7B74800-99A7-E34E-BA5C-970958BCF60D}" destId="{72CB0051-CC2A-A545-A002-3DAC8F7A9637}" srcOrd="4" destOrd="0" presId="urn:microsoft.com/office/officeart/2005/8/layout/cycle8"/>
    <dgm:cxn modelId="{C2977093-C4EC-BA41-AD1C-745C898BA42E}" type="presParOf" srcId="{F7B74800-99A7-E34E-BA5C-970958BCF60D}" destId="{B0C599CA-ADDE-3742-82F2-93C0AC268DC9}" srcOrd="5" destOrd="0" presId="urn:microsoft.com/office/officeart/2005/8/layout/cycle8"/>
    <dgm:cxn modelId="{5266B8F2-9533-B246-917E-C3FBD1F80471}" type="presParOf" srcId="{F7B74800-99A7-E34E-BA5C-970958BCF60D}" destId="{55349D94-7838-8A4A-B666-FC1939FC6741}" srcOrd="6" destOrd="0" presId="urn:microsoft.com/office/officeart/2005/8/layout/cycle8"/>
    <dgm:cxn modelId="{1CC01399-B4F8-5B4D-9ADA-8FFFD76BF43E}" type="presParOf" srcId="{F7B74800-99A7-E34E-BA5C-970958BCF60D}" destId="{BA608BC5-2115-164C-84B0-7394FA0AED4A}" srcOrd="7" destOrd="0" presId="urn:microsoft.com/office/officeart/2005/8/layout/cycle8"/>
    <dgm:cxn modelId="{F99FE194-81FD-D940-9D36-F1B1D6AD2AB9}" type="presParOf" srcId="{F7B74800-99A7-E34E-BA5C-970958BCF60D}" destId="{84A68663-E9EA-D845-9FF0-D2BFA931D237}" srcOrd="8" destOrd="0" presId="urn:microsoft.com/office/officeart/2005/8/layout/cycle8"/>
    <dgm:cxn modelId="{2BC873D7-A7CB-6345-B804-3E6F72C734C1}" type="presParOf" srcId="{F7B74800-99A7-E34E-BA5C-970958BCF60D}" destId="{0EB1F0CB-6C15-3C46-A581-3126989BBBFC}" srcOrd="9" destOrd="0" presId="urn:microsoft.com/office/officeart/2005/8/layout/cycle8"/>
    <dgm:cxn modelId="{CBB50C93-2871-C540-A8DD-261F89583D47}" type="presParOf" srcId="{F7B74800-99A7-E34E-BA5C-970958BCF60D}" destId="{2064116A-1463-6D48-9168-86668E7110E0}" srcOrd="10" destOrd="0" presId="urn:microsoft.com/office/officeart/2005/8/layout/cycle8"/>
    <dgm:cxn modelId="{A0582658-2C4E-1A4A-A9F7-2E3F8950FAD1}" type="presParOf" srcId="{F7B74800-99A7-E34E-BA5C-970958BCF60D}" destId="{E3ACDAC1-C956-A642-9964-E4C3AF64F472}" srcOrd="11" destOrd="0" presId="urn:microsoft.com/office/officeart/2005/8/layout/cycle8"/>
    <dgm:cxn modelId="{77332D95-AA0F-5B47-B1F1-F3F9AEEF97E1}" type="presParOf" srcId="{F7B74800-99A7-E34E-BA5C-970958BCF60D}" destId="{86406909-F17D-E44D-BEFC-EC6F797C21B4}" srcOrd="12" destOrd="0" presId="urn:microsoft.com/office/officeart/2005/8/layout/cycle8"/>
    <dgm:cxn modelId="{62C58533-1194-5741-B987-9096781A5BD8}" type="presParOf" srcId="{F7B74800-99A7-E34E-BA5C-970958BCF60D}" destId="{9DDD7FE3-CBD5-F04B-84A4-2515B5570919}" srcOrd="13" destOrd="0" presId="urn:microsoft.com/office/officeart/2005/8/layout/cycle8"/>
    <dgm:cxn modelId="{D4993ED3-F8FD-0F4D-852A-3E3B64810D14}" type="presParOf" srcId="{F7B74800-99A7-E34E-BA5C-970958BCF60D}" destId="{046D82A2-735F-2348-A2A7-894718D04E31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B424B46-D891-8742-AF2D-A9F3AAD0F129}" type="doc">
      <dgm:prSet loTypeId="urn:microsoft.com/office/officeart/2005/8/layout/radial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4AAE4DD3-57B8-E24F-8FCB-019BD8B87D92}">
      <dgm:prSet phldrT="[Tekst]" custT="1"/>
      <dgm:spPr>
        <a:gradFill flip="none" rotWithShape="0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</dgm:spPr>
      <dgm:t>
        <a:bodyPr/>
        <a:lstStyle/>
        <a:p>
          <a:r>
            <a:rPr lang="da-DK" sz="1800" dirty="0" smtClean="0"/>
            <a:t>Styrke </a:t>
          </a:r>
          <a:r>
            <a:rPr lang="da-DK" sz="1800" dirty="0" err="1" smtClean="0"/>
            <a:t>arbejds-pladsers</a:t>
          </a:r>
          <a:r>
            <a:rPr lang="da-DK" sz="1800" baseline="0" dirty="0" smtClean="0"/>
            <a:t> evne til at løse kerneopgaven</a:t>
          </a:r>
          <a:endParaRPr lang="da-DK" sz="1800" dirty="0"/>
        </a:p>
      </dgm:t>
    </dgm:pt>
    <dgm:pt modelId="{72F859CD-115B-BA4B-81D1-140A53006ED1}" type="parTrans" cxnId="{D4D8277E-2022-034B-9777-248E6297536F}">
      <dgm:prSet/>
      <dgm:spPr/>
      <dgm:t>
        <a:bodyPr/>
        <a:lstStyle/>
        <a:p>
          <a:endParaRPr lang="da-DK"/>
        </a:p>
      </dgm:t>
    </dgm:pt>
    <dgm:pt modelId="{278B926C-C2B4-AD42-B1E1-E004150E1C1D}" type="sibTrans" cxnId="{D4D8277E-2022-034B-9777-248E6297536F}">
      <dgm:prSet/>
      <dgm:spPr/>
      <dgm:t>
        <a:bodyPr/>
        <a:lstStyle/>
        <a:p>
          <a:endParaRPr lang="da-DK"/>
        </a:p>
      </dgm:t>
    </dgm:pt>
    <dgm:pt modelId="{7C3C23AE-128A-214B-967D-551766B6CEF0}">
      <dgm:prSet phldrT="[Tekst]" custT="1"/>
      <dgm:spPr>
        <a:solidFill>
          <a:schemeClr val="accent3"/>
        </a:solidFill>
      </dgm:spPr>
      <dgm:t>
        <a:bodyPr/>
        <a:lstStyle/>
        <a:p>
          <a:r>
            <a:rPr lang="da-DK" sz="1600" dirty="0" smtClean="0"/>
            <a:t>Skabe</a:t>
          </a:r>
          <a:r>
            <a:rPr lang="da-DK" sz="1600" baseline="0" dirty="0" smtClean="0"/>
            <a:t> </a:t>
          </a:r>
          <a:r>
            <a:rPr lang="da-DK" sz="1600" dirty="0" err="1" smtClean="0"/>
            <a:t>forbed-ringer</a:t>
          </a:r>
          <a:endParaRPr lang="da-DK" sz="1600" dirty="0"/>
        </a:p>
      </dgm:t>
    </dgm:pt>
    <dgm:pt modelId="{7B4F1911-7EA5-9C4F-973F-1C3E6FAF6828}" type="parTrans" cxnId="{425A1E27-A2D3-1A4F-8AA6-014CE6D141A3}">
      <dgm:prSet/>
      <dgm:spPr/>
      <dgm:t>
        <a:bodyPr/>
        <a:lstStyle/>
        <a:p>
          <a:endParaRPr lang="da-DK"/>
        </a:p>
      </dgm:t>
    </dgm:pt>
    <dgm:pt modelId="{03E8C5C9-CA7E-C446-86BC-5B17D4469709}" type="sibTrans" cxnId="{425A1E27-A2D3-1A4F-8AA6-014CE6D141A3}">
      <dgm:prSet/>
      <dgm:spPr/>
      <dgm:t>
        <a:bodyPr/>
        <a:lstStyle/>
        <a:p>
          <a:endParaRPr lang="da-DK"/>
        </a:p>
      </dgm:t>
    </dgm:pt>
    <dgm:pt modelId="{DD167F78-24A6-DC4F-BD58-117597C0E295}">
      <dgm:prSet phldrT="[Tekst]" custT="1"/>
      <dgm:spPr>
        <a:solidFill>
          <a:schemeClr val="accent3"/>
        </a:solidFill>
      </dgm:spPr>
      <dgm:t>
        <a:bodyPr/>
        <a:lstStyle/>
        <a:p>
          <a:r>
            <a:rPr lang="da-DK" sz="1600" dirty="0" smtClean="0"/>
            <a:t>Bruge og anerkende platforme</a:t>
          </a:r>
          <a:endParaRPr lang="da-DK" sz="1600" dirty="0"/>
        </a:p>
      </dgm:t>
    </dgm:pt>
    <dgm:pt modelId="{EB8235A1-D60C-BF4E-8D41-4AC460ACE027}" type="parTrans" cxnId="{989D97FE-4769-C14E-A054-58D52F998DD4}">
      <dgm:prSet/>
      <dgm:spPr/>
      <dgm:t>
        <a:bodyPr/>
        <a:lstStyle/>
        <a:p>
          <a:endParaRPr lang="da-DK"/>
        </a:p>
      </dgm:t>
    </dgm:pt>
    <dgm:pt modelId="{2F4E2CC9-2DE9-B349-8294-1E62357479B6}" type="sibTrans" cxnId="{989D97FE-4769-C14E-A054-58D52F998DD4}">
      <dgm:prSet/>
      <dgm:spPr/>
      <dgm:t>
        <a:bodyPr/>
        <a:lstStyle/>
        <a:p>
          <a:endParaRPr lang="da-DK"/>
        </a:p>
      </dgm:t>
    </dgm:pt>
    <dgm:pt modelId="{E7264A35-15F7-D842-8BC3-2D9814CA61C9}">
      <dgm:prSet phldrT="[Tekst]" custT="1"/>
      <dgm:spPr/>
      <dgm:t>
        <a:bodyPr/>
        <a:lstStyle/>
        <a:p>
          <a:r>
            <a:rPr lang="da-DK" sz="1600" dirty="0" smtClean="0"/>
            <a:t>Bruge rummene</a:t>
          </a:r>
          <a:endParaRPr lang="da-DK" sz="1600" dirty="0"/>
        </a:p>
      </dgm:t>
    </dgm:pt>
    <dgm:pt modelId="{B32AEF58-1E59-8943-8E3B-5DA31A0D5B42}" type="parTrans" cxnId="{900AA0DB-A333-304A-B4D0-BA9D4A95786C}">
      <dgm:prSet/>
      <dgm:spPr/>
      <dgm:t>
        <a:bodyPr/>
        <a:lstStyle/>
        <a:p>
          <a:endParaRPr lang="da-DK"/>
        </a:p>
      </dgm:t>
    </dgm:pt>
    <dgm:pt modelId="{C665C890-430C-F44D-A01D-19FAEFE5EED4}" type="sibTrans" cxnId="{900AA0DB-A333-304A-B4D0-BA9D4A95786C}">
      <dgm:prSet/>
      <dgm:spPr/>
      <dgm:t>
        <a:bodyPr/>
        <a:lstStyle/>
        <a:p>
          <a:endParaRPr lang="da-DK"/>
        </a:p>
      </dgm:t>
    </dgm:pt>
    <dgm:pt modelId="{78C02DDE-B84A-E64B-995B-3D36FD291171}">
      <dgm:prSet phldrT="[Tekst]" custT="1"/>
      <dgm:spPr>
        <a:gradFill rotWithShape="0">
          <a:gsLst>
            <a:gs pos="100000">
              <a:schemeClr val="accent3"/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r>
            <a:rPr lang="da-DK" sz="1600" dirty="0" smtClean="0"/>
            <a:t>Analysere </a:t>
          </a:r>
          <a:r>
            <a:rPr lang="da-DK" sz="1600" dirty="0" err="1" smtClean="0"/>
            <a:t>udfordrin-ger</a:t>
          </a:r>
          <a:endParaRPr lang="da-DK" sz="1600" dirty="0"/>
        </a:p>
      </dgm:t>
    </dgm:pt>
    <dgm:pt modelId="{203D0F66-6601-B347-899B-1CA9F272C347}" type="parTrans" cxnId="{C7D69AA0-D2E1-7747-8127-DE45E824972C}">
      <dgm:prSet/>
      <dgm:spPr/>
      <dgm:t>
        <a:bodyPr/>
        <a:lstStyle/>
        <a:p>
          <a:endParaRPr lang="da-DK"/>
        </a:p>
      </dgm:t>
    </dgm:pt>
    <dgm:pt modelId="{FBE5168B-F268-CA41-AC2A-0F482B2DB15D}" type="sibTrans" cxnId="{C7D69AA0-D2E1-7747-8127-DE45E824972C}">
      <dgm:prSet/>
      <dgm:spPr/>
      <dgm:t>
        <a:bodyPr/>
        <a:lstStyle/>
        <a:p>
          <a:endParaRPr lang="da-DK"/>
        </a:p>
      </dgm:t>
    </dgm:pt>
    <dgm:pt modelId="{95DE853C-09C1-5642-B8B0-F3B8A7780F0E}" type="pres">
      <dgm:prSet presAssocID="{9B424B46-D891-8742-AF2D-A9F3AAD0F12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847062B4-6A3D-3D42-8236-DD4D9C1FDDEC}" type="pres">
      <dgm:prSet presAssocID="{4AAE4DD3-57B8-E24F-8FCB-019BD8B87D92}" presName="centerShape" presStyleLbl="node0" presStyleIdx="0" presStyleCnt="1" custScaleX="114420" custScaleY="117831"/>
      <dgm:spPr/>
      <dgm:t>
        <a:bodyPr/>
        <a:lstStyle/>
        <a:p>
          <a:endParaRPr lang="da-DK"/>
        </a:p>
      </dgm:t>
    </dgm:pt>
    <dgm:pt modelId="{1791B522-E67A-CA40-A44A-45A1BF27C0F9}" type="pres">
      <dgm:prSet presAssocID="{78C02DDE-B84A-E64B-995B-3D36FD29117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EA39509-E950-184E-B585-B01BB7C41160}" type="pres">
      <dgm:prSet presAssocID="{78C02DDE-B84A-E64B-995B-3D36FD291171}" presName="dummy" presStyleCnt="0"/>
      <dgm:spPr/>
    </dgm:pt>
    <dgm:pt modelId="{D3776F3A-1329-5B4B-9719-AB35000255D7}" type="pres">
      <dgm:prSet presAssocID="{FBE5168B-F268-CA41-AC2A-0F482B2DB15D}" presName="sibTrans" presStyleLbl="sibTrans2D1" presStyleIdx="0" presStyleCnt="4"/>
      <dgm:spPr/>
      <dgm:t>
        <a:bodyPr/>
        <a:lstStyle/>
        <a:p>
          <a:endParaRPr lang="da-DK"/>
        </a:p>
      </dgm:t>
    </dgm:pt>
    <dgm:pt modelId="{7FC54398-A923-934C-842C-F05F42BB65B5}" type="pres">
      <dgm:prSet presAssocID="{7C3C23AE-128A-214B-967D-551766B6CEF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93712CC-FF6E-064C-AD3F-82641D3951E9}" type="pres">
      <dgm:prSet presAssocID="{7C3C23AE-128A-214B-967D-551766B6CEF0}" presName="dummy" presStyleCnt="0"/>
      <dgm:spPr/>
      <dgm:t>
        <a:bodyPr/>
        <a:lstStyle/>
        <a:p>
          <a:endParaRPr lang="da-DK"/>
        </a:p>
      </dgm:t>
    </dgm:pt>
    <dgm:pt modelId="{0E5E7F05-52A7-B74B-80F0-0F1252A7937A}" type="pres">
      <dgm:prSet presAssocID="{03E8C5C9-CA7E-C446-86BC-5B17D4469709}" presName="sibTrans" presStyleLbl="sibTrans2D1" presStyleIdx="1" presStyleCnt="4"/>
      <dgm:spPr/>
      <dgm:t>
        <a:bodyPr/>
        <a:lstStyle/>
        <a:p>
          <a:endParaRPr lang="da-DK"/>
        </a:p>
      </dgm:t>
    </dgm:pt>
    <dgm:pt modelId="{E0AC4C04-4F99-F040-9603-CF31674EC462}" type="pres">
      <dgm:prSet presAssocID="{DD167F78-24A6-DC4F-BD58-117597C0E29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89C708F-4E25-3847-843E-29966B920874}" type="pres">
      <dgm:prSet presAssocID="{DD167F78-24A6-DC4F-BD58-117597C0E295}" presName="dummy" presStyleCnt="0"/>
      <dgm:spPr/>
      <dgm:t>
        <a:bodyPr/>
        <a:lstStyle/>
        <a:p>
          <a:endParaRPr lang="da-DK"/>
        </a:p>
      </dgm:t>
    </dgm:pt>
    <dgm:pt modelId="{990C44F3-83FF-6F42-8B3B-EBD690D03476}" type="pres">
      <dgm:prSet presAssocID="{2F4E2CC9-2DE9-B349-8294-1E62357479B6}" presName="sibTrans" presStyleLbl="sibTrans2D1" presStyleIdx="2" presStyleCnt="4"/>
      <dgm:spPr/>
      <dgm:t>
        <a:bodyPr/>
        <a:lstStyle/>
        <a:p>
          <a:endParaRPr lang="da-DK"/>
        </a:p>
      </dgm:t>
    </dgm:pt>
    <dgm:pt modelId="{72554C99-B7D2-AA49-B194-3287605D62F6}" type="pres">
      <dgm:prSet presAssocID="{E7264A35-15F7-D842-8BC3-2D9814CA61C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39A97E6-C6B8-1A45-BD85-1278D3613933}" type="pres">
      <dgm:prSet presAssocID="{E7264A35-15F7-D842-8BC3-2D9814CA61C9}" presName="dummy" presStyleCnt="0"/>
      <dgm:spPr/>
      <dgm:t>
        <a:bodyPr/>
        <a:lstStyle/>
        <a:p>
          <a:endParaRPr lang="da-DK"/>
        </a:p>
      </dgm:t>
    </dgm:pt>
    <dgm:pt modelId="{839E68D4-8341-9A42-B19A-2DEA2B860091}" type="pres">
      <dgm:prSet presAssocID="{C665C890-430C-F44D-A01D-19FAEFE5EED4}" presName="sibTrans" presStyleLbl="sibTrans2D1" presStyleIdx="3" presStyleCnt="4"/>
      <dgm:spPr/>
      <dgm:t>
        <a:bodyPr/>
        <a:lstStyle/>
        <a:p>
          <a:endParaRPr lang="da-DK"/>
        </a:p>
      </dgm:t>
    </dgm:pt>
  </dgm:ptLst>
  <dgm:cxnLst>
    <dgm:cxn modelId="{989AEF6F-54A1-0249-9205-7DB2B906EB55}" type="presOf" srcId="{DD167F78-24A6-DC4F-BD58-117597C0E295}" destId="{E0AC4C04-4F99-F040-9603-CF31674EC462}" srcOrd="0" destOrd="0" presId="urn:microsoft.com/office/officeart/2005/8/layout/radial6"/>
    <dgm:cxn modelId="{8A70A25A-1459-EE48-AB80-6F26132A8FF6}" type="presOf" srcId="{FBE5168B-F268-CA41-AC2A-0F482B2DB15D}" destId="{D3776F3A-1329-5B4B-9719-AB35000255D7}" srcOrd="0" destOrd="0" presId="urn:microsoft.com/office/officeart/2005/8/layout/radial6"/>
    <dgm:cxn modelId="{74037184-045F-F24F-BB37-3C977A921735}" type="presOf" srcId="{7C3C23AE-128A-214B-967D-551766B6CEF0}" destId="{7FC54398-A923-934C-842C-F05F42BB65B5}" srcOrd="0" destOrd="0" presId="urn:microsoft.com/office/officeart/2005/8/layout/radial6"/>
    <dgm:cxn modelId="{425A1E27-A2D3-1A4F-8AA6-014CE6D141A3}" srcId="{4AAE4DD3-57B8-E24F-8FCB-019BD8B87D92}" destId="{7C3C23AE-128A-214B-967D-551766B6CEF0}" srcOrd="1" destOrd="0" parTransId="{7B4F1911-7EA5-9C4F-973F-1C3E6FAF6828}" sibTransId="{03E8C5C9-CA7E-C446-86BC-5B17D4469709}"/>
    <dgm:cxn modelId="{989D97FE-4769-C14E-A054-58D52F998DD4}" srcId="{4AAE4DD3-57B8-E24F-8FCB-019BD8B87D92}" destId="{DD167F78-24A6-DC4F-BD58-117597C0E295}" srcOrd="2" destOrd="0" parTransId="{EB8235A1-D60C-BF4E-8D41-4AC460ACE027}" sibTransId="{2F4E2CC9-2DE9-B349-8294-1E62357479B6}"/>
    <dgm:cxn modelId="{05771DAC-3FC6-0041-BB0E-5FD6A10F7B58}" type="presOf" srcId="{9B424B46-D891-8742-AF2D-A9F3AAD0F129}" destId="{95DE853C-09C1-5642-B8B0-F3B8A7780F0E}" srcOrd="0" destOrd="0" presId="urn:microsoft.com/office/officeart/2005/8/layout/radial6"/>
    <dgm:cxn modelId="{63AE9E71-7241-7746-B8F8-45708343D6B5}" type="presOf" srcId="{78C02DDE-B84A-E64B-995B-3D36FD291171}" destId="{1791B522-E67A-CA40-A44A-45A1BF27C0F9}" srcOrd="0" destOrd="0" presId="urn:microsoft.com/office/officeart/2005/8/layout/radial6"/>
    <dgm:cxn modelId="{900AA0DB-A333-304A-B4D0-BA9D4A95786C}" srcId="{4AAE4DD3-57B8-E24F-8FCB-019BD8B87D92}" destId="{E7264A35-15F7-D842-8BC3-2D9814CA61C9}" srcOrd="3" destOrd="0" parTransId="{B32AEF58-1E59-8943-8E3B-5DA31A0D5B42}" sibTransId="{C665C890-430C-F44D-A01D-19FAEFE5EED4}"/>
    <dgm:cxn modelId="{3DA40D3F-E1F5-D44E-9D3C-4DF28F47DBCB}" type="presOf" srcId="{03E8C5C9-CA7E-C446-86BC-5B17D4469709}" destId="{0E5E7F05-52A7-B74B-80F0-0F1252A7937A}" srcOrd="0" destOrd="0" presId="urn:microsoft.com/office/officeart/2005/8/layout/radial6"/>
    <dgm:cxn modelId="{C7D69AA0-D2E1-7747-8127-DE45E824972C}" srcId="{4AAE4DD3-57B8-E24F-8FCB-019BD8B87D92}" destId="{78C02DDE-B84A-E64B-995B-3D36FD291171}" srcOrd="0" destOrd="0" parTransId="{203D0F66-6601-B347-899B-1CA9F272C347}" sibTransId="{FBE5168B-F268-CA41-AC2A-0F482B2DB15D}"/>
    <dgm:cxn modelId="{C52FA83F-3B56-6B48-A6CE-6F0A645A1BB6}" type="presOf" srcId="{2F4E2CC9-2DE9-B349-8294-1E62357479B6}" destId="{990C44F3-83FF-6F42-8B3B-EBD690D03476}" srcOrd="0" destOrd="0" presId="urn:microsoft.com/office/officeart/2005/8/layout/radial6"/>
    <dgm:cxn modelId="{BEF778A4-6606-DE40-921A-23BA1A426EA4}" type="presOf" srcId="{E7264A35-15F7-D842-8BC3-2D9814CA61C9}" destId="{72554C99-B7D2-AA49-B194-3287605D62F6}" srcOrd="0" destOrd="0" presId="urn:microsoft.com/office/officeart/2005/8/layout/radial6"/>
    <dgm:cxn modelId="{D4D8277E-2022-034B-9777-248E6297536F}" srcId="{9B424B46-D891-8742-AF2D-A9F3AAD0F129}" destId="{4AAE4DD3-57B8-E24F-8FCB-019BD8B87D92}" srcOrd="0" destOrd="0" parTransId="{72F859CD-115B-BA4B-81D1-140A53006ED1}" sibTransId="{278B926C-C2B4-AD42-B1E1-E004150E1C1D}"/>
    <dgm:cxn modelId="{567ED0F3-152D-4E4E-8087-9583B65C09EE}" type="presOf" srcId="{C665C890-430C-F44D-A01D-19FAEFE5EED4}" destId="{839E68D4-8341-9A42-B19A-2DEA2B860091}" srcOrd="0" destOrd="0" presId="urn:microsoft.com/office/officeart/2005/8/layout/radial6"/>
    <dgm:cxn modelId="{D4D54C10-0518-7646-8F21-212027C3BE21}" type="presOf" srcId="{4AAE4DD3-57B8-E24F-8FCB-019BD8B87D92}" destId="{847062B4-6A3D-3D42-8236-DD4D9C1FDDEC}" srcOrd="0" destOrd="0" presId="urn:microsoft.com/office/officeart/2005/8/layout/radial6"/>
    <dgm:cxn modelId="{31287ADE-8872-A141-8B11-524A0127115A}" type="presParOf" srcId="{95DE853C-09C1-5642-B8B0-F3B8A7780F0E}" destId="{847062B4-6A3D-3D42-8236-DD4D9C1FDDEC}" srcOrd="0" destOrd="0" presId="urn:microsoft.com/office/officeart/2005/8/layout/radial6"/>
    <dgm:cxn modelId="{C32FA98C-F8B2-9143-B790-E4290703E684}" type="presParOf" srcId="{95DE853C-09C1-5642-B8B0-F3B8A7780F0E}" destId="{1791B522-E67A-CA40-A44A-45A1BF27C0F9}" srcOrd="1" destOrd="0" presId="urn:microsoft.com/office/officeart/2005/8/layout/radial6"/>
    <dgm:cxn modelId="{AA80273F-3E75-A040-A521-8A451EDB4156}" type="presParOf" srcId="{95DE853C-09C1-5642-B8B0-F3B8A7780F0E}" destId="{5EA39509-E950-184E-B585-B01BB7C41160}" srcOrd="2" destOrd="0" presId="urn:microsoft.com/office/officeart/2005/8/layout/radial6"/>
    <dgm:cxn modelId="{4EBD84B2-3443-5E4A-8CB7-3F78FF5F88A2}" type="presParOf" srcId="{95DE853C-09C1-5642-B8B0-F3B8A7780F0E}" destId="{D3776F3A-1329-5B4B-9719-AB35000255D7}" srcOrd="3" destOrd="0" presId="urn:microsoft.com/office/officeart/2005/8/layout/radial6"/>
    <dgm:cxn modelId="{7E6B912B-0ACF-8447-ACD7-392DE175BEE7}" type="presParOf" srcId="{95DE853C-09C1-5642-B8B0-F3B8A7780F0E}" destId="{7FC54398-A923-934C-842C-F05F42BB65B5}" srcOrd="4" destOrd="0" presId="urn:microsoft.com/office/officeart/2005/8/layout/radial6"/>
    <dgm:cxn modelId="{4AB7C383-6D33-F543-84FC-2DB4EEB03A32}" type="presParOf" srcId="{95DE853C-09C1-5642-B8B0-F3B8A7780F0E}" destId="{493712CC-FF6E-064C-AD3F-82641D3951E9}" srcOrd="5" destOrd="0" presId="urn:microsoft.com/office/officeart/2005/8/layout/radial6"/>
    <dgm:cxn modelId="{926E65ED-69C6-A642-93B1-C363EAFDB603}" type="presParOf" srcId="{95DE853C-09C1-5642-B8B0-F3B8A7780F0E}" destId="{0E5E7F05-52A7-B74B-80F0-0F1252A7937A}" srcOrd="6" destOrd="0" presId="urn:microsoft.com/office/officeart/2005/8/layout/radial6"/>
    <dgm:cxn modelId="{355E97A5-7E10-A64E-A99D-21B90F73AC9F}" type="presParOf" srcId="{95DE853C-09C1-5642-B8B0-F3B8A7780F0E}" destId="{E0AC4C04-4F99-F040-9603-CF31674EC462}" srcOrd="7" destOrd="0" presId="urn:microsoft.com/office/officeart/2005/8/layout/radial6"/>
    <dgm:cxn modelId="{CA5A16AF-F6D5-1D48-B739-0780E2835437}" type="presParOf" srcId="{95DE853C-09C1-5642-B8B0-F3B8A7780F0E}" destId="{D89C708F-4E25-3847-843E-29966B920874}" srcOrd="8" destOrd="0" presId="urn:microsoft.com/office/officeart/2005/8/layout/radial6"/>
    <dgm:cxn modelId="{62062F7A-5F8D-7045-938D-ACE8068ABFC3}" type="presParOf" srcId="{95DE853C-09C1-5642-B8B0-F3B8A7780F0E}" destId="{990C44F3-83FF-6F42-8B3B-EBD690D03476}" srcOrd="9" destOrd="0" presId="urn:microsoft.com/office/officeart/2005/8/layout/radial6"/>
    <dgm:cxn modelId="{F99B390E-52B8-7A42-86DB-55ECA9E7E630}" type="presParOf" srcId="{95DE853C-09C1-5642-B8B0-F3B8A7780F0E}" destId="{72554C99-B7D2-AA49-B194-3287605D62F6}" srcOrd="10" destOrd="0" presId="urn:microsoft.com/office/officeart/2005/8/layout/radial6"/>
    <dgm:cxn modelId="{96F6F774-6552-D04C-AC9C-7069FC2B0B30}" type="presParOf" srcId="{95DE853C-09C1-5642-B8B0-F3B8A7780F0E}" destId="{639A97E6-C6B8-1A45-BD85-1278D3613933}" srcOrd="11" destOrd="0" presId="urn:microsoft.com/office/officeart/2005/8/layout/radial6"/>
    <dgm:cxn modelId="{AAB2B7A2-8283-404F-9A81-FB98E14D8992}" type="presParOf" srcId="{95DE853C-09C1-5642-B8B0-F3B8A7780F0E}" destId="{839E68D4-8341-9A42-B19A-2DEA2B860091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9BAECC7-94D5-B847-BBC9-89F32458210B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29FEC9FD-293A-5640-981C-491E0C9AEA83}">
      <dgm:prSet phldrT="[Tekst]" custT="1"/>
      <dgm:spPr/>
      <dgm:t>
        <a:bodyPr/>
        <a:lstStyle/>
        <a:p>
          <a:r>
            <a:rPr lang="da-DK" sz="1600" dirty="0" smtClean="0"/>
            <a:t>Kolleger</a:t>
          </a:r>
          <a:endParaRPr lang="da-DK" sz="1600" dirty="0"/>
        </a:p>
      </dgm:t>
    </dgm:pt>
    <dgm:pt modelId="{BF243289-56C4-FF47-A312-A59BEA696BAC}" type="parTrans" cxnId="{D4869601-CE51-0349-BF28-6320293E07C4}">
      <dgm:prSet/>
      <dgm:spPr/>
      <dgm:t>
        <a:bodyPr/>
        <a:lstStyle/>
        <a:p>
          <a:endParaRPr lang="da-DK"/>
        </a:p>
      </dgm:t>
    </dgm:pt>
    <dgm:pt modelId="{CC0F8E8B-7DB4-9942-8AC2-71258BE14578}" type="sibTrans" cxnId="{D4869601-CE51-0349-BF28-6320293E07C4}">
      <dgm:prSet/>
      <dgm:spPr/>
      <dgm:t>
        <a:bodyPr/>
        <a:lstStyle/>
        <a:p>
          <a:endParaRPr lang="da-DK"/>
        </a:p>
      </dgm:t>
    </dgm:pt>
    <dgm:pt modelId="{6C2B7628-5210-8D43-B16E-4F3441B9E45D}">
      <dgm:prSet phldrT="[Tekst]" custT="1"/>
      <dgm:spPr/>
      <dgm:t>
        <a:bodyPr/>
        <a:lstStyle/>
        <a:p>
          <a:r>
            <a:rPr lang="da-DK" sz="1600" dirty="0" smtClean="0"/>
            <a:t>Ledelse</a:t>
          </a:r>
          <a:endParaRPr lang="da-DK" sz="1600" dirty="0"/>
        </a:p>
      </dgm:t>
    </dgm:pt>
    <dgm:pt modelId="{F9334A6F-4077-8845-96F0-CD57707FBA1B}" type="parTrans" cxnId="{3C114CAF-B867-064D-9ED4-8D2643A12EC8}">
      <dgm:prSet/>
      <dgm:spPr/>
      <dgm:t>
        <a:bodyPr/>
        <a:lstStyle/>
        <a:p>
          <a:endParaRPr lang="da-DK"/>
        </a:p>
      </dgm:t>
    </dgm:pt>
    <dgm:pt modelId="{8A4E200F-8026-414E-A898-1FB62BCFBF35}" type="sibTrans" cxnId="{3C114CAF-B867-064D-9ED4-8D2643A12EC8}">
      <dgm:prSet/>
      <dgm:spPr/>
      <dgm:t>
        <a:bodyPr/>
        <a:lstStyle/>
        <a:p>
          <a:endParaRPr lang="da-DK"/>
        </a:p>
      </dgm:t>
    </dgm:pt>
    <dgm:pt modelId="{6C25D11C-4803-E748-917D-B1ED7882A03B}">
      <dgm:prSet phldrT="[Teks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da-DK" sz="1800" dirty="0" smtClean="0"/>
            <a:t>Tillids-valgt</a:t>
          </a:r>
          <a:endParaRPr lang="da-DK" sz="1800" dirty="0"/>
        </a:p>
      </dgm:t>
    </dgm:pt>
    <dgm:pt modelId="{C971A960-52D9-904D-B2AF-3A4CAED3686C}" type="parTrans" cxnId="{F73BA371-5077-CC47-AC17-C84A971AC6E5}">
      <dgm:prSet/>
      <dgm:spPr/>
      <dgm:t>
        <a:bodyPr/>
        <a:lstStyle/>
        <a:p>
          <a:endParaRPr lang="da-DK"/>
        </a:p>
      </dgm:t>
    </dgm:pt>
    <dgm:pt modelId="{F507863A-17CE-394E-85C2-D6D1511DB9BD}" type="sibTrans" cxnId="{F73BA371-5077-CC47-AC17-C84A971AC6E5}">
      <dgm:prSet/>
      <dgm:spPr/>
      <dgm:t>
        <a:bodyPr/>
        <a:lstStyle/>
        <a:p>
          <a:endParaRPr lang="da-DK"/>
        </a:p>
      </dgm:t>
    </dgm:pt>
    <dgm:pt modelId="{9C89121C-C669-5C40-AC75-2072242FCB79}">
      <dgm:prSet phldrT="[Tekst]" custT="1"/>
      <dgm:spPr/>
      <dgm:t>
        <a:bodyPr/>
        <a:lstStyle/>
        <a:p>
          <a:r>
            <a:rPr lang="da-DK" sz="1600" dirty="0" err="1" smtClean="0"/>
            <a:t>Fag-forening</a:t>
          </a:r>
          <a:endParaRPr lang="da-DK" sz="1600" dirty="0"/>
        </a:p>
      </dgm:t>
    </dgm:pt>
    <dgm:pt modelId="{A48B372E-CA63-234D-A2AA-34F74E83250F}" type="parTrans" cxnId="{ABA2B2A7-0B10-594B-A18C-71B03F6D3327}">
      <dgm:prSet/>
      <dgm:spPr/>
      <dgm:t>
        <a:bodyPr/>
        <a:lstStyle/>
        <a:p>
          <a:endParaRPr lang="da-DK"/>
        </a:p>
      </dgm:t>
    </dgm:pt>
    <dgm:pt modelId="{8DA1CE71-68B0-394B-B859-6ECEFFD0128A}" type="sibTrans" cxnId="{ABA2B2A7-0B10-594B-A18C-71B03F6D3327}">
      <dgm:prSet/>
      <dgm:spPr/>
      <dgm:t>
        <a:bodyPr/>
        <a:lstStyle/>
        <a:p>
          <a:endParaRPr lang="da-DK"/>
        </a:p>
      </dgm:t>
    </dgm:pt>
    <dgm:pt modelId="{23DEB5CB-8D6A-5340-B1B2-C4FC6EF722EB}" type="pres">
      <dgm:prSet presAssocID="{49BAECC7-94D5-B847-BBC9-89F32458210B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25555133-378D-E44D-AFC5-64F218E100E9}" type="pres">
      <dgm:prSet presAssocID="{49BAECC7-94D5-B847-BBC9-89F32458210B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ACD9CDE8-3921-FB49-ADD9-8B86DD2606F0}" type="pres">
      <dgm:prSet presAssocID="{49BAECC7-94D5-B847-BBC9-89F32458210B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2DDC718-DEB9-E143-B476-E0C8FDC7D137}" type="pres">
      <dgm:prSet presAssocID="{49BAECC7-94D5-B847-BBC9-89F32458210B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F992AC6-69BE-EC4C-8B68-A0F8A4AF884A}" type="pres">
      <dgm:prSet presAssocID="{49BAECC7-94D5-B847-BBC9-89F32458210B}" presName="triangle4" presStyleLbl="node1" presStyleIdx="3" presStyleCnt="4" custLinFactNeighborX="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F73BA371-5077-CC47-AC17-C84A971AC6E5}" srcId="{49BAECC7-94D5-B847-BBC9-89F32458210B}" destId="{6C25D11C-4803-E748-917D-B1ED7882A03B}" srcOrd="2" destOrd="0" parTransId="{C971A960-52D9-904D-B2AF-3A4CAED3686C}" sibTransId="{F507863A-17CE-394E-85C2-D6D1511DB9BD}"/>
    <dgm:cxn modelId="{8DA149A5-4FDB-9540-96D7-7CDD486452B2}" type="presOf" srcId="{9C89121C-C669-5C40-AC75-2072242FCB79}" destId="{2F992AC6-69BE-EC4C-8B68-A0F8A4AF884A}" srcOrd="0" destOrd="0" presId="urn:microsoft.com/office/officeart/2005/8/layout/pyramid4"/>
    <dgm:cxn modelId="{E0ED9ACE-1F57-E84C-A86C-43A0F1005299}" type="presOf" srcId="{6C2B7628-5210-8D43-B16E-4F3441B9E45D}" destId="{ACD9CDE8-3921-FB49-ADD9-8B86DD2606F0}" srcOrd="0" destOrd="0" presId="urn:microsoft.com/office/officeart/2005/8/layout/pyramid4"/>
    <dgm:cxn modelId="{D9A08244-D87D-2647-B9B6-9F5219A0EEE4}" type="presOf" srcId="{6C25D11C-4803-E748-917D-B1ED7882A03B}" destId="{D2DDC718-DEB9-E143-B476-E0C8FDC7D137}" srcOrd="0" destOrd="0" presId="urn:microsoft.com/office/officeart/2005/8/layout/pyramid4"/>
    <dgm:cxn modelId="{ABA2B2A7-0B10-594B-A18C-71B03F6D3327}" srcId="{49BAECC7-94D5-B847-BBC9-89F32458210B}" destId="{9C89121C-C669-5C40-AC75-2072242FCB79}" srcOrd="3" destOrd="0" parTransId="{A48B372E-CA63-234D-A2AA-34F74E83250F}" sibTransId="{8DA1CE71-68B0-394B-B859-6ECEFFD0128A}"/>
    <dgm:cxn modelId="{4BCF08CA-79F9-2F45-9E4F-87765EF33FD9}" type="presOf" srcId="{49BAECC7-94D5-B847-BBC9-89F32458210B}" destId="{23DEB5CB-8D6A-5340-B1B2-C4FC6EF722EB}" srcOrd="0" destOrd="0" presId="urn:microsoft.com/office/officeart/2005/8/layout/pyramid4"/>
    <dgm:cxn modelId="{D4869601-CE51-0349-BF28-6320293E07C4}" srcId="{49BAECC7-94D5-B847-BBC9-89F32458210B}" destId="{29FEC9FD-293A-5640-981C-491E0C9AEA83}" srcOrd="0" destOrd="0" parTransId="{BF243289-56C4-FF47-A312-A59BEA696BAC}" sibTransId="{CC0F8E8B-7DB4-9942-8AC2-71258BE14578}"/>
    <dgm:cxn modelId="{3C114CAF-B867-064D-9ED4-8D2643A12EC8}" srcId="{49BAECC7-94D5-B847-BBC9-89F32458210B}" destId="{6C2B7628-5210-8D43-B16E-4F3441B9E45D}" srcOrd="1" destOrd="0" parTransId="{F9334A6F-4077-8845-96F0-CD57707FBA1B}" sibTransId="{8A4E200F-8026-414E-A898-1FB62BCFBF35}"/>
    <dgm:cxn modelId="{DA9D0952-E0F4-A844-8944-468F1F5DAD74}" type="presOf" srcId="{29FEC9FD-293A-5640-981C-491E0C9AEA83}" destId="{25555133-378D-E44D-AFC5-64F218E100E9}" srcOrd="0" destOrd="0" presId="urn:microsoft.com/office/officeart/2005/8/layout/pyramid4"/>
    <dgm:cxn modelId="{5B4FBE26-5E44-B24E-8CF2-9F5120B05508}" type="presParOf" srcId="{23DEB5CB-8D6A-5340-B1B2-C4FC6EF722EB}" destId="{25555133-378D-E44D-AFC5-64F218E100E9}" srcOrd="0" destOrd="0" presId="urn:microsoft.com/office/officeart/2005/8/layout/pyramid4"/>
    <dgm:cxn modelId="{3BC2197D-3263-CF4A-8342-B1DE7866AAF8}" type="presParOf" srcId="{23DEB5CB-8D6A-5340-B1B2-C4FC6EF722EB}" destId="{ACD9CDE8-3921-FB49-ADD9-8B86DD2606F0}" srcOrd="1" destOrd="0" presId="urn:microsoft.com/office/officeart/2005/8/layout/pyramid4"/>
    <dgm:cxn modelId="{ADF8704B-9A72-7949-B8B8-CF05CA907E0D}" type="presParOf" srcId="{23DEB5CB-8D6A-5340-B1B2-C4FC6EF722EB}" destId="{D2DDC718-DEB9-E143-B476-E0C8FDC7D137}" srcOrd="2" destOrd="0" presId="urn:microsoft.com/office/officeart/2005/8/layout/pyramid4"/>
    <dgm:cxn modelId="{ACB35FE5-3682-BA48-819B-3CF591D4E6DD}" type="presParOf" srcId="{23DEB5CB-8D6A-5340-B1B2-C4FC6EF722EB}" destId="{2F992AC6-69BE-EC4C-8B68-A0F8A4AF884A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7519CA-8FE5-8B4F-9C0E-08C5B41CB642}">
      <dsp:nvSpPr>
        <dsp:cNvPr id="0" name=""/>
        <dsp:cNvSpPr/>
      </dsp:nvSpPr>
      <dsp:spPr>
        <a:xfrm rot="5400000">
          <a:off x="536126" y="1272924"/>
          <a:ext cx="1602265" cy="2666133"/>
        </a:xfrm>
        <a:prstGeom prst="corner">
          <a:avLst>
            <a:gd name="adj1" fmla="val 16120"/>
            <a:gd name="adj2" fmla="val 16110"/>
          </a:avLst>
        </a:prstGeom>
        <a:solidFill>
          <a:schemeClr val="bg1">
            <a:lumMod val="75000"/>
          </a:schemeClr>
        </a:solidFill>
        <a:ln w="9525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8E1189-BCC2-6A44-8B8A-0AE908C07BD7}">
      <dsp:nvSpPr>
        <dsp:cNvPr id="0" name=""/>
        <dsp:cNvSpPr/>
      </dsp:nvSpPr>
      <dsp:spPr>
        <a:xfrm>
          <a:off x="268668" y="2069524"/>
          <a:ext cx="2407000" cy="2109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b="0" kern="1200" dirty="0" smtClean="0">
              <a:latin typeface="Avenir Heavy"/>
              <a:cs typeface="Avenir Heavy"/>
            </a:rPr>
            <a:t>Med-indflydelse</a:t>
          </a:r>
          <a:endParaRPr lang="da-DK" sz="2000" b="0" kern="1200" dirty="0">
            <a:latin typeface="Avenir Heavy"/>
            <a:cs typeface="Avenir Heavy"/>
          </a:endParaRPr>
        </a:p>
      </dsp:txBody>
      <dsp:txXfrm>
        <a:off x="268668" y="2069524"/>
        <a:ext cx="2407000" cy="2109876"/>
      </dsp:txXfrm>
    </dsp:sp>
    <dsp:sp modelId="{99D527FB-733A-A547-A2A6-26E897CA96A9}">
      <dsp:nvSpPr>
        <dsp:cNvPr id="0" name=""/>
        <dsp:cNvSpPr/>
      </dsp:nvSpPr>
      <dsp:spPr>
        <a:xfrm>
          <a:off x="2221517" y="1076641"/>
          <a:ext cx="454150" cy="454150"/>
        </a:xfrm>
        <a:prstGeom prst="triangle">
          <a:avLst>
            <a:gd name="adj" fmla="val 100000"/>
          </a:avLst>
        </a:prstGeom>
        <a:solidFill>
          <a:schemeClr val="bg1">
            <a:lumMod val="75000"/>
          </a:schemeClr>
        </a:solidFill>
        <a:ln w="9525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61D71E-6807-6444-A881-1DF36F1D9068}">
      <dsp:nvSpPr>
        <dsp:cNvPr id="0" name=""/>
        <dsp:cNvSpPr/>
      </dsp:nvSpPr>
      <dsp:spPr>
        <a:xfrm rot="5400000">
          <a:off x="3482764" y="543776"/>
          <a:ext cx="1602265" cy="2666133"/>
        </a:xfrm>
        <a:prstGeom prst="corner">
          <a:avLst>
            <a:gd name="adj1" fmla="val 16120"/>
            <a:gd name="adj2" fmla="val 16110"/>
          </a:avLst>
        </a:prstGeom>
        <a:solidFill>
          <a:schemeClr val="bg1">
            <a:lumMod val="75000"/>
          </a:schemeClr>
        </a:solidFill>
        <a:ln w="9525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EB7BDE-8DE5-D040-A135-BA592927CF77}">
      <dsp:nvSpPr>
        <dsp:cNvPr id="0" name=""/>
        <dsp:cNvSpPr/>
      </dsp:nvSpPr>
      <dsp:spPr>
        <a:xfrm>
          <a:off x="3215306" y="1340375"/>
          <a:ext cx="2407000" cy="2109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b="0" kern="1200" dirty="0" smtClean="0">
              <a:latin typeface="Avenir Heavy"/>
              <a:cs typeface="Avenir Heavy"/>
            </a:rPr>
            <a:t>Med-bestemmelse</a:t>
          </a:r>
          <a:endParaRPr lang="da-DK" sz="2000" b="0" kern="1200" dirty="0">
            <a:latin typeface="Avenir Heavy"/>
            <a:cs typeface="Avenir Heavy"/>
          </a:endParaRPr>
        </a:p>
      </dsp:txBody>
      <dsp:txXfrm>
        <a:off x="3215306" y="1340375"/>
        <a:ext cx="2407000" cy="2109876"/>
      </dsp:txXfrm>
    </dsp:sp>
    <dsp:sp modelId="{68B81B20-A990-8F4D-9D7D-830AECCAAB21}">
      <dsp:nvSpPr>
        <dsp:cNvPr id="0" name=""/>
        <dsp:cNvSpPr/>
      </dsp:nvSpPr>
      <dsp:spPr>
        <a:xfrm>
          <a:off x="5168155" y="347492"/>
          <a:ext cx="454150" cy="454150"/>
        </a:xfrm>
        <a:prstGeom prst="triangle">
          <a:avLst>
            <a:gd name="adj" fmla="val 100000"/>
          </a:avLst>
        </a:prstGeom>
        <a:solidFill>
          <a:schemeClr val="bg1">
            <a:lumMod val="75000"/>
          </a:schemeClr>
        </a:solidFill>
        <a:ln w="9525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A92F3E-940F-4746-8565-886635CC6FE5}">
      <dsp:nvSpPr>
        <dsp:cNvPr id="0" name=""/>
        <dsp:cNvSpPr/>
      </dsp:nvSpPr>
      <dsp:spPr>
        <a:xfrm rot="5400000">
          <a:off x="6429402" y="-185372"/>
          <a:ext cx="1602265" cy="2666133"/>
        </a:xfrm>
        <a:prstGeom prst="corner">
          <a:avLst>
            <a:gd name="adj1" fmla="val 16120"/>
            <a:gd name="adj2" fmla="val 16110"/>
          </a:avLst>
        </a:prstGeom>
        <a:solidFill>
          <a:schemeClr val="bg1">
            <a:lumMod val="75000"/>
          </a:schemeClr>
        </a:solidFill>
        <a:ln w="9525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7FCBEC-1E7F-5948-8411-6E86A0959A37}">
      <dsp:nvSpPr>
        <dsp:cNvPr id="0" name=""/>
        <dsp:cNvSpPr/>
      </dsp:nvSpPr>
      <dsp:spPr>
        <a:xfrm>
          <a:off x="6161944" y="611227"/>
          <a:ext cx="2407000" cy="2109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b="1" kern="1200" dirty="0" smtClean="0">
              <a:latin typeface="Avenir Heavy"/>
              <a:cs typeface="Avenir Heavy"/>
            </a:rPr>
            <a:t>Med-</a:t>
          </a:r>
          <a:r>
            <a:rPr lang="da-DK" sz="2000" b="0" kern="1200" dirty="0" smtClean="0">
              <a:latin typeface="Avenir Heavy"/>
              <a:cs typeface="Avenir Heavy"/>
            </a:rPr>
            <a:t>skabelse</a:t>
          </a:r>
          <a:endParaRPr lang="da-DK" sz="2000" b="0" kern="1200" dirty="0">
            <a:latin typeface="Avenir Heavy"/>
            <a:cs typeface="Avenir Heavy"/>
          </a:endParaRPr>
        </a:p>
      </dsp:txBody>
      <dsp:txXfrm>
        <a:off x="6161944" y="611227"/>
        <a:ext cx="2407000" cy="210987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55133-378D-E44D-AFC5-64F218E100E9}">
      <dsp:nvSpPr>
        <dsp:cNvPr id="0" name=""/>
        <dsp:cNvSpPr/>
      </dsp:nvSpPr>
      <dsp:spPr>
        <a:xfrm>
          <a:off x="2926683" y="0"/>
          <a:ext cx="2055910" cy="2055910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err="1" smtClean="0"/>
            <a:t>Medar-bejdere</a:t>
          </a:r>
          <a:endParaRPr lang="da-DK" sz="1600" kern="1200" dirty="0"/>
        </a:p>
      </dsp:txBody>
      <dsp:txXfrm>
        <a:off x="3440661" y="1027955"/>
        <a:ext cx="1027955" cy="1027955"/>
      </dsp:txXfrm>
    </dsp:sp>
    <dsp:sp modelId="{ACD9CDE8-3921-FB49-ADD9-8B86DD2606F0}">
      <dsp:nvSpPr>
        <dsp:cNvPr id="0" name=""/>
        <dsp:cNvSpPr/>
      </dsp:nvSpPr>
      <dsp:spPr>
        <a:xfrm>
          <a:off x="1898728" y="2055910"/>
          <a:ext cx="2055910" cy="2055910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Tillids-valgte</a:t>
          </a:r>
          <a:endParaRPr lang="da-DK" sz="1600" kern="1200" dirty="0"/>
        </a:p>
      </dsp:txBody>
      <dsp:txXfrm>
        <a:off x="2412706" y="3083865"/>
        <a:ext cx="1027955" cy="1027955"/>
      </dsp:txXfrm>
    </dsp:sp>
    <dsp:sp modelId="{D2DDC718-DEB9-E143-B476-E0C8FDC7D137}">
      <dsp:nvSpPr>
        <dsp:cNvPr id="0" name=""/>
        <dsp:cNvSpPr/>
      </dsp:nvSpPr>
      <dsp:spPr>
        <a:xfrm rot="10800000">
          <a:off x="2926683" y="2055910"/>
          <a:ext cx="2055910" cy="2055910"/>
        </a:xfrm>
        <a:prstGeom prst="triangle">
          <a:avLst/>
        </a:prstGeom>
        <a:solidFill>
          <a:srgbClr val="C0504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kern="1200" dirty="0" smtClean="0"/>
            <a:t>Ledelse</a:t>
          </a:r>
          <a:endParaRPr lang="da-DK" sz="1800" kern="1200" dirty="0"/>
        </a:p>
      </dsp:txBody>
      <dsp:txXfrm rot="10800000">
        <a:off x="3440660" y="2055910"/>
        <a:ext cx="1027955" cy="1027955"/>
      </dsp:txXfrm>
    </dsp:sp>
    <dsp:sp modelId="{2F992AC6-69BE-EC4C-8B68-A0F8A4AF884A}">
      <dsp:nvSpPr>
        <dsp:cNvPr id="0" name=""/>
        <dsp:cNvSpPr/>
      </dsp:nvSpPr>
      <dsp:spPr>
        <a:xfrm>
          <a:off x="3954638" y="2055910"/>
          <a:ext cx="2055910" cy="2055910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Bestyrelse</a:t>
          </a:r>
          <a:r>
            <a:rPr lang="da-DK" sz="1600" kern="1200" baseline="0" dirty="0" smtClean="0"/>
            <a:t> / politisk niveau</a:t>
          </a:r>
          <a:endParaRPr lang="da-DK" sz="1600" kern="1200" dirty="0"/>
        </a:p>
      </dsp:txBody>
      <dsp:txXfrm>
        <a:off x="4468616" y="3083865"/>
        <a:ext cx="1027955" cy="102795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9E68D4-8341-9A42-B19A-2DEA2B860091}">
      <dsp:nvSpPr>
        <dsp:cNvPr id="0" name=""/>
        <dsp:cNvSpPr/>
      </dsp:nvSpPr>
      <dsp:spPr>
        <a:xfrm>
          <a:off x="2558698" y="604544"/>
          <a:ext cx="4026603" cy="4026603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0C44F3-83FF-6F42-8B3B-EBD690D03476}">
      <dsp:nvSpPr>
        <dsp:cNvPr id="0" name=""/>
        <dsp:cNvSpPr/>
      </dsp:nvSpPr>
      <dsp:spPr>
        <a:xfrm>
          <a:off x="2558698" y="604544"/>
          <a:ext cx="4026603" cy="4026603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5E7F05-52A7-B74B-80F0-0F1252A7937A}">
      <dsp:nvSpPr>
        <dsp:cNvPr id="0" name=""/>
        <dsp:cNvSpPr/>
      </dsp:nvSpPr>
      <dsp:spPr>
        <a:xfrm>
          <a:off x="2558698" y="604544"/>
          <a:ext cx="4026603" cy="4026603"/>
        </a:xfrm>
        <a:prstGeom prst="blockArc">
          <a:avLst>
            <a:gd name="adj1" fmla="val 0"/>
            <a:gd name="adj2" fmla="val 540000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776F3A-1329-5B4B-9719-AB35000255D7}">
      <dsp:nvSpPr>
        <dsp:cNvPr id="0" name=""/>
        <dsp:cNvSpPr/>
      </dsp:nvSpPr>
      <dsp:spPr>
        <a:xfrm>
          <a:off x="2558698" y="604544"/>
          <a:ext cx="4026603" cy="4026603"/>
        </a:xfrm>
        <a:prstGeom prst="blockArc">
          <a:avLst>
            <a:gd name="adj1" fmla="val 16200000"/>
            <a:gd name="adj2" fmla="val 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7062B4-6A3D-3D42-8236-DD4D9C1FDDEC}">
      <dsp:nvSpPr>
        <dsp:cNvPr id="0" name=""/>
        <dsp:cNvSpPr/>
      </dsp:nvSpPr>
      <dsp:spPr>
        <a:xfrm>
          <a:off x="3510672" y="1524879"/>
          <a:ext cx="2122654" cy="2185933"/>
        </a:xfrm>
        <a:prstGeom prst="ellipse">
          <a:avLst/>
        </a:prstGeom>
        <a:gradFill flip="none" rotWithShape="0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kern="1200" dirty="0" smtClean="0"/>
            <a:t>Styrke </a:t>
          </a:r>
          <a:r>
            <a:rPr lang="da-DK" sz="1800" kern="1200" dirty="0" err="1" smtClean="0"/>
            <a:t>arbejds-pladsers</a:t>
          </a:r>
          <a:r>
            <a:rPr lang="da-DK" sz="1800" kern="1200" baseline="0" dirty="0" smtClean="0"/>
            <a:t> evne til at løse kerneopgaven</a:t>
          </a:r>
          <a:endParaRPr lang="da-DK" sz="1800" kern="1200" dirty="0"/>
        </a:p>
      </dsp:txBody>
      <dsp:txXfrm>
        <a:off x="3821527" y="1845001"/>
        <a:ext cx="1500944" cy="1545689"/>
      </dsp:txXfrm>
    </dsp:sp>
    <dsp:sp modelId="{1791B522-E67A-CA40-A44A-45A1BF27C0F9}">
      <dsp:nvSpPr>
        <dsp:cNvPr id="0" name=""/>
        <dsp:cNvSpPr/>
      </dsp:nvSpPr>
      <dsp:spPr>
        <a:xfrm>
          <a:off x="3922700" y="1993"/>
          <a:ext cx="1298599" cy="1298599"/>
        </a:xfrm>
        <a:prstGeom prst="ellipse">
          <a:avLst/>
        </a:prstGeom>
        <a:gradFill rotWithShape="0">
          <a:gsLst>
            <a:gs pos="100000">
              <a:schemeClr val="accent3"/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Analysere </a:t>
          </a:r>
          <a:r>
            <a:rPr lang="da-DK" sz="1600" kern="1200" dirty="0" err="1" smtClean="0"/>
            <a:t>udfordrin-ger</a:t>
          </a:r>
          <a:endParaRPr lang="da-DK" sz="1600" kern="1200" dirty="0"/>
        </a:p>
      </dsp:txBody>
      <dsp:txXfrm>
        <a:off x="4112875" y="192168"/>
        <a:ext cx="918249" cy="918249"/>
      </dsp:txXfrm>
    </dsp:sp>
    <dsp:sp modelId="{7FC54398-A923-934C-842C-F05F42BB65B5}">
      <dsp:nvSpPr>
        <dsp:cNvPr id="0" name=""/>
        <dsp:cNvSpPr/>
      </dsp:nvSpPr>
      <dsp:spPr>
        <a:xfrm>
          <a:off x="5889252" y="1968546"/>
          <a:ext cx="1298599" cy="1298599"/>
        </a:xfrm>
        <a:prstGeom prst="ellipse">
          <a:avLst/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Skabe</a:t>
          </a:r>
          <a:r>
            <a:rPr lang="da-DK" sz="1600" kern="1200" baseline="0" dirty="0" smtClean="0"/>
            <a:t> </a:t>
          </a:r>
          <a:r>
            <a:rPr lang="da-DK" sz="1600" kern="1200" dirty="0" err="1" smtClean="0"/>
            <a:t>forbed-ringer</a:t>
          </a:r>
          <a:endParaRPr lang="da-DK" sz="1600" kern="1200" dirty="0"/>
        </a:p>
      </dsp:txBody>
      <dsp:txXfrm>
        <a:off x="6079427" y="2158721"/>
        <a:ext cx="918249" cy="918249"/>
      </dsp:txXfrm>
    </dsp:sp>
    <dsp:sp modelId="{E0AC4C04-4F99-F040-9603-CF31674EC462}">
      <dsp:nvSpPr>
        <dsp:cNvPr id="0" name=""/>
        <dsp:cNvSpPr/>
      </dsp:nvSpPr>
      <dsp:spPr>
        <a:xfrm>
          <a:off x="3922700" y="3935098"/>
          <a:ext cx="1298599" cy="1298599"/>
        </a:xfrm>
        <a:prstGeom prst="ellipse">
          <a:avLst/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Bruge og anerkende platforme</a:t>
          </a:r>
          <a:endParaRPr lang="da-DK" sz="1600" kern="1200" dirty="0"/>
        </a:p>
      </dsp:txBody>
      <dsp:txXfrm>
        <a:off x="4112875" y="4125273"/>
        <a:ext cx="918249" cy="918249"/>
      </dsp:txXfrm>
    </dsp:sp>
    <dsp:sp modelId="{72554C99-B7D2-AA49-B194-3287605D62F6}">
      <dsp:nvSpPr>
        <dsp:cNvPr id="0" name=""/>
        <dsp:cNvSpPr/>
      </dsp:nvSpPr>
      <dsp:spPr>
        <a:xfrm>
          <a:off x="1956147" y="1968546"/>
          <a:ext cx="1298599" cy="1298599"/>
        </a:xfrm>
        <a:prstGeom prst="ellipse">
          <a:avLst/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Bruge rummene</a:t>
          </a:r>
          <a:endParaRPr lang="da-DK" sz="1600" kern="1200" dirty="0"/>
        </a:p>
      </dsp:txBody>
      <dsp:txXfrm>
        <a:off x="2146322" y="2158721"/>
        <a:ext cx="918249" cy="91824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BB3122-4423-F340-AFB5-6DEB39873BE7}">
      <dsp:nvSpPr>
        <dsp:cNvPr id="0" name=""/>
        <dsp:cNvSpPr/>
      </dsp:nvSpPr>
      <dsp:spPr>
        <a:xfrm rot="5400000">
          <a:off x="239523" y="881954"/>
          <a:ext cx="715950" cy="1191325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1A582F-319B-1149-A649-686549079D40}">
      <dsp:nvSpPr>
        <dsp:cNvPr id="0" name=""/>
        <dsp:cNvSpPr/>
      </dsp:nvSpPr>
      <dsp:spPr>
        <a:xfrm>
          <a:off x="120013" y="1237903"/>
          <a:ext cx="1075535" cy="942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300" kern="1200" dirty="0" smtClean="0"/>
            <a:t>Fælles forståelse</a:t>
          </a:r>
          <a:r>
            <a:rPr lang="da-DK" sz="1300" kern="1200" baseline="0" dirty="0" smtClean="0"/>
            <a:t> (beslutning)</a:t>
          </a:r>
          <a:endParaRPr lang="da-DK" sz="1300" kern="1200" dirty="0"/>
        </a:p>
      </dsp:txBody>
      <dsp:txXfrm>
        <a:off x="120013" y="1237903"/>
        <a:ext cx="1075535" cy="942769"/>
      </dsp:txXfrm>
    </dsp:sp>
    <dsp:sp modelId="{B49A3F05-B610-8B41-9E9D-88C780E27DB9}">
      <dsp:nvSpPr>
        <dsp:cNvPr id="0" name=""/>
        <dsp:cNvSpPr/>
      </dsp:nvSpPr>
      <dsp:spPr>
        <a:xfrm>
          <a:off x="992617" y="794247"/>
          <a:ext cx="202931" cy="202931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4B4956-B4F9-6741-8D44-76F016C156F0}">
      <dsp:nvSpPr>
        <dsp:cNvPr id="0" name=""/>
        <dsp:cNvSpPr/>
      </dsp:nvSpPr>
      <dsp:spPr>
        <a:xfrm rot="5400000">
          <a:off x="1556188" y="556143"/>
          <a:ext cx="715950" cy="1191325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B6D19E-1990-5844-A138-07402BAED4A0}">
      <dsp:nvSpPr>
        <dsp:cNvPr id="0" name=""/>
        <dsp:cNvSpPr/>
      </dsp:nvSpPr>
      <dsp:spPr>
        <a:xfrm>
          <a:off x="1436678" y="912093"/>
          <a:ext cx="1075535" cy="942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300" kern="1200" dirty="0" smtClean="0"/>
            <a:t>Retningslinjer,</a:t>
          </a:r>
          <a:r>
            <a:rPr lang="da-DK" sz="1300" kern="1200" baseline="0" dirty="0" smtClean="0"/>
            <a:t> politikker</a:t>
          </a:r>
          <a:endParaRPr lang="da-DK" sz="1300" kern="1200" dirty="0"/>
        </a:p>
      </dsp:txBody>
      <dsp:txXfrm>
        <a:off x="1436678" y="912093"/>
        <a:ext cx="1075535" cy="942769"/>
      </dsp:txXfrm>
    </dsp:sp>
    <dsp:sp modelId="{7A48DA89-571B-4D49-94CD-A4BCE0407BC2}">
      <dsp:nvSpPr>
        <dsp:cNvPr id="0" name=""/>
        <dsp:cNvSpPr/>
      </dsp:nvSpPr>
      <dsp:spPr>
        <a:xfrm>
          <a:off x="2309282" y="468437"/>
          <a:ext cx="202931" cy="202931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5BF014-9226-E041-9F15-B5EA1A52D342}">
      <dsp:nvSpPr>
        <dsp:cNvPr id="0" name=""/>
        <dsp:cNvSpPr/>
      </dsp:nvSpPr>
      <dsp:spPr>
        <a:xfrm rot="5400000">
          <a:off x="2872853" y="230333"/>
          <a:ext cx="715950" cy="1191325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8B0792-B113-5E4D-811E-18CBB2ACF58C}">
      <dsp:nvSpPr>
        <dsp:cNvPr id="0" name=""/>
        <dsp:cNvSpPr/>
      </dsp:nvSpPr>
      <dsp:spPr>
        <a:xfrm>
          <a:off x="2753344" y="586283"/>
          <a:ext cx="1075535" cy="942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300" kern="1200" dirty="0" smtClean="0"/>
            <a:t>Lokal</a:t>
          </a:r>
          <a:r>
            <a:rPr lang="da-DK" sz="1300" kern="1200" baseline="0" dirty="0" smtClean="0"/>
            <a:t>aftaler under OK</a:t>
          </a:r>
          <a:endParaRPr lang="da-DK" sz="1300" kern="1200" dirty="0"/>
        </a:p>
      </dsp:txBody>
      <dsp:txXfrm>
        <a:off x="2753344" y="586283"/>
        <a:ext cx="1075535" cy="94276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BB3122-4423-F340-AFB5-6DEB39873BE7}">
      <dsp:nvSpPr>
        <dsp:cNvPr id="0" name=""/>
        <dsp:cNvSpPr/>
      </dsp:nvSpPr>
      <dsp:spPr>
        <a:xfrm rot="5400000">
          <a:off x="239523" y="881954"/>
          <a:ext cx="715950" cy="1191325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1A582F-319B-1149-A649-686549079D40}">
      <dsp:nvSpPr>
        <dsp:cNvPr id="0" name=""/>
        <dsp:cNvSpPr/>
      </dsp:nvSpPr>
      <dsp:spPr>
        <a:xfrm>
          <a:off x="120013" y="1237903"/>
          <a:ext cx="1075535" cy="942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Gensidig information</a:t>
          </a:r>
          <a:endParaRPr lang="da-DK" sz="1200" kern="1200" dirty="0"/>
        </a:p>
      </dsp:txBody>
      <dsp:txXfrm>
        <a:off x="120013" y="1237903"/>
        <a:ext cx="1075535" cy="942769"/>
      </dsp:txXfrm>
    </dsp:sp>
    <dsp:sp modelId="{B49A3F05-B610-8B41-9E9D-88C780E27DB9}">
      <dsp:nvSpPr>
        <dsp:cNvPr id="0" name=""/>
        <dsp:cNvSpPr/>
      </dsp:nvSpPr>
      <dsp:spPr>
        <a:xfrm>
          <a:off x="992617" y="794247"/>
          <a:ext cx="202931" cy="202931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4B4956-B4F9-6741-8D44-76F016C156F0}">
      <dsp:nvSpPr>
        <dsp:cNvPr id="0" name=""/>
        <dsp:cNvSpPr/>
      </dsp:nvSpPr>
      <dsp:spPr>
        <a:xfrm rot="5400000">
          <a:off x="1556188" y="556143"/>
          <a:ext cx="715950" cy="1191325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B6D19E-1990-5844-A138-07402BAED4A0}">
      <dsp:nvSpPr>
        <dsp:cNvPr id="0" name=""/>
        <dsp:cNvSpPr/>
      </dsp:nvSpPr>
      <dsp:spPr>
        <a:xfrm>
          <a:off x="1436678" y="912093"/>
          <a:ext cx="1075535" cy="942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Udveksle viden og synspunkter</a:t>
          </a:r>
          <a:endParaRPr lang="da-DK" sz="1200" kern="1200" dirty="0"/>
        </a:p>
      </dsp:txBody>
      <dsp:txXfrm>
        <a:off x="1436678" y="912093"/>
        <a:ext cx="1075535" cy="942769"/>
      </dsp:txXfrm>
    </dsp:sp>
    <dsp:sp modelId="{7A48DA89-571B-4D49-94CD-A4BCE0407BC2}">
      <dsp:nvSpPr>
        <dsp:cNvPr id="0" name=""/>
        <dsp:cNvSpPr/>
      </dsp:nvSpPr>
      <dsp:spPr>
        <a:xfrm>
          <a:off x="2309282" y="468437"/>
          <a:ext cx="202931" cy="202931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5BF014-9226-E041-9F15-B5EA1A52D342}">
      <dsp:nvSpPr>
        <dsp:cNvPr id="0" name=""/>
        <dsp:cNvSpPr/>
      </dsp:nvSpPr>
      <dsp:spPr>
        <a:xfrm rot="5400000">
          <a:off x="2872853" y="230333"/>
          <a:ext cx="715950" cy="1191325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8B0792-B113-5E4D-811E-18CBB2ACF58C}">
      <dsp:nvSpPr>
        <dsp:cNvPr id="0" name=""/>
        <dsp:cNvSpPr/>
      </dsp:nvSpPr>
      <dsp:spPr>
        <a:xfrm>
          <a:off x="2753344" y="586283"/>
          <a:ext cx="1075535" cy="942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Undersøgende dialog</a:t>
          </a:r>
          <a:endParaRPr lang="da-DK" sz="1200" kern="1200" dirty="0"/>
        </a:p>
      </dsp:txBody>
      <dsp:txXfrm>
        <a:off x="2753344" y="586283"/>
        <a:ext cx="1075535" cy="94276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99267E-9D24-9442-9A2F-12666207FA7D}">
      <dsp:nvSpPr>
        <dsp:cNvPr id="0" name=""/>
        <dsp:cNvSpPr/>
      </dsp:nvSpPr>
      <dsp:spPr>
        <a:xfrm>
          <a:off x="2572346" y="1390181"/>
          <a:ext cx="1707516" cy="176418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kern="1200" dirty="0" smtClean="0">
              <a:latin typeface="Avenir Book"/>
              <a:cs typeface="Avenir Book"/>
            </a:rPr>
            <a:t>Med-skabelse</a:t>
          </a:r>
          <a:endParaRPr lang="da-DK" sz="1800" kern="1200" dirty="0">
            <a:latin typeface="Avenir Book"/>
            <a:cs typeface="Avenir Book"/>
          </a:endParaRPr>
        </a:p>
      </dsp:txBody>
      <dsp:txXfrm>
        <a:off x="2822406" y="1648540"/>
        <a:ext cx="1207396" cy="1247470"/>
      </dsp:txXfrm>
    </dsp:sp>
    <dsp:sp modelId="{EA5A3CA5-193C-664F-8382-AD9B5CC2660C}">
      <dsp:nvSpPr>
        <dsp:cNvPr id="0" name=""/>
        <dsp:cNvSpPr/>
      </dsp:nvSpPr>
      <dsp:spPr>
        <a:xfrm>
          <a:off x="2460757" y="-201434"/>
          <a:ext cx="1979996" cy="1979996"/>
        </a:xfrm>
        <a:prstGeom prst="ellipse">
          <a:avLst/>
        </a:prstGeom>
        <a:gradFill rotWithShape="0">
          <a:gsLst>
            <a:gs pos="0">
              <a:srgbClr val="92D050"/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kern="1200" dirty="0" smtClean="0">
              <a:latin typeface="Avenir Book"/>
              <a:cs typeface="Avenir Book"/>
            </a:rPr>
            <a:t>Dialog-rummet</a:t>
          </a:r>
        </a:p>
      </dsp:txBody>
      <dsp:txXfrm>
        <a:off x="2750721" y="88530"/>
        <a:ext cx="1400068" cy="1400068"/>
      </dsp:txXfrm>
    </dsp:sp>
    <dsp:sp modelId="{C33061B2-ACF0-3E4B-B191-7F0FBCCA1DE4}">
      <dsp:nvSpPr>
        <dsp:cNvPr id="0" name=""/>
        <dsp:cNvSpPr/>
      </dsp:nvSpPr>
      <dsp:spPr>
        <a:xfrm>
          <a:off x="3858949" y="2115217"/>
          <a:ext cx="1780425" cy="1797826"/>
        </a:xfrm>
        <a:prstGeom prst="ellipse">
          <a:avLst/>
        </a:prstGeom>
        <a:gradFill rotWithShape="0">
          <a:gsLst>
            <a:gs pos="0">
              <a:srgbClr val="FFFF00"/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kern="1200" dirty="0" smtClean="0">
              <a:latin typeface="Avenir Book"/>
              <a:cs typeface="Avenir Book"/>
            </a:rPr>
            <a:t>Det individuelle rum</a:t>
          </a:r>
        </a:p>
      </dsp:txBody>
      <dsp:txXfrm>
        <a:off x="4119686" y="2378503"/>
        <a:ext cx="1258951" cy="1271254"/>
      </dsp:txXfrm>
    </dsp:sp>
    <dsp:sp modelId="{7D965606-10CC-5E41-BFF6-E149E1D760FA}">
      <dsp:nvSpPr>
        <dsp:cNvPr id="0" name=""/>
        <dsp:cNvSpPr/>
      </dsp:nvSpPr>
      <dsp:spPr>
        <a:xfrm>
          <a:off x="1120589" y="2114134"/>
          <a:ext cx="1799993" cy="1799993"/>
        </a:xfrm>
        <a:prstGeom prst="ellipse">
          <a:avLst/>
        </a:prstGeom>
        <a:gradFill rotWithShape="0">
          <a:gsLst>
            <a:gs pos="0">
              <a:srgbClr val="FF0000"/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900" kern="1200" dirty="0" smtClean="0">
              <a:latin typeface="Avenir Book"/>
              <a:cs typeface="Avenir Book"/>
            </a:rPr>
            <a:t>Aftale-rummet</a:t>
          </a:r>
        </a:p>
      </dsp:txBody>
      <dsp:txXfrm>
        <a:off x="1384192" y="2377737"/>
        <a:ext cx="1272787" cy="127278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9E68D4-8341-9A42-B19A-2DEA2B860091}">
      <dsp:nvSpPr>
        <dsp:cNvPr id="0" name=""/>
        <dsp:cNvSpPr/>
      </dsp:nvSpPr>
      <dsp:spPr>
        <a:xfrm>
          <a:off x="2558698" y="604544"/>
          <a:ext cx="4026603" cy="4026603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0C44F3-83FF-6F42-8B3B-EBD690D03476}">
      <dsp:nvSpPr>
        <dsp:cNvPr id="0" name=""/>
        <dsp:cNvSpPr/>
      </dsp:nvSpPr>
      <dsp:spPr>
        <a:xfrm>
          <a:off x="2558698" y="604544"/>
          <a:ext cx="4026603" cy="4026603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5E7F05-52A7-B74B-80F0-0F1252A7937A}">
      <dsp:nvSpPr>
        <dsp:cNvPr id="0" name=""/>
        <dsp:cNvSpPr/>
      </dsp:nvSpPr>
      <dsp:spPr>
        <a:xfrm>
          <a:off x="2558698" y="604544"/>
          <a:ext cx="4026603" cy="4026603"/>
        </a:xfrm>
        <a:prstGeom prst="blockArc">
          <a:avLst>
            <a:gd name="adj1" fmla="val 0"/>
            <a:gd name="adj2" fmla="val 540000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776F3A-1329-5B4B-9719-AB35000255D7}">
      <dsp:nvSpPr>
        <dsp:cNvPr id="0" name=""/>
        <dsp:cNvSpPr/>
      </dsp:nvSpPr>
      <dsp:spPr>
        <a:xfrm>
          <a:off x="2558698" y="604544"/>
          <a:ext cx="4026603" cy="4026603"/>
        </a:xfrm>
        <a:prstGeom prst="blockArc">
          <a:avLst>
            <a:gd name="adj1" fmla="val 16200000"/>
            <a:gd name="adj2" fmla="val 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7062B4-6A3D-3D42-8236-DD4D9C1FDDEC}">
      <dsp:nvSpPr>
        <dsp:cNvPr id="0" name=""/>
        <dsp:cNvSpPr/>
      </dsp:nvSpPr>
      <dsp:spPr>
        <a:xfrm>
          <a:off x="3510672" y="1524879"/>
          <a:ext cx="2122654" cy="2185933"/>
        </a:xfrm>
        <a:prstGeom prst="ellipse">
          <a:avLst/>
        </a:prstGeom>
        <a:gradFill flip="none" rotWithShape="0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kern="1200" dirty="0" smtClean="0"/>
            <a:t>Styrke </a:t>
          </a:r>
          <a:r>
            <a:rPr lang="da-DK" sz="1800" kern="1200" dirty="0" err="1" smtClean="0"/>
            <a:t>arbejds-pladsers</a:t>
          </a:r>
          <a:r>
            <a:rPr lang="da-DK" sz="1800" kern="1200" baseline="0" dirty="0" smtClean="0"/>
            <a:t> evne til at løse kerneopgaven</a:t>
          </a:r>
          <a:endParaRPr lang="da-DK" sz="1800" kern="1200" dirty="0"/>
        </a:p>
      </dsp:txBody>
      <dsp:txXfrm>
        <a:off x="3821527" y="1845001"/>
        <a:ext cx="1500944" cy="1545689"/>
      </dsp:txXfrm>
    </dsp:sp>
    <dsp:sp modelId="{1791B522-E67A-CA40-A44A-45A1BF27C0F9}">
      <dsp:nvSpPr>
        <dsp:cNvPr id="0" name=""/>
        <dsp:cNvSpPr/>
      </dsp:nvSpPr>
      <dsp:spPr>
        <a:xfrm>
          <a:off x="3922700" y="1993"/>
          <a:ext cx="1298599" cy="1298599"/>
        </a:xfrm>
        <a:prstGeom prst="ellipse">
          <a:avLst/>
        </a:prstGeom>
        <a:gradFill rotWithShape="0">
          <a:gsLst>
            <a:gs pos="100000">
              <a:schemeClr val="accent3"/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Analysere </a:t>
          </a:r>
          <a:r>
            <a:rPr lang="da-DK" sz="1600" kern="1200" dirty="0" err="1" smtClean="0"/>
            <a:t>udfordrin-ger</a:t>
          </a:r>
          <a:endParaRPr lang="da-DK" sz="1600" kern="1200" dirty="0"/>
        </a:p>
      </dsp:txBody>
      <dsp:txXfrm>
        <a:off x="4112875" y="192168"/>
        <a:ext cx="918249" cy="918249"/>
      </dsp:txXfrm>
    </dsp:sp>
    <dsp:sp modelId="{7FC54398-A923-934C-842C-F05F42BB65B5}">
      <dsp:nvSpPr>
        <dsp:cNvPr id="0" name=""/>
        <dsp:cNvSpPr/>
      </dsp:nvSpPr>
      <dsp:spPr>
        <a:xfrm>
          <a:off x="5889252" y="1968546"/>
          <a:ext cx="1298599" cy="1298599"/>
        </a:xfrm>
        <a:prstGeom prst="ellipse">
          <a:avLst/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Skabe</a:t>
          </a:r>
          <a:r>
            <a:rPr lang="da-DK" sz="1600" kern="1200" baseline="0" dirty="0" smtClean="0"/>
            <a:t> </a:t>
          </a:r>
          <a:r>
            <a:rPr lang="da-DK" sz="1600" kern="1200" dirty="0" err="1" smtClean="0"/>
            <a:t>forbed-ringer</a:t>
          </a:r>
          <a:endParaRPr lang="da-DK" sz="1600" kern="1200" dirty="0"/>
        </a:p>
      </dsp:txBody>
      <dsp:txXfrm>
        <a:off x="6079427" y="2158721"/>
        <a:ext cx="918249" cy="918249"/>
      </dsp:txXfrm>
    </dsp:sp>
    <dsp:sp modelId="{E0AC4C04-4F99-F040-9603-CF31674EC462}">
      <dsp:nvSpPr>
        <dsp:cNvPr id="0" name=""/>
        <dsp:cNvSpPr/>
      </dsp:nvSpPr>
      <dsp:spPr>
        <a:xfrm>
          <a:off x="3922700" y="3935098"/>
          <a:ext cx="1298599" cy="1298599"/>
        </a:xfrm>
        <a:prstGeom prst="ellipse">
          <a:avLst/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Bruge og anerkende platforme</a:t>
          </a:r>
          <a:endParaRPr lang="da-DK" sz="1600" kern="1200" dirty="0"/>
        </a:p>
      </dsp:txBody>
      <dsp:txXfrm>
        <a:off x="4112875" y="4125273"/>
        <a:ext cx="918249" cy="918249"/>
      </dsp:txXfrm>
    </dsp:sp>
    <dsp:sp modelId="{72554C99-B7D2-AA49-B194-3287605D62F6}">
      <dsp:nvSpPr>
        <dsp:cNvPr id="0" name=""/>
        <dsp:cNvSpPr/>
      </dsp:nvSpPr>
      <dsp:spPr>
        <a:xfrm>
          <a:off x="1956147" y="1968546"/>
          <a:ext cx="1298599" cy="1298599"/>
        </a:xfrm>
        <a:prstGeom prst="ellipse">
          <a:avLst/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Bruge rummene</a:t>
          </a:r>
          <a:endParaRPr lang="da-DK" sz="1600" kern="1200" dirty="0"/>
        </a:p>
      </dsp:txBody>
      <dsp:txXfrm>
        <a:off x="2146322" y="2158721"/>
        <a:ext cx="918249" cy="9182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9E68D4-8341-9A42-B19A-2DEA2B860091}">
      <dsp:nvSpPr>
        <dsp:cNvPr id="0" name=""/>
        <dsp:cNvSpPr/>
      </dsp:nvSpPr>
      <dsp:spPr>
        <a:xfrm>
          <a:off x="2558698" y="604544"/>
          <a:ext cx="4026603" cy="4026603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0C44F3-83FF-6F42-8B3B-EBD690D03476}">
      <dsp:nvSpPr>
        <dsp:cNvPr id="0" name=""/>
        <dsp:cNvSpPr/>
      </dsp:nvSpPr>
      <dsp:spPr>
        <a:xfrm>
          <a:off x="2558698" y="604544"/>
          <a:ext cx="4026603" cy="4026603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5E7F05-52A7-B74B-80F0-0F1252A7937A}">
      <dsp:nvSpPr>
        <dsp:cNvPr id="0" name=""/>
        <dsp:cNvSpPr/>
      </dsp:nvSpPr>
      <dsp:spPr>
        <a:xfrm>
          <a:off x="2558698" y="604544"/>
          <a:ext cx="4026603" cy="4026603"/>
        </a:xfrm>
        <a:prstGeom prst="blockArc">
          <a:avLst>
            <a:gd name="adj1" fmla="val 0"/>
            <a:gd name="adj2" fmla="val 540000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776F3A-1329-5B4B-9719-AB35000255D7}">
      <dsp:nvSpPr>
        <dsp:cNvPr id="0" name=""/>
        <dsp:cNvSpPr/>
      </dsp:nvSpPr>
      <dsp:spPr>
        <a:xfrm>
          <a:off x="2558698" y="604544"/>
          <a:ext cx="4026603" cy="4026603"/>
        </a:xfrm>
        <a:prstGeom prst="blockArc">
          <a:avLst>
            <a:gd name="adj1" fmla="val 16200000"/>
            <a:gd name="adj2" fmla="val 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7062B4-6A3D-3D42-8236-DD4D9C1FDDEC}">
      <dsp:nvSpPr>
        <dsp:cNvPr id="0" name=""/>
        <dsp:cNvSpPr/>
      </dsp:nvSpPr>
      <dsp:spPr>
        <a:xfrm>
          <a:off x="3510672" y="1524879"/>
          <a:ext cx="2122654" cy="2185933"/>
        </a:xfrm>
        <a:prstGeom prst="ellipse">
          <a:avLst/>
        </a:prstGeom>
        <a:gradFill flip="none" rotWithShape="0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kern="1200" dirty="0" smtClean="0"/>
            <a:t>Styrke </a:t>
          </a:r>
          <a:r>
            <a:rPr lang="da-DK" sz="1800" kern="1200" dirty="0" err="1" smtClean="0"/>
            <a:t>arbejds-pladsens</a:t>
          </a:r>
          <a:r>
            <a:rPr lang="da-DK" sz="1800" kern="1200" baseline="0" dirty="0" smtClean="0"/>
            <a:t> evne til at løse kerneopgaven</a:t>
          </a:r>
          <a:endParaRPr lang="da-DK" sz="1800" kern="1200" dirty="0"/>
        </a:p>
      </dsp:txBody>
      <dsp:txXfrm>
        <a:off x="3821527" y="1845001"/>
        <a:ext cx="1500944" cy="1545689"/>
      </dsp:txXfrm>
    </dsp:sp>
    <dsp:sp modelId="{1791B522-E67A-CA40-A44A-45A1BF27C0F9}">
      <dsp:nvSpPr>
        <dsp:cNvPr id="0" name=""/>
        <dsp:cNvSpPr/>
      </dsp:nvSpPr>
      <dsp:spPr>
        <a:xfrm>
          <a:off x="3922700" y="1993"/>
          <a:ext cx="1298599" cy="1298599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Strategisk</a:t>
          </a:r>
          <a:r>
            <a:rPr lang="da-DK" sz="1600" kern="1200" baseline="0" dirty="0" smtClean="0"/>
            <a:t> perspektiv</a:t>
          </a:r>
          <a:endParaRPr lang="da-DK" sz="1600" kern="1200" dirty="0"/>
        </a:p>
      </dsp:txBody>
      <dsp:txXfrm>
        <a:off x="4112875" y="192168"/>
        <a:ext cx="918249" cy="918249"/>
      </dsp:txXfrm>
    </dsp:sp>
    <dsp:sp modelId="{7FC54398-A923-934C-842C-F05F42BB65B5}">
      <dsp:nvSpPr>
        <dsp:cNvPr id="0" name=""/>
        <dsp:cNvSpPr/>
      </dsp:nvSpPr>
      <dsp:spPr>
        <a:xfrm>
          <a:off x="5889252" y="1968546"/>
          <a:ext cx="1298599" cy="129859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Skabe</a:t>
          </a:r>
          <a:r>
            <a:rPr lang="da-DK" sz="1600" kern="1200" baseline="0" dirty="0" smtClean="0"/>
            <a:t> </a:t>
          </a:r>
          <a:r>
            <a:rPr lang="da-DK" sz="1600" kern="1200" dirty="0" err="1" smtClean="0"/>
            <a:t>forbed-ringer</a:t>
          </a:r>
          <a:endParaRPr lang="da-DK" sz="1600" kern="1200" dirty="0"/>
        </a:p>
      </dsp:txBody>
      <dsp:txXfrm>
        <a:off x="6079427" y="2158721"/>
        <a:ext cx="918249" cy="918249"/>
      </dsp:txXfrm>
    </dsp:sp>
    <dsp:sp modelId="{E0AC4C04-4F99-F040-9603-CF31674EC462}">
      <dsp:nvSpPr>
        <dsp:cNvPr id="0" name=""/>
        <dsp:cNvSpPr/>
      </dsp:nvSpPr>
      <dsp:spPr>
        <a:xfrm>
          <a:off x="3922700" y="3935098"/>
          <a:ext cx="1298599" cy="129859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Bruge </a:t>
          </a:r>
          <a:r>
            <a:rPr lang="da-DK" sz="1600" kern="1200" smtClean="0"/>
            <a:t>og anerkende platforme</a:t>
          </a:r>
          <a:endParaRPr lang="da-DK" sz="1600" kern="1200" dirty="0"/>
        </a:p>
      </dsp:txBody>
      <dsp:txXfrm>
        <a:off x="4112875" y="4125273"/>
        <a:ext cx="918249" cy="918249"/>
      </dsp:txXfrm>
    </dsp:sp>
    <dsp:sp modelId="{72554C99-B7D2-AA49-B194-3287605D62F6}">
      <dsp:nvSpPr>
        <dsp:cNvPr id="0" name=""/>
        <dsp:cNvSpPr/>
      </dsp:nvSpPr>
      <dsp:spPr>
        <a:xfrm>
          <a:off x="1956147" y="1968546"/>
          <a:ext cx="1298599" cy="129859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Bruge rummene</a:t>
          </a:r>
          <a:endParaRPr lang="da-DK" sz="1600" kern="1200" dirty="0"/>
        </a:p>
      </dsp:txBody>
      <dsp:txXfrm>
        <a:off x="2146322" y="2158721"/>
        <a:ext cx="918249" cy="9182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9E68D4-8341-9A42-B19A-2DEA2B860091}">
      <dsp:nvSpPr>
        <dsp:cNvPr id="0" name=""/>
        <dsp:cNvSpPr/>
      </dsp:nvSpPr>
      <dsp:spPr>
        <a:xfrm>
          <a:off x="2558698" y="604544"/>
          <a:ext cx="4026603" cy="4026603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0C44F3-83FF-6F42-8B3B-EBD690D03476}">
      <dsp:nvSpPr>
        <dsp:cNvPr id="0" name=""/>
        <dsp:cNvSpPr/>
      </dsp:nvSpPr>
      <dsp:spPr>
        <a:xfrm>
          <a:off x="2558698" y="604544"/>
          <a:ext cx="4026603" cy="4026603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5E7F05-52A7-B74B-80F0-0F1252A7937A}">
      <dsp:nvSpPr>
        <dsp:cNvPr id="0" name=""/>
        <dsp:cNvSpPr/>
      </dsp:nvSpPr>
      <dsp:spPr>
        <a:xfrm>
          <a:off x="2558698" y="604544"/>
          <a:ext cx="4026603" cy="4026603"/>
        </a:xfrm>
        <a:prstGeom prst="blockArc">
          <a:avLst>
            <a:gd name="adj1" fmla="val 0"/>
            <a:gd name="adj2" fmla="val 540000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776F3A-1329-5B4B-9719-AB35000255D7}">
      <dsp:nvSpPr>
        <dsp:cNvPr id="0" name=""/>
        <dsp:cNvSpPr/>
      </dsp:nvSpPr>
      <dsp:spPr>
        <a:xfrm>
          <a:off x="2558698" y="604544"/>
          <a:ext cx="4026603" cy="4026603"/>
        </a:xfrm>
        <a:prstGeom prst="blockArc">
          <a:avLst>
            <a:gd name="adj1" fmla="val 16200000"/>
            <a:gd name="adj2" fmla="val 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7062B4-6A3D-3D42-8236-DD4D9C1FDDEC}">
      <dsp:nvSpPr>
        <dsp:cNvPr id="0" name=""/>
        <dsp:cNvSpPr/>
      </dsp:nvSpPr>
      <dsp:spPr>
        <a:xfrm>
          <a:off x="3510672" y="1524879"/>
          <a:ext cx="2122654" cy="2185933"/>
        </a:xfrm>
        <a:prstGeom prst="ellipse">
          <a:avLst/>
        </a:prstGeom>
        <a:gradFill flip="none" rotWithShape="0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kern="1200" dirty="0" smtClean="0"/>
            <a:t>Styrke </a:t>
          </a:r>
          <a:r>
            <a:rPr lang="da-DK" sz="1800" kern="1200" dirty="0" err="1" smtClean="0"/>
            <a:t>arbejds-pladsers</a:t>
          </a:r>
          <a:r>
            <a:rPr lang="da-DK" sz="1800" kern="1200" baseline="0" dirty="0" smtClean="0"/>
            <a:t> evne til at løse kerneopgaven</a:t>
          </a:r>
          <a:endParaRPr lang="da-DK" sz="1800" kern="1200" dirty="0"/>
        </a:p>
      </dsp:txBody>
      <dsp:txXfrm>
        <a:off x="3821527" y="1845001"/>
        <a:ext cx="1500944" cy="1545689"/>
      </dsp:txXfrm>
    </dsp:sp>
    <dsp:sp modelId="{1791B522-E67A-CA40-A44A-45A1BF27C0F9}">
      <dsp:nvSpPr>
        <dsp:cNvPr id="0" name=""/>
        <dsp:cNvSpPr/>
      </dsp:nvSpPr>
      <dsp:spPr>
        <a:xfrm>
          <a:off x="3922700" y="1993"/>
          <a:ext cx="1298599" cy="1298599"/>
        </a:xfrm>
        <a:prstGeom prst="ellipse">
          <a:avLst/>
        </a:prstGeom>
        <a:gradFill rotWithShape="0">
          <a:gsLst>
            <a:gs pos="100000">
              <a:schemeClr val="accent3"/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Sammen</a:t>
          </a:r>
          <a:r>
            <a:rPr lang="da-DK" sz="1600" kern="1200" baseline="0" dirty="0" smtClean="0"/>
            <a:t> om</a:t>
          </a:r>
          <a:r>
            <a:rPr lang="da-DK" sz="1600" kern="1200" dirty="0" smtClean="0"/>
            <a:t> </a:t>
          </a:r>
          <a:r>
            <a:rPr lang="da-DK" sz="1600" kern="1200" dirty="0" err="1" smtClean="0"/>
            <a:t>udfor-dringer</a:t>
          </a:r>
          <a:endParaRPr lang="da-DK" sz="1600" kern="1200" dirty="0"/>
        </a:p>
      </dsp:txBody>
      <dsp:txXfrm>
        <a:off x="4112875" y="192168"/>
        <a:ext cx="918249" cy="918249"/>
      </dsp:txXfrm>
    </dsp:sp>
    <dsp:sp modelId="{7FC54398-A923-934C-842C-F05F42BB65B5}">
      <dsp:nvSpPr>
        <dsp:cNvPr id="0" name=""/>
        <dsp:cNvSpPr/>
      </dsp:nvSpPr>
      <dsp:spPr>
        <a:xfrm>
          <a:off x="5889252" y="1968546"/>
          <a:ext cx="1298599" cy="1298599"/>
        </a:xfrm>
        <a:prstGeom prst="ellipse">
          <a:avLst/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Skabe</a:t>
          </a:r>
          <a:r>
            <a:rPr lang="da-DK" sz="1600" kern="1200" baseline="0" dirty="0" smtClean="0"/>
            <a:t> </a:t>
          </a:r>
          <a:r>
            <a:rPr lang="da-DK" sz="1600" kern="1200" dirty="0" err="1" smtClean="0"/>
            <a:t>forbed-ringer</a:t>
          </a:r>
          <a:endParaRPr lang="da-DK" sz="1600" kern="1200" dirty="0"/>
        </a:p>
      </dsp:txBody>
      <dsp:txXfrm>
        <a:off x="6079427" y="2158721"/>
        <a:ext cx="918249" cy="918249"/>
      </dsp:txXfrm>
    </dsp:sp>
    <dsp:sp modelId="{E0AC4C04-4F99-F040-9603-CF31674EC462}">
      <dsp:nvSpPr>
        <dsp:cNvPr id="0" name=""/>
        <dsp:cNvSpPr/>
      </dsp:nvSpPr>
      <dsp:spPr>
        <a:xfrm>
          <a:off x="3922700" y="3935098"/>
          <a:ext cx="1298599" cy="129859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Bruge og anerkende platforme</a:t>
          </a:r>
          <a:endParaRPr lang="da-DK" sz="1600" kern="1200" dirty="0"/>
        </a:p>
      </dsp:txBody>
      <dsp:txXfrm>
        <a:off x="4112875" y="4125273"/>
        <a:ext cx="918249" cy="918249"/>
      </dsp:txXfrm>
    </dsp:sp>
    <dsp:sp modelId="{72554C99-B7D2-AA49-B194-3287605D62F6}">
      <dsp:nvSpPr>
        <dsp:cNvPr id="0" name=""/>
        <dsp:cNvSpPr/>
      </dsp:nvSpPr>
      <dsp:spPr>
        <a:xfrm>
          <a:off x="1956147" y="1968546"/>
          <a:ext cx="1298599" cy="129859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Bruge rummene</a:t>
          </a:r>
          <a:endParaRPr lang="da-DK" sz="1600" kern="1200" dirty="0"/>
        </a:p>
      </dsp:txBody>
      <dsp:txXfrm>
        <a:off x="2146322" y="2158721"/>
        <a:ext cx="918249" cy="9182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9E68D4-8341-9A42-B19A-2DEA2B860091}">
      <dsp:nvSpPr>
        <dsp:cNvPr id="0" name=""/>
        <dsp:cNvSpPr/>
      </dsp:nvSpPr>
      <dsp:spPr>
        <a:xfrm>
          <a:off x="2558698" y="604544"/>
          <a:ext cx="4026603" cy="4026603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0C44F3-83FF-6F42-8B3B-EBD690D03476}">
      <dsp:nvSpPr>
        <dsp:cNvPr id="0" name=""/>
        <dsp:cNvSpPr/>
      </dsp:nvSpPr>
      <dsp:spPr>
        <a:xfrm>
          <a:off x="2558698" y="604544"/>
          <a:ext cx="4026603" cy="4026603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5E7F05-52A7-B74B-80F0-0F1252A7937A}">
      <dsp:nvSpPr>
        <dsp:cNvPr id="0" name=""/>
        <dsp:cNvSpPr/>
      </dsp:nvSpPr>
      <dsp:spPr>
        <a:xfrm>
          <a:off x="2558698" y="604544"/>
          <a:ext cx="4026603" cy="4026603"/>
        </a:xfrm>
        <a:prstGeom prst="blockArc">
          <a:avLst>
            <a:gd name="adj1" fmla="val 0"/>
            <a:gd name="adj2" fmla="val 540000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776F3A-1329-5B4B-9719-AB35000255D7}">
      <dsp:nvSpPr>
        <dsp:cNvPr id="0" name=""/>
        <dsp:cNvSpPr/>
      </dsp:nvSpPr>
      <dsp:spPr>
        <a:xfrm>
          <a:off x="2558698" y="604544"/>
          <a:ext cx="4026603" cy="4026603"/>
        </a:xfrm>
        <a:prstGeom prst="blockArc">
          <a:avLst>
            <a:gd name="adj1" fmla="val 16200000"/>
            <a:gd name="adj2" fmla="val 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7062B4-6A3D-3D42-8236-DD4D9C1FDDEC}">
      <dsp:nvSpPr>
        <dsp:cNvPr id="0" name=""/>
        <dsp:cNvSpPr/>
      </dsp:nvSpPr>
      <dsp:spPr>
        <a:xfrm>
          <a:off x="3510672" y="1524879"/>
          <a:ext cx="2122654" cy="2185933"/>
        </a:xfrm>
        <a:prstGeom prst="ellipse">
          <a:avLst/>
        </a:prstGeom>
        <a:gradFill flip="none" rotWithShape="0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kern="1200" dirty="0" smtClean="0"/>
            <a:t>Styrke </a:t>
          </a:r>
          <a:r>
            <a:rPr lang="da-DK" sz="1800" kern="1200" dirty="0" err="1" smtClean="0"/>
            <a:t>arbejds-pladsers</a:t>
          </a:r>
          <a:r>
            <a:rPr lang="da-DK" sz="1800" kern="1200" baseline="0" dirty="0" smtClean="0"/>
            <a:t> evne til at løse kerneopgaven</a:t>
          </a:r>
          <a:endParaRPr lang="da-DK" sz="1800" kern="1200" dirty="0"/>
        </a:p>
      </dsp:txBody>
      <dsp:txXfrm>
        <a:off x="3821527" y="1845001"/>
        <a:ext cx="1500944" cy="1545689"/>
      </dsp:txXfrm>
    </dsp:sp>
    <dsp:sp modelId="{1791B522-E67A-CA40-A44A-45A1BF27C0F9}">
      <dsp:nvSpPr>
        <dsp:cNvPr id="0" name=""/>
        <dsp:cNvSpPr/>
      </dsp:nvSpPr>
      <dsp:spPr>
        <a:xfrm>
          <a:off x="3922700" y="1993"/>
          <a:ext cx="1298599" cy="1298599"/>
        </a:xfrm>
        <a:prstGeom prst="ellipse">
          <a:avLst/>
        </a:prstGeom>
        <a:gradFill rotWithShape="0">
          <a:gsLst>
            <a:gs pos="100000">
              <a:schemeClr val="accent3"/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Analysere </a:t>
          </a:r>
          <a:r>
            <a:rPr lang="da-DK" sz="1600" kern="1200" dirty="0" err="1" smtClean="0"/>
            <a:t>udfordrin-ger</a:t>
          </a:r>
          <a:endParaRPr lang="da-DK" sz="1600" kern="1200" dirty="0"/>
        </a:p>
      </dsp:txBody>
      <dsp:txXfrm>
        <a:off x="4112875" y="192168"/>
        <a:ext cx="918249" cy="918249"/>
      </dsp:txXfrm>
    </dsp:sp>
    <dsp:sp modelId="{7FC54398-A923-934C-842C-F05F42BB65B5}">
      <dsp:nvSpPr>
        <dsp:cNvPr id="0" name=""/>
        <dsp:cNvSpPr/>
      </dsp:nvSpPr>
      <dsp:spPr>
        <a:xfrm>
          <a:off x="5889252" y="1968546"/>
          <a:ext cx="1298599" cy="1298599"/>
        </a:xfrm>
        <a:prstGeom prst="ellipse">
          <a:avLst/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Skabe</a:t>
          </a:r>
          <a:r>
            <a:rPr lang="da-DK" sz="1600" kern="1200" baseline="0" dirty="0" smtClean="0"/>
            <a:t> </a:t>
          </a:r>
          <a:r>
            <a:rPr lang="da-DK" sz="1600" kern="1200" dirty="0" err="1" smtClean="0"/>
            <a:t>forbed-ringer</a:t>
          </a:r>
          <a:endParaRPr lang="da-DK" sz="1600" kern="1200" dirty="0"/>
        </a:p>
      </dsp:txBody>
      <dsp:txXfrm>
        <a:off x="6079427" y="2158721"/>
        <a:ext cx="918249" cy="918249"/>
      </dsp:txXfrm>
    </dsp:sp>
    <dsp:sp modelId="{E0AC4C04-4F99-F040-9603-CF31674EC462}">
      <dsp:nvSpPr>
        <dsp:cNvPr id="0" name=""/>
        <dsp:cNvSpPr/>
      </dsp:nvSpPr>
      <dsp:spPr>
        <a:xfrm>
          <a:off x="3922700" y="3935098"/>
          <a:ext cx="1298599" cy="129859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Bruge og anerkende platforme</a:t>
          </a:r>
          <a:endParaRPr lang="da-DK" sz="1600" kern="1200" dirty="0"/>
        </a:p>
      </dsp:txBody>
      <dsp:txXfrm>
        <a:off x="4112875" y="4125273"/>
        <a:ext cx="918249" cy="918249"/>
      </dsp:txXfrm>
    </dsp:sp>
    <dsp:sp modelId="{72554C99-B7D2-AA49-B194-3287605D62F6}">
      <dsp:nvSpPr>
        <dsp:cNvPr id="0" name=""/>
        <dsp:cNvSpPr/>
      </dsp:nvSpPr>
      <dsp:spPr>
        <a:xfrm>
          <a:off x="1956147" y="1968546"/>
          <a:ext cx="1298599" cy="129859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Bruge rummene</a:t>
          </a:r>
          <a:endParaRPr lang="da-DK" sz="1600" kern="1200" dirty="0"/>
        </a:p>
      </dsp:txBody>
      <dsp:txXfrm>
        <a:off x="2146322" y="2158721"/>
        <a:ext cx="918249" cy="9182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03EAFD-5ED7-F546-BF32-7147036A0F7B}">
      <dsp:nvSpPr>
        <dsp:cNvPr id="0" name=""/>
        <dsp:cNvSpPr/>
      </dsp:nvSpPr>
      <dsp:spPr>
        <a:xfrm>
          <a:off x="2993443" y="272259"/>
          <a:ext cx="3518428" cy="3518428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700" kern="1200" dirty="0" smtClean="0"/>
            <a:t>Trivsel</a:t>
          </a:r>
          <a:endParaRPr lang="da-DK" sz="2700" kern="1200" dirty="0"/>
        </a:p>
      </dsp:txBody>
      <dsp:txXfrm>
        <a:off x="4847738" y="1017831"/>
        <a:ext cx="1256581" cy="1047151"/>
      </dsp:txXfrm>
    </dsp:sp>
    <dsp:sp modelId="{72CB0051-CC2A-A545-A002-3DAC8F7A9637}">
      <dsp:nvSpPr>
        <dsp:cNvPr id="0" name=""/>
        <dsp:cNvSpPr/>
      </dsp:nvSpPr>
      <dsp:spPr>
        <a:xfrm>
          <a:off x="2920980" y="397917"/>
          <a:ext cx="3518428" cy="3518428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700" kern="1200" dirty="0" smtClean="0"/>
            <a:t>Produktivitet</a:t>
          </a:r>
          <a:endParaRPr lang="da-DK" sz="2700" kern="1200" dirty="0"/>
        </a:p>
      </dsp:txBody>
      <dsp:txXfrm>
        <a:off x="3758701" y="2680707"/>
        <a:ext cx="1884872" cy="921493"/>
      </dsp:txXfrm>
    </dsp:sp>
    <dsp:sp modelId="{84A68663-E9EA-D845-9FF0-D2BFA931D237}">
      <dsp:nvSpPr>
        <dsp:cNvPr id="0" name=""/>
        <dsp:cNvSpPr/>
      </dsp:nvSpPr>
      <dsp:spPr>
        <a:xfrm>
          <a:off x="2848517" y="272259"/>
          <a:ext cx="3518428" cy="3518428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700" kern="1200" dirty="0" smtClean="0"/>
            <a:t>Kvalitet</a:t>
          </a:r>
          <a:endParaRPr lang="da-DK" sz="2700" kern="1200" dirty="0"/>
        </a:p>
      </dsp:txBody>
      <dsp:txXfrm>
        <a:off x="3256068" y="1017831"/>
        <a:ext cx="1256581" cy="1047151"/>
      </dsp:txXfrm>
    </dsp:sp>
    <dsp:sp modelId="{86406909-F17D-E44D-BEFC-EC6F797C21B4}">
      <dsp:nvSpPr>
        <dsp:cNvPr id="0" name=""/>
        <dsp:cNvSpPr/>
      </dsp:nvSpPr>
      <dsp:spPr>
        <a:xfrm>
          <a:off x="2775926" y="54451"/>
          <a:ext cx="3954043" cy="3954043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DD7FE3-CBD5-F04B-84A4-2515B5570919}">
      <dsp:nvSpPr>
        <dsp:cNvPr id="0" name=""/>
        <dsp:cNvSpPr/>
      </dsp:nvSpPr>
      <dsp:spPr>
        <a:xfrm>
          <a:off x="2703172" y="179887"/>
          <a:ext cx="3954043" cy="3954043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6D82A2-735F-2348-A2A7-894718D04E31}">
      <dsp:nvSpPr>
        <dsp:cNvPr id="0" name=""/>
        <dsp:cNvSpPr/>
      </dsp:nvSpPr>
      <dsp:spPr>
        <a:xfrm>
          <a:off x="2630419" y="54451"/>
          <a:ext cx="3954043" cy="3954043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03EAFD-5ED7-F546-BF32-7147036A0F7B}">
      <dsp:nvSpPr>
        <dsp:cNvPr id="0" name=""/>
        <dsp:cNvSpPr/>
      </dsp:nvSpPr>
      <dsp:spPr>
        <a:xfrm>
          <a:off x="1212981" y="262854"/>
          <a:ext cx="3396882" cy="3396882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600" kern="1200" dirty="0" smtClean="0"/>
            <a:t>Trivsel</a:t>
          </a:r>
          <a:endParaRPr lang="da-DK" sz="2600" kern="1200" dirty="0"/>
        </a:p>
      </dsp:txBody>
      <dsp:txXfrm>
        <a:off x="3003219" y="982669"/>
        <a:ext cx="1213172" cy="1010977"/>
      </dsp:txXfrm>
    </dsp:sp>
    <dsp:sp modelId="{72CB0051-CC2A-A545-A002-3DAC8F7A9637}">
      <dsp:nvSpPr>
        <dsp:cNvPr id="0" name=""/>
        <dsp:cNvSpPr/>
      </dsp:nvSpPr>
      <dsp:spPr>
        <a:xfrm>
          <a:off x="1143022" y="384171"/>
          <a:ext cx="3396882" cy="3396882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600" kern="1200" dirty="0" smtClean="0"/>
            <a:t>Produktivitet</a:t>
          </a:r>
          <a:endParaRPr lang="da-DK" sz="2600" kern="1200" dirty="0"/>
        </a:p>
      </dsp:txBody>
      <dsp:txXfrm>
        <a:off x="1951803" y="2588101"/>
        <a:ext cx="1819758" cy="889659"/>
      </dsp:txXfrm>
    </dsp:sp>
    <dsp:sp modelId="{84A68663-E9EA-D845-9FF0-D2BFA931D237}">
      <dsp:nvSpPr>
        <dsp:cNvPr id="0" name=""/>
        <dsp:cNvSpPr/>
      </dsp:nvSpPr>
      <dsp:spPr>
        <a:xfrm>
          <a:off x="1073062" y="262854"/>
          <a:ext cx="3396882" cy="3396882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600" kern="1200" dirty="0" smtClean="0"/>
            <a:t>Kvalitet</a:t>
          </a:r>
          <a:endParaRPr lang="da-DK" sz="2600" kern="1200" dirty="0"/>
        </a:p>
      </dsp:txBody>
      <dsp:txXfrm>
        <a:off x="1466534" y="982669"/>
        <a:ext cx="1213172" cy="1010977"/>
      </dsp:txXfrm>
    </dsp:sp>
    <dsp:sp modelId="{86406909-F17D-E44D-BEFC-EC6F797C21B4}">
      <dsp:nvSpPr>
        <dsp:cNvPr id="0" name=""/>
        <dsp:cNvSpPr/>
      </dsp:nvSpPr>
      <dsp:spPr>
        <a:xfrm>
          <a:off x="1002978" y="52570"/>
          <a:ext cx="3817449" cy="381744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DD7FE3-CBD5-F04B-84A4-2515B5570919}">
      <dsp:nvSpPr>
        <dsp:cNvPr id="0" name=""/>
        <dsp:cNvSpPr/>
      </dsp:nvSpPr>
      <dsp:spPr>
        <a:xfrm>
          <a:off x="932738" y="173673"/>
          <a:ext cx="3817449" cy="381744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6D82A2-735F-2348-A2A7-894718D04E31}">
      <dsp:nvSpPr>
        <dsp:cNvPr id="0" name=""/>
        <dsp:cNvSpPr/>
      </dsp:nvSpPr>
      <dsp:spPr>
        <a:xfrm>
          <a:off x="862498" y="52570"/>
          <a:ext cx="3817449" cy="381744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03EAFD-5ED7-F546-BF32-7147036A0F7B}">
      <dsp:nvSpPr>
        <dsp:cNvPr id="0" name=""/>
        <dsp:cNvSpPr/>
      </dsp:nvSpPr>
      <dsp:spPr>
        <a:xfrm>
          <a:off x="2549154" y="326508"/>
          <a:ext cx="4219493" cy="4219493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6500" kern="1200" dirty="0"/>
        </a:p>
      </dsp:txBody>
      <dsp:txXfrm>
        <a:off x="4772928" y="1220639"/>
        <a:ext cx="1506962" cy="1255801"/>
      </dsp:txXfrm>
    </dsp:sp>
    <dsp:sp modelId="{72CB0051-CC2A-A545-A002-3DAC8F7A9637}">
      <dsp:nvSpPr>
        <dsp:cNvPr id="0" name=""/>
        <dsp:cNvSpPr/>
      </dsp:nvSpPr>
      <dsp:spPr>
        <a:xfrm>
          <a:off x="2462253" y="477204"/>
          <a:ext cx="4219493" cy="4219493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6500" kern="1200" dirty="0"/>
        </a:p>
      </dsp:txBody>
      <dsp:txXfrm>
        <a:off x="3466894" y="3214852"/>
        <a:ext cx="2260443" cy="1105105"/>
      </dsp:txXfrm>
    </dsp:sp>
    <dsp:sp modelId="{84A68663-E9EA-D845-9FF0-D2BFA931D237}">
      <dsp:nvSpPr>
        <dsp:cNvPr id="0" name=""/>
        <dsp:cNvSpPr/>
      </dsp:nvSpPr>
      <dsp:spPr>
        <a:xfrm>
          <a:off x="2375351" y="326508"/>
          <a:ext cx="4219493" cy="4219493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6500" kern="1200" dirty="0"/>
        </a:p>
      </dsp:txBody>
      <dsp:txXfrm>
        <a:off x="2864109" y="1220639"/>
        <a:ext cx="1506962" cy="1255801"/>
      </dsp:txXfrm>
    </dsp:sp>
    <dsp:sp modelId="{86406909-F17D-E44D-BEFC-EC6F797C21B4}">
      <dsp:nvSpPr>
        <dsp:cNvPr id="0" name=""/>
        <dsp:cNvSpPr/>
      </dsp:nvSpPr>
      <dsp:spPr>
        <a:xfrm>
          <a:off x="2288296" y="65301"/>
          <a:ext cx="4741907" cy="4741907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DD7FE3-CBD5-F04B-84A4-2515B5570919}">
      <dsp:nvSpPr>
        <dsp:cNvPr id="0" name=""/>
        <dsp:cNvSpPr/>
      </dsp:nvSpPr>
      <dsp:spPr>
        <a:xfrm>
          <a:off x="2201046" y="215731"/>
          <a:ext cx="4741907" cy="4741907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6D82A2-735F-2348-A2A7-894718D04E31}">
      <dsp:nvSpPr>
        <dsp:cNvPr id="0" name=""/>
        <dsp:cNvSpPr/>
      </dsp:nvSpPr>
      <dsp:spPr>
        <a:xfrm>
          <a:off x="2113796" y="65301"/>
          <a:ext cx="4741907" cy="4741907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9E68D4-8341-9A42-B19A-2DEA2B860091}">
      <dsp:nvSpPr>
        <dsp:cNvPr id="0" name=""/>
        <dsp:cNvSpPr/>
      </dsp:nvSpPr>
      <dsp:spPr>
        <a:xfrm>
          <a:off x="2558698" y="604544"/>
          <a:ext cx="4026603" cy="4026603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0C44F3-83FF-6F42-8B3B-EBD690D03476}">
      <dsp:nvSpPr>
        <dsp:cNvPr id="0" name=""/>
        <dsp:cNvSpPr/>
      </dsp:nvSpPr>
      <dsp:spPr>
        <a:xfrm>
          <a:off x="2558698" y="604544"/>
          <a:ext cx="4026603" cy="4026603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5E7F05-52A7-B74B-80F0-0F1252A7937A}">
      <dsp:nvSpPr>
        <dsp:cNvPr id="0" name=""/>
        <dsp:cNvSpPr/>
      </dsp:nvSpPr>
      <dsp:spPr>
        <a:xfrm>
          <a:off x="2558698" y="604544"/>
          <a:ext cx="4026603" cy="4026603"/>
        </a:xfrm>
        <a:prstGeom prst="blockArc">
          <a:avLst>
            <a:gd name="adj1" fmla="val 0"/>
            <a:gd name="adj2" fmla="val 540000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776F3A-1329-5B4B-9719-AB35000255D7}">
      <dsp:nvSpPr>
        <dsp:cNvPr id="0" name=""/>
        <dsp:cNvSpPr/>
      </dsp:nvSpPr>
      <dsp:spPr>
        <a:xfrm>
          <a:off x="2558698" y="604544"/>
          <a:ext cx="4026603" cy="4026603"/>
        </a:xfrm>
        <a:prstGeom prst="blockArc">
          <a:avLst>
            <a:gd name="adj1" fmla="val 16200000"/>
            <a:gd name="adj2" fmla="val 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7062B4-6A3D-3D42-8236-DD4D9C1FDDEC}">
      <dsp:nvSpPr>
        <dsp:cNvPr id="0" name=""/>
        <dsp:cNvSpPr/>
      </dsp:nvSpPr>
      <dsp:spPr>
        <a:xfrm>
          <a:off x="3510672" y="1524879"/>
          <a:ext cx="2122654" cy="2185933"/>
        </a:xfrm>
        <a:prstGeom prst="ellipse">
          <a:avLst/>
        </a:prstGeom>
        <a:gradFill flip="none" rotWithShape="0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kern="1200" dirty="0" smtClean="0"/>
            <a:t>Styrke </a:t>
          </a:r>
          <a:r>
            <a:rPr lang="da-DK" sz="1800" kern="1200" dirty="0" err="1" smtClean="0"/>
            <a:t>arbejds-pladsers</a:t>
          </a:r>
          <a:r>
            <a:rPr lang="da-DK" sz="1800" kern="1200" baseline="0" dirty="0" smtClean="0"/>
            <a:t> evne til at løse kerneopgaven</a:t>
          </a:r>
          <a:endParaRPr lang="da-DK" sz="1800" kern="1200" dirty="0"/>
        </a:p>
      </dsp:txBody>
      <dsp:txXfrm>
        <a:off x="3821527" y="1845001"/>
        <a:ext cx="1500944" cy="1545689"/>
      </dsp:txXfrm>
    </dsp:sp>
    <dsp:sp modelId="{1791B522-E67A-CA40-A44A-45A1BF27C0F9}">
      <dsp:nvSpPr>
        <dsp:cNvPr id="0" name=""/>
        <dsp:cNvSpPr/>
      </dsp:nvSpPr>
      <dsp:spPr>
        <a:xfrm>
          <a:off x="3922700" y="1993"/>
          <a:ext cx="1298599" cy="1298599"/>
        </a:xfrm>
        <a:prstGeom prst="ellipse">
          <a:avLst/>
        </a:prstGeom>
        <a:gradFill rotWithShape="0">
          <a:gsLst>
            <a:gs pos="100000">
              <a:schemeClr val="accent3"/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Analysere </a:t>
          </a:r>
          <a:r>
            <a:rPr lang="da-DK" sz="1600" kern="1200" dirty="0" err="1" smtClean="0"/>
            <a:t>udfordrin-ger</a:t>
          </a:r>
          <a:endParaRPr lang="da-DK" sz="1600" kern="1200" dirty="0"/>
        </a:p>
      </dsp:txBody>
      <dsp:txXfrm>
        <a:off x="4112875" y="192168"/>
        <a:ext cx="918249" cy="918249"/>
      </dsp:txXfrm>
    </dsp:sp>
    <dsp:sp modelId="{7FC54398-A923-934C-842C-F05F42BB65B5}">
      <dsp:nvSpPr>
        <dsp:cNvPr id="0" name=""/>
        <dsp:cNvSpPr/>
      </dsp:nvSpPr>
      <dsp:spPr>
        <a:xfrm>
          <a:off x="5889252" y="1968546"/>
          <a:ext cx="1298599" cy="1298599"/>
        </a:xfrm>
        <a:prstGeom prst="ellipse">
          <a:avLst/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Skabe</a:t>
          </a:r>
          <a:r>
            <a:rPr lang="da-DK" sz="1600" kern="1200" baseline="0" dirty="0" smtClean="0"/>
            <a:t> </a:t>
          </a:r>
          <a:r>
            <a:rPr lang="da-DK" sz="1600" kern="1200" dirty="0" err="1" smtClean="0"/>
            <a:t>forbed-ringer</a:t>
          </a:r>
          <a:endParaRPr lang="da-DK" sz="1600" kern="1200" dirty="0"/>
        </a:p>
      </dsp:txBody>
      <dsp:txXfrm>
        <a:off x="6079427" y="2158721"/>
        <a:ext cx="918249" cy="918249"/>
      </dsp:txXfrm>
    </dsp:sp>
    <dsp:sp modelId="{E0AC4C04-4F99-F040-9603-CF31674EC462}">
      <dsp:nvSpPr>
        <dsp:cNvPr id="0" name=""/>
        <dsp:cNvSpPr/>
      </dsp:nvSpPr>
      <dsp:spPr>
        <a:xfrm>
          <a:off x="3922700" y="3935098"/>
          <a:ext cx="1298599" cy="1298599"/>
        </a:xfrm>
        <a:prstGeom prst="ellipse">
          <a:avLst/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Bruge og anerkende platforme</a:t>
          </a:r>
          <a:endParaRPr lang="da-DK" sz="1600" kern="1200" dirty="0"/>
        </a:p>
      </dsp:txBody>
      <dsp:txXfrm>
        <a:off x="4112875" y="4125273"/>
        <a:ext cx="918249" cy="918249"/>
      </dsp:txXfrm>
    </dsp:sp>
    <dsp:sp modelId="{72554C99-B7D2-AA49-B194-3287605D62F6}">
      <dsp:nvSpPr>
        <dsp:cNvPr id="0" name=""/>
        <dsp:cNvSpPr/>
      </dsp:nvSpPr>
      <dsp:spPr>
        <a:xfrm>
          <a:off x="1956147" y="1968546"/>
          <a:ext cx="1298599" cy="129859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Bruge rummene</a:t>
          </a:r>
          <a:endParaRPr lang="da-DK" sz="1600" kern="1200" dirty="0"/>
        </a:p>
      </dsp:txBody>
      <dsp:txXfrm>
        <a:off x="2146322" y="2158721"/>
        <a:ext cx="918249" cy="91824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55133-378D-E44D-AFC5-64F218E100E9}">
      <dsp:nvSpPr>
        <dsp:cNvPr id="0" name=""/>
        <dsp:cNvSpPr/>
      </dsp:nvSpPr>
      <dsp:spPr>
        <a:xfrm>
          <a:off x="3044954" y="0"/>
          <a:ext cx="1819368" cy="181936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Kolleger</a:t>
          </a:r>
          <a:endParaRPr lang="da-DK" sz="1600" kern="1200" dirty="0"/>
        </a:p>
      </dsp:txBody>
      <dsp:txXfrm>
        <a:off x="3499796" y="909684"/>
        <a:ext cx="909684" cy="909684"/>
      </dsp:txXfrm>
    </dsp:sp>
    <dsp:sp modelId="{ACD9CDE8-3921-FB49-ADD9-8B86DD2606F0}">
      <dsp:nvSpPr>
        <dsp:cNvPr id="0" name=""/>
        <dsp:cNvSpPr/>
      </dsp:nvSpPr>
      <dsp:spPr>
        <a:xfrm>
          <a:off x="2135270" y="1819368"/>
          <a:ext cx="1819368" cy="181936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Ledelse</a:t>
          </a:r>
          <a:endParaRPr lang="da-DK" sz="1600" kern="1200" dirty="0"/>
        </a:p>
      </dsp:txBody>
      <dsp:txXfrm>
        <a:off x="2590112" y="2729052"/>
        <a:ext cx="909684" cy="909684"/>
      </dsp:txXfrm>
    </dsp:sp>
    <dsp:sp modelId="{D2DDC718-DEB9-E143-B476-E0C8FDC7D137}">
      <dsp:nvSpPr>
        <dsp:cNvPr id="0" name=""/>
        <dsp:cNvSpPr/>
      </dsp:nvSpPr>
      <dsp:spPr>
        <a:xfrm rot="10800000">
          <a:off x="3044954" y="1819368"/>
          <a:ext cx="1819368" cy="1819368"/>
        </a:xfrm>
        <a:prstGeom prst="triangl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kern="1200" dirty="0" smtClean="0"/>
            <a:t>Tillids-valgt</a:t>
          </a:r>
          <a:endParaRPr lang="da-DK" sz="1800" kern="1200" dirty="0"/>
        </a:p>
      </dsp:txBody>
      <dsp:txXfrm rot="10800000">
        <a:off x="3499796" y="1819368"/>
        <a:ext cx="909684" cy="909684"/>
      </dsp:txXfrm>
    </dsp:sp>
    <dsp:sp modelId="{2F992AC6-69BE-EC4C-8B68-A0F8A4AF884A}">
      <dsp:nvSpPr>
        <dsp:cNvPr id="0" name=""/>
        <dsp:cNvSpPr/>
      </dsp:nvSpPr>
      <dsp:spPr>
        <a:xfrm>
          <a:off x="3954638" y="1819368"/>
          <a:ext cx="1819368" cy="181936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err="1" smtClean="0"/>
            <a:t>Fag-forening</a:t>
          </a:r>
          <a:endParaRPr lang="da-DK" sz="1600" kern="1200" dirty="0"/>
        </a:p>
      </dsp:txBody>
      <dsp:txXfrm>
        <a:off x="4409480" y="2729052"/>
        <a:ext cx="909684" cy="9096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E93B420-FF8C-FE41-9150-F9D37EC0368B}" type="datetime1">
              <a:rPr lang="da-DK" altLang="da-DK"/>
              <a:pPr/>
              <a:t>14-06-2017</a:t>
            </a:fld>
            <a:endParaRPr lang="da-DK" alt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67F15E74-8D33-1947-8ED2-9879D3DC2DE8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638091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0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a-DK" altLang="da-DK" dirty="0"/>
              <a:t>Inddrager hele MED-organisationen</a:t>
            </a:r>
          </a:p>
          <a:p>
            <a:r>
              <a:rPr lang="da-DK" altLang="da-DK" dirty="0"/>
              <a:t>Med-indflydelse og –bestemmelse kan godt ske, selvom der er en </a:t>
            </a:r>
            <a:r>
              <a:rPr lang="da-DK" altLang="da-DK" dirty="0" err="1"/>
              <a:t>dekobling</a:t>
            </a:r>
            <a:r>
              <a:rPr lang="da-DK" altLang="da-DK" dirty="0"/>
              <a:t> mellem MED-niveauerne. </a:t>
            </a:r>
          </a:p>
          <a:p>
            <a:endParaRPr lang="da-DK" altLang="da-DK" dirty="0"/>
          </a:p>
          <a:p>
            <a:endParaRPr lang="da-DK" altLang="da-DK" dirty="0"/>
          </a:p>
        </p:txBody>
      </p:sp>
      <p:sp>
        <p:nvSpPr>
          <p:cNvPr id="22531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895DA309-4216-5346-B770-BCD9B312C30A}" type="slidenum">
              <a:rPr lang="da-DK" altLang="da-DK"/>
              <a:pPr>
                <a:spcBef>
                  <a:spcPct val="0"/>
                </a:spcBef>
              </a:pPr>
              <a:t>2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9003900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5058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a-DK" altLang="da-DK" dirty="0"/>
          </a:p>
        </p:txBody>
      </p:sp>
      <p:sp>
        <p:nvSpPr>
          <p:cNvPr id="45059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DE231556-F80A-C545-B8FA-FEC4E1FA1C45}" type="slidenum">
              <a:rPr lang="da-DK" altLang="da-DK"/>
              <a:pPr>
                <a:spcBef>
                  <a:spcPct val="0"/>
                </a:spcBef>
              </a:pPr>
              <a:t>19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0043235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381CD1-887B-5040-9E28-2C49D600AAEF}" type="slidenum">
              <a:rPr lang="da-DK" altLang="da-DK" smtClean="0"/>
              <a:pPr>
                <a:defRPr/>
              </a:pPr>
              <a:t>21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048321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298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a-DK" altLang="da-DK"/>
              <a:t>Hoved MEDs kerneopgave: Sikre organisatorisk bæredygtighed</a:t>
            </a:r>
          </a:p>
        </p:txBody>
      </p:sp>
      <p:sp>
        <p:nvSpPr>
          <p:cNvPr id="55299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0582DA6F-6F1B-5C45-9A2E-D33904FFC7C9}" type="slidenum">
              <a:rPr lang="da-DK" altLang="da-DK"/>
              <a:pPr>
                <a:spcBef>
                  <a:spcPct val="0"/>
                </a:spcBef>
              </a:pPr>
              <a:t>8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54871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602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a-DK" altLang="da-DK"/>
              <a:t>Hoved MEDs kerneopgave: Sikre organisatorisk bæredygtighed</a:t>
            </a:r>
          </a:p>
        </p:txBody>
      </p:sp>
      <p:sp>
        <p:nvSpPr>
          <p:cNvPr id="25603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A8DE9168-8637-C141-901A-0B054EA524E2}" type="slidenum">
              <a:rPr lang="da-DK" altLang="da-DK"/>
              <a:pPr>
                <a:spcBef>
                  <a:spcPct val="0"/>
                </a:spcBef>
              </a:pPr>
              <a:t>9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496385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698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a-DK" altLang="da-DK" dirty="0"/>
          </a:p>
        </p:txBody>
      </p:sp>
      <p:sp>
        <p:nvSpPr>
          <p:cNvPr id="29699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C0C6D647-7898-9448-86FB-6F5BA8CA1D3F}" type="slidenum">
              <a:rPr lang="da-DK" altLang="da-DK"/>
              <a:pPr>
                <a:spcBef>
                  <a:spcPct val="0"/>
                </a:spcBef>
              </a:pPr>
              <a:t>10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96526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6082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a-DK" altLang="da-DK"/>
          </a:p>
        </p:txBody>
      </p:sp>
      <p:sp>
        <p:nvSpPr>
          <p:cNvPr id="46083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388D2E4-9036-2A42-B97C-4C687F9892B3}" type="slidenum">
              <a:rPr lang="da-DK" altLang="da-DK" sz="1200">
                <a:latin typeface="Calibri" charset="0"/>
              </a:rPr>
              <a:pPr eaLnBrk="1" hangingPunct="1"/>
              <a:t>12</a:t>
            </a:fld>
            <a:endParaRPr lang="da-DK" altLang="da-DK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292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818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a-DK" altLang="da-DK" dirty="0"/>
          </a:p>
        </p:txBody>
      </p:sp>
      <p:sp>
        <p:nvSpPr>
          <p:cNvPr id="34819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61902B8F-17ED-0E42-B10C-14F14175DE12}" type="slidenum">
              <a:rPr lang="da-DK" altLang="da-DK"/>
              <a:pPr>
                <a:spcBef>
                  <a:spcPct val="0"/>
                </a:spcBef>
              </a:pPr>
              <a:t>13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501193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914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a-DK" altLang="da-DK" dirty="0"/>
          </a:p>
        </p:txBody>
      </p:sp>
      <p:sp>
        <p:nvSpPr>
          <p:cNvPr id="38915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C8DCE125-8CB0-A340-BE3E-7A324FE90956}" type="slidenum">
              <a:rPr lang="da-DK" altLang="da-DK"/>
              <a:pPr>
                <a:spcBef>
                  <a:spcPct val="0"/>
                </a:spcBef>
              </a:pPr>
              <a:t>16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934556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2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dirty="0"/>
          </a:p>
        </p:txBody>
      </p:sp>
      <p:sp>
        <p:nvSpPr>
          <p:cNvPr id="40963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D94C8044-403C-BC4A-999F-9E3495D0CA01}" type="slidenum">
              <a:rPr lang="da-DK" altLang="da-DK"/>
              <a:pPr>
                <a:spcBef>
                  <a:spcPct val="0"/>
                </a:spcBef>
              </a:pPr>
              <a:t>17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915474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010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a-DK" altLang="da-DK" dirty="0"/>
          </a:p>
        </p:txBody>
      </p:sp>
      <p:sp>
        <p:nvSpPr>
          <p:cNvPr id="43011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5290955F-AF50-1D40-97A0-B6B4D7260B06}" type="slidenum">
              <a:rPr lang="da-DK" altLang="da-DK"/>
              <a:pPr>
                <a:spcBef>
                  <a:spcPct val="0"/>
                </a:spcBef>
              </a:pPr>
              <a:t>18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78004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 sz="6000" b="0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Avenir Book"/>
                <a:cs typeface="Avenir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smtClean="0"/>
              <a:t>Klik for at redigere undertiteltypografien i masteren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93B615-818B-7A4F-929E-05219D3AF666}" type="datetime1">
              <a:rPr lang="da-DK" altLang="da-DK"/>
              <a:pPr/>
              <a:t>14-06-2017</a:t>
            </a:fld>
            <a:endParaRPr lang="da-DK" alt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  <a:p>
            <a:fld id="{635BDE4D-B2D9-894F-82B8-021001A8884A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97521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AD29A-B572-6547-AFA6-DAF211FD1B14}" type="datetime1">
              <a:rPr lang="da-DK" altLang="da-DK"/>
              <a:pPr/>
              <a:t>14-06-2017</a:t>
            </a:fld>
            <a:endParaRPr lang="da-DK" alt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D5762-16F1-CD48-BF85-8CBDEC36B437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741709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9EA909-6E91-2E48-B21E-EF7D11494531}" type="datetime1">
              <a:rPr lang="da-DK" altLang="da-DK"/>
              <a:pPr/>
              <a:t>14-06-2017</a:t>
            </a:fld>
            <a:endParaRPr lang="da-DK" alt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5382E-F964-A54F-AAF4-71AAD9FFA7A1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909453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Avenir Book"/>
                <a:cs typeface="Avenir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smtClean="0"/>
              <a:t>Klik for at redigere undertiteltypografien i masteren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793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51197-1F5F-3943-BCAB-B9421F7D1D70}" type="datetime1">
              <a:rPr lang="da-DK" altLang="da-DK"/>
              <a:pPr/>
              <a:t>14-06-2017</a:t>
            </a:fld>
            <a:endParaRPr lang="da-DK" alt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73218-7475-3F4B-B664-6AF0B7E3CF06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0728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venir Book"/>
                <a:cs typeface="Avenir Book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983EF9-F256-584E-A84F-0C2D8A8BD977}" type="datetime1">
              <a:rPr lang="da-DK" altLang="da-DK"/>
              <a:pPr/>
              <a:t>14-06-2017</a:t>
            </a:fld>
            <a:endParaRPr lang="da-DK" alt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2FFD0-07C0-6F40-B584-D58BCA6C8563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06614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48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33900" y="1600200"/>
            <a:ext cx="38449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D3BBAC-08A2-6147-B91A-B536AD18EE49}" type="datetime1">
              <a:rPr lang="da-DK" altLang="da-DK"/>
              <a:pPr/>
              <a:t>14-06-2017</a:t>
            </a:fld>
            <a:endParaRPr lang="da-DK" alt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50305-693B-A343-A8FF-B55525E5EAF5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81834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860800" cy="639762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860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508501" y="1535113"/>
            <a:ext cx="3870376" cy="639762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508501" y="2174875"/>
            <a:ext cx="38703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BC4F48-13D4-2A4E-B854-5D93BD1F9516}" type="datetime1">
              <a:rPr lang="da-DK" altLang="da-DK"/>
              <a:pPr/>
              <a:t>14-06-2017</a:t>
            </a:fld>
            <a:endParaRPr lang="da-DK" alt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A2630-BB69-7B44-8DDC-ADDD506B773A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372130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1864A2-B63B-3043-864F-6FB78A5B1BDF}" type="datetime1">
              <a:rPr lang="da-DK" altLang="da-DK"/>
              <a:pPr/>
              <a:t>14-06-2017</a:t>
            </a:fld>
            <a:endParaRPr lang="da-DK" alt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70DB7-A7A8-CB49-B9B0-C6A48F13E3EF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711239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1F4650-46B7-C64D-A171-D356797A34FF}" type="datetime1">
              <a:rPr lang="da-DK" altLang="da-DK"/>
              <a:pPr/>
              <a:t>14-06-2017</a:t>
            </a:fld>
            <a:endParaRPr lang="da-DK" alt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AF659-EEC2-7147-A0FE-091CC754A063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703544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988B0-7D7A-4D43-B2EF-DE95C1F1C9DC}" type="datetime1">
              <a:rPr lang="da-DK" altLang="da-DK"/>
              <a:pPr/>
              <a:t>14-06-2017</a:t>
            </a:fld>
            <a:endParaRPr lang="da-DK" alt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A7C78-1CFF-6144-916F-2FEC9EC22B03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225824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110E84-6840-DB4C-990D-3205230E6320}" type="datetime1">
              <a:rPr lang="da-DK" altLang="da-DK"/>
              <a:pPr/>
              <a:t>14-06-2017</a:t>
            </a:fld>
            <a:endParaRPr lang="da-DK" alt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7C953-348D-D940-907D-D232D5E68C70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62582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chemeClr val="bg1"/>
            </a:gs>
            <a:gs pos="100000">
              <a:schemeClr val="bg1">
                <a:lumMod val="85000"/>
                <a:alpha val="5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9216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9216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teksttypografierne i masteren</a:t>
            </a:r>
          </a:p>
          <a:p>
            <a:pPr lvl="1"/>
            <a:r>
              <a:rPr lang="da-DK" altLang="da-DK"/>
              <a:t>Andet niveau</a:t>
            </a:r>
          </a:p>
          <a:p>
            <a:pPr lvl="2"/>
            <a:r>
              <a:rPr lang="da-DK" altLang="da-DK"/>
              <a:t>Tredje niveau</a:t>
            </a:r>
          </a:p>
          <a:p>
            <a:pPr lvl="3"/>
            <a:r>
              <a:rPr lang="da-DK" altLang="da-DK"/>
              <a:t>Fjerde niveau</a:t>
            </a:r>
          </a:p>
          <a:p>
            <a:pPr lvl="4"/>
            <a:r>
              <a:rPr lang="da-DK" alt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956F6C77-48D0-DA4E-AC98-A51B276F12DB}" type="datetime1">
              <a:rPr lang="da-DK" altLang="da-DK"/>
              <a:pPr/>
              <a:t>14-06-2017</a:t>
            </a:fld>
            <a:endParaRPr lang="da-DK" alt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F565DBC-4397-BC43-9DB4-F1398D86F076}" type="slidenum">
              <a:rPr lang="da-DK" altLang="da-DK"/>
              <a:pPr/>
              <a:t>‹nr.›</a:t>
            </a:fld>
            <a:endParaRPr lang="da-DK" altLang="da-DK"/>
          </a:p>
        </p:txBody>
      </p:sp>
      <p:sp>
        <p:nvSpPr>
          <p:cNvPr id="9" name="Rectangle 6"/>
          <p:cNvSpPr/>
          <p:nvPr userDrawn="1"/>
        </p:nvSpPr>
        <p:spPr>
          <a:xfrm>
            <a:off x="8997574" y="-1"/>
            <a:ext cx="396000" cy="699187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pic>
        <p:nvPicPr>
          <p:cNvPr id="10" name="Billed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9387" y="89694"/>
            <a:ext cx="1158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2" r:id="rId1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404040"/>
          </a:solidFill>
          <a:latin typeface="Cambria"/>
          <a:ea typeface="ＭＳ Ｐゴシック" charset="0"/>
          <a:cs typeface="Cambri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Cambria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Cambria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Cambria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Cambria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404040"/>
        </a:buClr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A6A6A6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BFBFBF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ctrTitle" idx="4294967295"/>
          </p:nvPr>
        </p:nvSpPr>
        <p:spPr>
          <a:xfrm>
            <a:off x="685800" y="2011363"/>
            <a:ext cx="7935913" cy="1470025"/>
          </a:xfrm>
        </p:spPr>
        <p:txBody>
          <a:bodyPr/>
          <a:lstStyle/>
          <a:p>
            <a:r>
              <a:rPr lang="da-DK" altLang="da-DK" dirty="0">
                <a:latin typeface="Cambria" charset="0"/>
                <a:ea typeface="ＭＳ Ｐゴシック" charset="-128"/>
                <a:cs typeface="Cambria" charset="0"/>
              </a:rPr>
              <a:t>MED-skabelse som en </a:t>
            </a:r>
            <a:r>
              <a:rPr lang="da-DK" altLang="da-DK" dirty="0" smtClean="0">
                <a:latin typeface="Cambria" charset="0"/>
                <a:ea typeface="ＭＳ Ｐゴシック" charset="-128"/>
                <a:cs typeface="Cambria" charset="0"/>
              </a:rPr>
              <a:t>styrkelse af </a:t>
            </a:r>
            <a:r>
              <a:rPr lang="da-DK" altLang="da-DK" dirty="0">
                <a:latin typeface="Cambria" charset="0"/>
                <a:ea typeface="ＭＳ Ｐゴシック" charset="-128"/>
                <a:cs typeface="Cambria" charset="0"/>
              </a:rPr>
              <a:t>samarbejdet</a:t>
            </a:r>
            <a:endParaRPr lang="da-DK" altLang="da-DK" sz="2800" b="1" i="1" dirty="0">
              <a:latin typeface="Cambria" charset="0"/>
              <a:ea typeface="ＭＳ Ｐゴシック" charset="-128"/>
              <a:cs typeface="Cambria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5800" y="3481388"/>
            <a:ext cx="7126288" cy="1752600"/>
          </a:xfrm>
        </p:spPr>
        <p:txBody>
          <a:bodyPr/>
          <a:lstStyle/>
          <a:p>
            <a:pPr marL="457200" indent="-457200">
              <a:buFontTx/>
              <a:buChar char="-"/>
              <a:defRPr/>
            </a:pPr>
            <a:r>
              <a:rPr lang="da-DK" sz="2800" smtClean="0"/>
              <a:t>Samarbejdsudvalget </a:t>
            </a:r>
            <a:r>
              <a:rPr lang="da-DK" sz="2800" dirty="0" smtClean="0"/>
              <a:t>som en aktør </a:t>
            </a:r>
            <a:r>
              <a:rPr lang="da-DK" sz="2800" smtClean="0"/>
              <a:t>i forandringsprocesser</a:t>
            </a:r>
            <a:endParaRPr lang="da-DK" sz="2800" dirty="0" smtClean="0"/>
          </a:p>
          <a:p>
            <a:pPr>
              <a:defRPr/>
            </a:pPr>
            <a:endParaRPr lang="da-DK" sz="2800" dirty="0" smtClean="0"/>
          </a:p>
          <a:p>
            <a:pPr>
              <a:defRPr/>
            </a:pPr>
            <a:r>
              <a:rPr lang="da-DK" sz="2800" dirty="0" smtClean="0"/>
              <a:t>Århus Universitet – 14. juni 2017</a:t>
            </a:r>
          </a:p>
          <a:p>
            <a:pPr algn="ctr"/>
            <a:endParaRPr lang="da-DK" sz="2000" dirty="0" smtClean="0"/>
          </a:p>
          <a:p>
            <a:endParaRPr lang="da-DK" sz="2400" dirty="0"/>
          </a:p>
          <a:p>
            <a:pPr>
              <a:defRPr/>
            </a:pPr>
            <a:r>
              <a:rPr lang="da-DK" sz="2000" dirty="0" smtClean="0"/>
              <a:t>v/ Karsten Brask Fischer - </a:t>
            </a:r>
            <a:r>
              <a:rPr lang="da-DK" sz="2000" dirty="0" err="1" smtClean="0"/>
              <a:t>karsten@impactlearning.dk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172558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el 1"/>
          <p:cNvSpPr>
            <a:spLocks noGrp="1"/>
          </p:cNvSpPr>
          <p:nvPr>
            <p:ph type="title"/>
          </p:nvPr>
        </p:nvSpPr>
        <p:spPr>
          <a:xfrm>
            <a:off x="1599027" y="-169790"/>
            <a:ext cx="7396163" cy="1143000"/>
          </a:xfrm>
        </p:spPr>
        <p:txBody>
          <a:bodyPr/>
          <a:lstStyle/>
          <a:p>
            <a:r>
              <a:rPr lang="da-DK" altLang="da-DK" sz="2800" dirty="0" smtClean="0">
                <a:latin typeface="Cambria" charset="0"/>
                <a:ea typeface="ＭＳ Ｐゴシック" charset="-128"/>
                <a:cs typeface="Cambria" charset="0"/>
              </a:rPr>
              <a:t>Vurdering af </a:t>
            </a:r>
            <a:r>
              <a:rPr lang="da-DK" altLang="da-DK" sz="2800" smtClean="0">
                <a:latin typeface="Cambria" charset="0"/>
                <a:ea typeface="ＭＳ Ｐゴシック" charset="-128"/>
                <a:cs typeface="Cambria" charset="0"/>
              </a:rPr>
              <a:t>forslags konsekvenser</a:t>
            </a:r>
            <a:endParaRPr lang="da-DK" altLang="da-DK" sz="2400">
              <a:latin typeface="Cambria" charset="0"/>
              <a:ea typeface="ＭＳ Ｐゴシック" charset="-128"/>
              <a:cs typeface="Cambria" charset="0"/>
            </a:endParaRP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-54539" y="1566682"/>
          <a:ext cx="9144000" cy="5023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Manuel indlæsning 5"/>
          <p:cNvSpPr/>
          <p:nvPr/>
        </p:nvSpPr>
        <p:spPr>
          <a:xfrm rot="16200000">
            <a:off x="6400007" y="1005681"/>
            <a:ext cx="2679700" cy="2808287"/>
          </a:xfrm>
          <a:prstGeom prst="flowChartManualInpu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a-DK" sz="1800"/>
          </a:p>
        </p:txBody>
      </p:sp>
      <p:sp>
        <p:nvSpPr>
          <p:cNvPr id="28676" name="Tekstfelt 10"/>
          <p:cNvSpPr txBox="1">
            <a:spLocks noChangeArrowheads="1"/>
          </p:cNvSpPr>
          <p:nvPr/>
        </p:nvSpPr>
        <p:spPr bwMode="auto">
          <a:xfrm>
            <a:off x="6540500" y="1006475"/>
            <a:ext cx="2470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404040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a-DK" altLang="da-DK" sz="1800">
                <a:latin typeface="Arial" charset="0"/>
              </a:rPr>
              <a:t>Hvordan vil bidrag påvirke </a:t>
            </a:r>
            <a:r>
              <a:rPr lang="da-DK" altLang="da-DK" sz="1800" b="1" i="1">
                <a:latin typeface="Arial" charset="0"/>
              </a:rPr>
              <a:t>trivsel</a:t>
            </a:r>
            <a:r>
              <a:rPr lang="da-DK" altLang="da-DK" sz="1800" b="1">
                <a:latin typeface="Arial" charset="0"/>
              </a:rPr>
              <a:t>:</a:t>
            </a:r>
          </a:p>
        </p:txBody>
      </p:sp>
      <p:sp>
        <p:nvSpPr>
          <p:cNvPr id="15" name="Manuel indlæsning 14"/>
          <p:cNvSpPr/>
          <p:nvPr/>
        </p:nvSpPr>
        <p:spPr>
          <a:xfrm rot="5400000">
            <a:off x="7938" y="4144962"/>
            <a:ext cx="2705100" cy="2720975"/>
          </a:xfrm>
          <a:prstGeom prst="flowChartManualInput">
            <a:avLst/>
          </a:prstGeom>
          <a:solidFill>
            <a:srgbClr val="F2F2F2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a-DK" sz="1800"/>
          </a:p>
        </p:txBody>
      </p:sp>
      <p:sp>
        <p:nvSpPr>
          <p:cNvPr id="16" name="Manuel indlæsning 15"/>
          <p:cNvSpPr/>
          <p:nvPr/>
        </p:nvSpPr>
        <p:spPr>
          <a:xfrm rot="16200000" flipV="1">
            <a:off x="20638" y="1049337"/>
            <a:ext cx="2679700" cy="2720975"/>
          </a:xfrm>
          <a:prstGeom prst="flowChartManualInpu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a-DK" sz="1800"/>
          </a:p>
        </p:txBody>
      </p:sp>
      <p:sp>
        <p:nvSpPr>
          <p:cNvPr id="28679" name="Tekstfelt 12"/>
          <p:cNvSpPr txBox="1">
            <a:spLocks noChangeArrowheads="1"/>
          </p:cNvSpPr>
          <p:nvPr/>
        </p:nvSpPr>
        <p:spPr bwMode="auto">
          <a:xfrm>
            <a:off x="0" y="1017588"/>
            <a:ext cx="24669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404040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a-DK" altLang="da-DK" sz="1800">
                <a:latin typeface="Arial" charset="0"/>
              </a:rPr>
              <a:t>Hvordan vil bidrag påvirke </a:t>
            </a:r>
            <a:r>
              <a:rPr lang="da-DK" altLang="da-DK" sz="1800" b="1" i="1">
                <a:latin typeface="Arial" charset="0"/>
              </a:rPr>
              <a:t>kvaliteten:</a:t>
            </a:r>
          </a:p>
        </p:txBody>
      </p:sp>
      <p:sp>
        <p:nvSpPr>
          <p:cNvPr id="17" name="Manuel indlæsning 16"/>
          <p:cNvSpPr/>
          <p:nvPr/>
        </p:nvSpPr>
        <p:spPr>
          <a:xfrm rot="5400000" flipV="1">
            <a:off x="6400007" y="4088606"/>
            <a:ext cx="2679700" cy="2808287"/>
          </a:xfrm>
          <a:prstGeom prst="flowChartManualInpu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a-DK" sz="1800"/>
          </a:p>
        </p:txBody>
      </p:sp>
      <p:sp>
        <p:nvSpPr>
          <p:cNvPr id="28681" name="Tekstfelt 11"/>
          <p:cNvSpPr txBox="1">
            <a:spLocks noChangeArrowheads="1"/>
          </p:cNvSpPr>
          <p:nvPr/>
        </p:nvSpPr>
        <p:spPr bwMode="auto">
          <a:xfrm>
            <a:off x="6831013" y="4133850"/>
            <a:ext cx="2363787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404040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a-DK" altLang="da-DK" sz="1800">
                <a:latin typeface="Arial" charset="0"/>
              </a:rPr>
              <a:t>Hvordan vil bidrag påvirke </a:t>
            </a:r>
            <a:r>
              <a:rPr lang="da-DK" altLang="da-DK" sz="1800" b="1" i="1">
                <a:latin typeface="Arial" charset="0"/>
              </a:rPr>
              <a:t>produktiviteten: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a-DK" altLang="da-DK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a-DK" altLang="da-DK" sz="1800">
              <a:latin typeface="Arial" charset="0"/>
            </a:endParaRPr>
          </a:p>
        </p:txBody>
      </p:sp>
      <p:sp>
        <p:nvSpPr>
          <p:cNvPr id="28682" name="Tekstfelt 13"/>
          <p:cNvSpPr txBox="1">
            <a:spLocks noChangeArrowheads="1"/>
          </p:cNvSpPr>
          <p:nvPr/>
        </p:nvSpPr>
        <p:spPr bwMode="auto">
          <a:xfrm>
            <a:off x="33338" y="4122738"/>
            <a:ext cx="22494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404040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a-DK" altLang="da-DK" sz="1800" b="1">
                <a:solidFill>
                  <a:srgbClr val="FF0000"/>
                </a:solidFill>
                <a:latin typeface="Arial" charset="0"/>
              </a:rPr>
              <a:t>Strategiske udfordringer: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a-DK" altLang="da-DK" sz="1800" b="1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a-DK" altLang="da-DK" sz="1800" i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" name="Alternativ proces 6"/>
          <p:cNvSpPr/>
          <p:nvPr/>
        </p:nvSpPr>
        <p:spPr>
          <a:xfrm>
            <a:off x="2720975" y="2706688"/>
            <a:ext cx="3614738" cy="2463800"/>
          </a:xfrm>
          <a:prstGeom prst="flowChartAlternateProcess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a-DK" sz="1800"/>
          </a:p>
        </p:txBody>
      </p:sp>
      <p:sp>
        <p:nvSpPr>
          <p:cNvPr id="28684" name="Tekstfelt 2"/>
          <p:cNvSpPr txBox="1">
            <a:spLocks noChangeArrowheads="1"/>
          </p:cNvSpPr>
          <p:nvPr/>
        </p:nvSpPr>
        <p:spPr bwMode="auto">
          <a:xfrm>
            <a:off x="2833688" y="2687638"/>
            <a:ext cx="3365500" cy="92333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404040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a-DK" altLang="da-DK" sz="1800" dirty="0">
                <a:latin typeface="Arial" charset="0"/>
              </a:rPr>
              <a:t>Konkret forslag </a:t>
            </a:r>
            <a:r>
              <a:rPr lang="da-DK" altLang="da-DK" sz="1800" dirty="0" smtClean="0">
                <a:latin typeface="Arial" charset="0"/>
              </a:rPr>
              <a:t>til forbedring</a:t>
            </a:r>
            <a:endParaRPr lang="da-DK" altLang="da-DK" sz="1800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da-DK" altLang="da-DK" sz="1800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a-DK" altLang="da-DK" sz="1800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714465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>
          <a:xfrm>
            <a:off x="723900" y="-18217"/>
            <a:ext cx="7601953" cy="1143000"/>
          </a:xfrm>
        </p:spPr>
        <p:txBody>
          <a:bodyPr/>
          <a:lstStyle/>
          <a:p>
            <a:pPr algn="ctr"/>
            <a:r>
              <a:rPr lang="da-DK" altLang="da-DK" sz="3600" dirty="0" smtClean="0">
                <a:latin typeface="Cambria" charset="0"/>
                <a:ea typeface="ＭＳ Ｐゴシック" charset="-128"/>
                <a:cs typeface="Cambria" charset="0"/>
              </a:rPr>
              <a:t>Medskabelse som arbejdsform</a:t>
            </a:r>
            <a:endParaRPr lang="da-DK" altLang="da-DK" sz="3600" dirty="0">
              <a:latin typeface="Cambria" charset="0"/>
              <a:ea typeface="ＭＳ Ｐゴシック" charset="-128"/>
              <a:cs typeface="Cambria" charset="0"/>
            </a:endParaRP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12943"/>
              </p:ext>
            </p:extLst>
          </p:nvPr>
        </p:nvGraphicFramePr>
        <p:xfrm>
          <a:off x="-165894" y="1242380"/>
          <a:ext cx="9144000" cy="5235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felt 4"/>
          <p:cNvSpPr txBox="1"/>
          <p:nvPr/>
        </p:nvSpPr>
        <p:spPr>
          <a:xfrm>
            <a:off x="7073266" y="3109024"/>
            <a:ext cx="233673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da-DK" sz="1600" dirty="0" smtClean="0">
                <a:ea typeface="ＭＳ Ｐゴシック" charset="0"/>
                <a:cs typeface="ＭＳ Ｐゴシック" charset="0"/>
              </a:rPr>
              <a:t>Bidrage til sammenhæng mellem:</a:t>
            </a:r>
            <a:endParaRPr lang="da-DK" sz="1600" dirty="0">
              <a:ea typeface="ＭＳ Ｐゴシック" charset="0"/>
              <a:cs typeface="ＭＳ Ｐゴシック" charset="0"/>
            </a:endParaRPr>
          </a:p>
          <a:p>
            <a:pPr marL="285750" indent="-285750" eaLnBrk="1" hangingPunct="1">
              <a:buFont typeface="Arial" charset="0"/>
              <a:buChar char="•"/>
              <a:defRPr/>
            </a:pPr>
            <a:r>
              <a:rPr lang="da-DK" sz="1600" dirty="0">
                <a:ea typeface="ＭＳ Ｐゴシック" charset="0"/>
                <a:cs typeface="ＭＳ Ｐゴシック" charset="0"/>
              </a:rPr>
              <a:t>Produktivitet</a:t>
            </a:r>
          </a:p>
          <a:p>
            <a:pPr marL="285750" indent="-285750" eaLnBrk="1" hangingPunct="1">
              <a:buFont typeface="Arial" charset="0"/>
              <a:buChar char="•"/>
              <a:defRPr/>
            </a:pPr>
            <a:r>
              <a:rPr lang="da-DK" sz="1600" dirty="0">
                <a:ea typeface="ＭＳ Ｐゴシック" charset="0"/>
                <a:cs typeface="ＭＳ Ｐゴシック" charset="0"/>
              </a:rPr>
              <a:t>Kvalitet </a:t>
            </a:r>
          </a:p>
          <a:p>
            <a:pPr marL="285750" indent="-285750" eaLnBrk="1" hangingPunct="1">
              <a:buFont typeface="Arial" charset="0"/>
              <a:buChar char="•"/>
              <a:defRPr/>
            </a:pPr>
            <a:r>
              <a:rPr lang="da-DK" sz="1600" dirty="0">
                <a:ea typeface="ＭＳ Ｐゴシック" charset="0"/>
                <a:cs typeface="ＭＳ Ｐゴシック" charset="0"/>
              </a:rPr>
              <a:t>Trivsel</a:t>
            </a:r>
          </a:p>
        </p:txBody>
      </p:sp>
      <p:sp>
        <p:nvSpPr>
          <p:cNvPr id="15364" name="Tekstfelt 5"/>
          <p:cNvSpPr txBox="1">
            <a:spLocks noChangeArrowheads="1"/>
          </p:cNvSpPr>
          <p:nvPr/>
        </p:nvSpPr>
        <p:spPr bwMode="auto">
          <a:xfrm>
            <a:off x="5238885" y="5400854"/>
            <a:ext cx="261773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04040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a-DK" altLang="da-DK" sz="1600" dirty="0" smtClean="0">
                <a:latin typeface="Arial" charset="0"/>
              </a:rPr>
              <a:t>Bruge relationerne til: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da-DK" altLang="da-DK" sz="1600" dirty="0" smtClean="0">
                <a:latin typeface="Arial" charset="0"/>
              </a:rPr>
              <a:t>Hinanden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da-DK" altLang="da-DK" sz="1600" dirty="0" smtClean="0">
                <a:latin typeface="Arial" charset="0"/>
              </a:rPr>
              <a:t>Kolleger / ledelse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da-DK" altLang="da-DK" sz="1600" dirty="0" smtClean="0">
                <a:latin typeface="Arial" charset="0"/>
              </a:rPr>
              <a:t>Faglig organisation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da-DK" altLang="da-DK" sz="1600" dirty="0" smtClean="0">
                <a:latin typeface="Arial" charset="0"/>
              </a:rPr>
              <a:t>Topledelse </a:t>
            </a:r>
            <a:endParaRPr lang="da-DK" altLang="da-DK" sz="1600" dirty="0">
              <a:latin typeface="Arial" charset="0"/>
            </a:endParaRPr>
          </a:p>
        </p:txBody>
      </p:sp>
      <p:sp>
        <p:nvSpPr>
          <p:cNvPr id="15365" name="Tekstfelt 6"/>
          <p:cNvSpPr txBox="1">
            <a:spLocks noChangeArrowheads="1"/>
          </p:cNvSpPr>
          <p:nvPr/>
        </p:nvSpPr>
        <p:spPr bwMode="auto">
          <a:xfrm>
            <a:off x="165423" y="3524522"/>
            <a:ext cx="195252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04040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a-DK" altLang="da-DK" sz="1600" dirty="0" smtClean="0">
                <a:latin typeface="Arial" charset="0"/>
              </a:rPr>
              <a:t>Håndtere processen i:</a:t>
            </a:r>
          </a:p>
          <a:p>
            <a:pPr marL="285750" indent="-285750">
              <a:spcBef>
                <a:spcPct val="0"/>
              </a:spcBef>
              <a:buClrTx/>
            </a:pPr>
            <a:r>
              <a:rPr lang="da-DK" altLang="da-DK" sz="1600" dirty="0" smtClean="0">
                <a:latin typeface="Arial" charset="0"/>
              </a:rPr>
              <a:t>Aftalerummet</a:t>
            </a:r>
          </a:p>
          <a:p>
            <a:pPr marL="285750" indent="-285750">
              <a:spcBef>
                <a:spcPct val="0"/>
              </a:spcBef>
              <a:buClrTx/>
            </a:pPr>
            <a:r>
              <a:rPr lang="da-DK" altLang="da-DK" sz="1600" dirty="0" smtClean="0">
                <a:latin typeface="Arial" charset="0"/>
              </a:rPr>
              <a:t>Dialogrummet</a:t>
            </a:r>
            <a:endParaRPr lang="da-DK" altLang="da-DK" sz="1600" dirty="0">
              <a:latin typeface="Arial" charset="0"/>
            </a:endParaRPr>
          </a:p>
          <a:p>
            <a:pPr marL="285750" indent="-285750">
              <a:spcBef>
                <a:spcPct val="0"/>
              </a:spcBef>
              <a:buClrTx/>
            </a:pPr>
            <a:r>
              <a:rPr lang="da-DK" altLang="da-DK" sz="1600" dirty="0" smtClean="0">
                <a:latin typeface="Arial" charset="0"/>
              </a:rPr>
              <a:t>Det </a:t>
            </a:r>
            <a:r>
              <a:rPr lang="da-DK" altLang="da-DK" sz="1600" dirty="0">
                <a:latin typeface="Arial" charset="0"/>
              </a:rPr>
              <a:t>individuelle </a:t>
            </a:r>
            <a:r>
              <a:rPr lang="da-DK" altLang="da-DK" sz="1600" dirty="0" smtClean="0">
                <a:latin typeface="Arial" charset="0"/>
              </a:rPr>
              <a:t>rum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-"/>
            </a:pPr>
            <a:endParaRPr lang="da-DK" altLang="da-DK" sz="1600" dirty="0">
              <a:latin typeface="Arial" charset="0"/>
            </a:endParaRPr>
          </a:p>
        </p:txBody>
      </p:sp>
      <p:sp>
        <p:nvSpPr>
          <p:cNvPr id="7" name="Tekstfelt 5"/>
          <p:cNvSpPr txBox="1">
            <a:spLocks noChangeArrowheads="1"/>
          </p:cNvSpPr>
          <p:nvPr/>
        </p:nvSpPr>
        <p:spPr bwMode="auto">
          <a:xfrm>
            <a:off x="5238884" y="1249732"/>
            <a:ext cx="308696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04040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buNone/>
              <a:defRPr/>
            </a:pPr>
            <a:r>
              <a:rPr lang="da-DK" sz="1600" dirty="0">
                <a:latin typeface="Arial" charset="0"/>
                <a:ea typeface="Arial" charset="0"/>
                <a:cs typeface="Arial" charset="0"/>
              </a:rPr>
              <a:t>Anerkende og belyse det som udfordrer </a:t>
            </a:r>
            <a:r>
              <a:rPr lang="da-DK" sz="1600" dirty="0" smtClean="0">
                <a:latin typeface="Arial" charset="0"/>
                <a:ea typeface="Arial" charset="0"/>
                <a:cs typeface="Arial" charset="0"/>
              </a:rPr>
              <a:t>arbejdspladsen (strategisk)</a:t>
            </a:r>
          </a:p>
        </p:txBody>
      </p:sp>
    </p:spTree>
    <p:extLst>
      <p:ext uri="{BB962C8B-B14F-4D97-AF65-F5344CB8AC3E}">
        <p14:creationId xmlns:p14="http://schemas.microsoft.com/office/powerpoint/2010/main" val="137781810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4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715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a-DK" sz="3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</a:rPr>
              <a:t>Kravene til tillidsvalgte</a:t>
            </a:r>
            <a:br>
              <a:rPr lang="da-DK" sz="3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</a:rPr>
            </a:br>
            <a:r>
              <a:rPr lang="da-DK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</a:rPr>
              <a:t>hvis platformen skal bevares i forandringer</a:t>
            </a:r>
            <a:endParaRPr lang="da-DK" sz="24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</a:endParaRPr>
          </a:p>
        </p:txBody>
      </p:sp>
      <p:sp>
        <p:nvSpPr>
          <p:cNvPr id="22531" name="Tekstboks 5"/>
          <p:cNvSpPr txBox="1">
            <a:spLocks noChangeArrowheads="1"/>
          </p:cNvSpPr>
          <p:nvPr/>
        </p:nvSpPr>
        <p:spPr bwMode="auto">
          <a:xfrm rot="18225172">
            <a:off x="5701495" y="4122851"/>
            <a:ext cx="35528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altLang="da-DK" dirty="0">
                <a:latin typeface="Calibri" charset="0"/>
              </a:rPr>
              <a:t>Overenskomsten og faglige politikker overholdes – sikre demokratisk proces</a:t>
            </a:r>
          </a:p>
        </p:txBody>
      </p:sp>
      <p:sp>
        <p:nvSpPr>
          <p:cNvPr id="45059" name="Rektangel 12"/>
          <p:cNvSpPr>
            <a:spLocks noChangeArrowheads="1"/>
          </p:cNvSpPr>
          <p:nvPr/>
        </p:nvSpPr>
        <p:spPr bwMode="auto">
          <a:xfrm>
            <a:off x="1736724" y="1426248"/>
            <a:ext cx="61348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altLang="da-DK" dirty="0" smtClean="0"/>
              <a:t>”Tale medarbejdernes sag” overfor ledelsen</a:t>
            </a:r>
            <a:endParaRPr lang="da-DK" altLang="da-DK" dirty="0"/>
          </a:p>
        </p:txBody>
      </p:sp>
      <p:sp>
        <p:nvSpPr>
          <p:cNvPr id="45060" name="Rektangel 13"/>
          <p:cNvSpPr>
            <a:spLocks noChangeArrowheads="1"/>
          </p:cNvSpPr>
          <p:nvPr/>
        </p:nvSpPr>
        <p:spPr bwMode="auto">
          <a:xfrm rot="3237791">
            <a:off x="495777" y="4442202"/>
            <a:ext cx="28146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altLang="da-DK"/>
              <a:t>Være løsningsorienteret og tage medansvar</a:t>
            </a:r>
          </a:p>
        </p:txBody>
      </p:sp>
      <p:cxnSp>
        <p:nvCxnSpPr>
          <p:cNvPr id="16" name="Lige pilforbindelse 15"/>
          <p:cNvCxnSpPr>
            <a:cxnSpLocks noChangeShapeType="1"/>
          </p:cNvCxnSpPr>
          <p:nvPr/>
        </p:nvCxnSpPr>
        <p:spPr bwMode="auto">
          <a:xfrm rot="16200000" flipH="1">
            <a:off x="6068219" y="2297907"/>
            <a:ext cx="1476375" cy="103028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 type="arrow" w="med" len="med"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" name="Lige pilforbindelse 17"/>
          <p:cNvCxnSpPr>
            <a:cxnSpLocks noChangeShapeType="1"/>
          </p:cNvCxnSpPr>
          <p:nvPr/>
        </p:nvCxnSpPr>
        <p:spPr bwMode="auto">
          <a:xfrm rot="10800000">
            <a:off x="3216275" y="6215063"/>
            <a:ext cx="2673350" cy="158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 type="arrow" w="med" len="med"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0" name="Lige pilforbindelse 19"/>
          <p:cNvCxnSpPr>
            <a:cxnSpLocks noChangeShapeType="1"/>
          </p:cNvCxnSpPr>
          <p:nvPr/>
        </p:nvCxnSpPr>
        <p:spPr bwMode="auto">
          <a:xfrm rot="5400000" flipH="1" flipV="1">
            <a:off x="1504156" y="2307432"/>
            <a:ext cx="1476375" cy="101123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 type="arrow" w="med" len="med"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aphicFrame>
        <p:nvGraphicFramePr>
          <p:cNvPr id="10" name="Diagram 9"/>
          <p:cNvGraphicFramePr/>
          <p:nvPr/>
        </p:nvGraphicFramePr>
        <p:xfrm>
          <a:off x="545400" y="1869963"/>
          <a:ext cx="7909277" cy="3638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4"/>
          <p:cNvSpPr>
            <a:spLocks noGrp="1"/>
          </p:cNvSpPr>
          <p:nvPr>
            <p:ph type="title"/>
          </p:nvPr>
        </p:nvSpPr>
        <p:spPr>
          <a:xfrm>
            <a:off x="1066800" y="261938"/>
            <a:ext cx="7720013" cy="8715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a-DK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</a:rPr>
              <a:t>Ledelsens platform i forandringer</a:t>
            </a:r>
            <a:br>
              <a:rPr lang="da-DK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</a:rPr>
            </a:br>
            <a:r>
              <a:rPr lang="da-DK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</a:rPr>
              <a:t>Handlerummet</a:t>
            </a:r>
            <a:endParaRPr lang="da-DK" sz="24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</a:endParaRPr>
          </a:p>
        </p:txBody>
      </p:sp>
      <p:sp>
        <p:nvSpPr>
          <p:cNvPr id="33794" name="Tekstboks 5"/>
          <p:cNvSpPr txBox="1">
            <a:spLocks noChangeArrowheads="1"/>
          </p:cNvSpPr>
          <p:nvPr/>
        </p:nvSpPr>
        <p:spPr bwMode="auto">
          <a:xfrm>
            <a:off x="6715125" y="5083175"/>
            <a:ext cx="22828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404040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a-DK" altLang="da-DK" sz="2000"/>
              <a:t>Organisatoriske strategier, værdier og politikker</a:t>
            </a:r>
          </a:p>
        </p:txBody>
      </p:sp>
      <p:sp>
        <p:nvSpPr>
          <p:cNvPr id="50179" name="Rektangel 12"/>
          <p:cNvSpPr>
            <a:spLocks noChangeArrowheads="1"/>
          </p:cNvSpPr>
          <p:nvPr/>
        </p:nvSpPr>
        <p:spPr bwMode="auto">
          <a:xfrm>
            <a:off x="2819910" y="1293421"/>
            <a:ext cx="40314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da-DK" sz="2000" dirty="0" smtClean="0">
                <a:latin typeface="+mj-lt"/>
                <a:ea typeface="ＭＳ Ｐゴシック" charset="0"/>
                <a:cs typeface="ＭＳ Ｐゴシック" charset="0"/>
              </a:rPr>
              <a:t>Gode rammer for at løse kerneopgaven (</a:t>
            </a:r>
            <a:r>
              <a:rPr lang="da-DK" sz="2000" smtClean="0">
                <a:latin typeface="+mj-lt"/>
                <a:ea typeface="ＭＳ Ｐゴシック" charset="0"/>
                <a:cs typeface="ＭＳ Ｐゴシック" charset="0"/>
              </a:rPr>
              <a:t>forståelse for praksis)</a:t>
            </a:r>
            <a:endParaRPr lang="da-DK" sz="2000" dirty="0">
              <a:latin typeface="+mj-lt"/>
              <a:ea typeface="ＭＳ Ｐゴシック" charset="0"/>
              <a:cs typeface="ＭＳ Ｐゴシック" charset="0"/>
            </a:endParaRPr>
          </a:p>
        </p:txBody>
      </p:sp>
      <p:sp>
        <p:nvSpPr>
          <p:cNvPr id="33796" name="Rektangel 13"/>
          <p:cNvSpPr>
            <a:spLocks noChangeArrowheads="1"/>
          </p:cNvSpPr>
          <p:nvPr/>
        </p:nvSpPr>
        <p:spPr bwMode="auto">
          <a:xfrm>
            <a:off x="301625" y="5070475"/>
            <a:ext cx="2220913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404040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a-DK" altLang="da-DK" sz="2000"/>
              <a:t>Inddragelse og medindflydelse – forskellige dagsordener?</a:t>
            </a:r>
          </a:p>
        </p:txBody>
      </p:sp>
      <p:cxnSp>
        <p:nvCxnSpPr>
          <p:cNvPr id="16" name="Lige pilforbindelse 15"/>
          <p:cNvCxnSpPr>
            <a:cxnSpLocks noChangeShapeType="1"/>
          </p:cNvCxnSpPr>
          <p:nvPr/>
        </p:nvCxnSpPr>
        <p:spPr bwMode="auto">
          <a:xfrm rot="16200000" flipH="1">
            <a:off x="6068219" y="2297907"/>
            <a:ext cx="1476375" cy="103028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 type="arrow" w="med" len="med"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  <p:cxnSp>
        <p:nvCxnSpPr>
          <p:cNvPr id="18" name="Lige pilforbindelse 17"/>
          <p:cNvCxnSpPr>
            <a:cxnSpLocks noChangeShapeType="1"/>
          </p:cNvCxnSpPr>
          <p:nvPr/>
        </p:nvCxnSpPr>
        <p:spPr bwMode="auto">
          <a:xfrm rot="10800000">
            <a:off x="3216275" y="6392863"/>
            <a:ext cx="2673350" cy="158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 type="arrow" w="med" len="med"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  <p:cxnSp>
        <p:nvCxnSpPr>
          <p:cNvPr id="20" name="Lige pilforbindelse 19"/>
          <p:cNvCxnSpPr>
            <a:cxnSpLocks noChangeShapeType="1"/>
          </p:cNvCxnSpPr>
          <p:nvPr/>
        </p:nvCxnSpPr>
        <p:spPr bwMode="auto">
          <a:xfrm rot="5400000" flipH="1" flipV="1">
            <a:off x="1504156" y="2307432"/>
            <a:ext cx="1476375" cy="101123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 type="arrow" w="med" len="med"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71936893"/>
              </p:ext>
            </p:extLst>
          </p:nvPr>
        </p:nvGraphicFramePr>
        <p:xfrm>
          <a:off x="632160" y="1882968"/>
          <a:ext cx="7909277" cy="4111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8281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1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995045"/>
              </p:ext>
            </p:extLst>
          </p:nvPr>
        </p:nvGraphicFramePr>
        <p:xfrm>
          <a:off x="211138" y="1096963"/>
          <a:ext cx="8742362" cy="555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Dokument" r:id="rId3" imgW="9613900" imgH="6108700" progId="Word.Document.12">
                  <p:embed/>
                </p:oleObj>
              </mc:Choice>
              <mc:Fallback>
                <p:oleObj name="Dokument" r:id="rId3" imgW="9613900" imgH="610870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8" y="1096963"/>
                        <a:ext cx="8742362" cy="555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2" name="Tekstfelt 1"/>
          <p:cNvSpPr txBox="1">
            <a:spLocks noChangeArrowheads="1"/>
          </p:cNvSpPr>
          <p:nvPr/>
        </p:nvSpPr>
        <p:spPr bwMode="auto">
          <a:xfrm>
            <a:off x="2119946" y="323574"/>
            <a:ext cx="49247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404040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a-DK" altLang="da-DK" sz="2800" smtClean="0">
                <a:latin typeface="Arial" charset="0"/>
              </a:rPr>
              <a:t>Kortlægning </a:t>
            </a:r>
            <a:r>
              <a:rPr lang="da-DK" altLang="da-DK" sz="2800">
                <a:latin typeface="Arial" charset="0"/>
              </a:rPr>
              <a:t>af handlerummet</a:t>
            </a:r>
          </a:p>
        </p:txBody>
      </p:sp>
    </p:spTree>
    <p:extLst>
      <p:ext uri="{BB962C8B-B14F-4D97-AF65-F5344CB8AC3E}">
        <p14:creationId xmlns:p14="http://schemas.microsoft.com/office/powerpoint/2010/main" val="112366904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>
          <a:xfrm>
            <a:off x="723900" y="-18217"/>
            <a:ext cx="7601953" cy="1143000"/>
          </a:xfrm>
        </p:spPr>
        <p:txBody>
          <a:bodyPr/>
          <a:lstStyle/>
          <a:p>
            <a:pPr algn="ctr"/>
            <a:r>
              <a:rPr lang="da-DK" altLang="da-DK" sz="3600" dirty="0" smtClean="0">
                <a:latin typeface="Cambria" charset="0"/>
                <a:ea typeface="ＭＳ Ｐゴシック" charset="-128"/>
                <a:cs typeface="Cambria" charset="0"/>
              </a:rPr>
              <a:t>Medskabelse som arbejdsform</a:t>
            </a:r>
            <a:endParaRPr lang="da-DK" altLang="da-DK" sz="3600" dirty="0">
              <a:latin typeface="Cambria" charset="0"/>
              <a:ea typeface="ＭＳ Ｐゴシック" charset="-128"/>
              <a:cs typeface="Cambria" charset="0"/>
            </a:endParaRP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9997479"/>
              </p:ext>
            </p:extLst>
          </p:nvPr>
        </p:nvGraphicFramePr>
        <p:xfrm>
          <a:off x="-165894" y="1242380"/>
          <a:ext cx="9144000" cy="5235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felt 4"/>
          <p:cNvSpPr txBox="1"/>
          <p:nvPr/>
        </p:nvSpPr>
        <p:spPr>
          <a:xfrm>
            <a:off x="7073266" y="3109024"/>
            <a:ext cx="233673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da-DK" sz="1600" dirty="0" smtClean="0">
                <a:ea typeface="ＭＳ Ｐゴシック" charset="0"/>
                <a:cs typeface="ＭＳ Ｐゴシック" charset="0"/>
              </a:rPr>
              <a:t>Bidrage til sammenhæng mellem:</a:t>
            </a:r>
            <a:endParaRPr lang="da-DK" sz="1600" dirty="0">
              <a:ea typeface="ＭＳ Ｐゴシック" charset="0"/>
              <a:cs typeface="ＭＳ Ｐゴシック" charset="0"/>
            </a:endParaRPr>
          </a:p>
          <a:p>
            <a:pPr marL="285750" indent="-285750" eaLnBrk="1" hangingPunct="1">
              <a:buFont typeface="Arial" charset="0"/>
              <a:buChar char="•"/>
              <a:defRPr/>
            </a:pPr>
            <a:r>
              <a:rPr lang="da-DK" sz="1600" dirty="0">
                <a:ea typeface="ＭＳ Ｐゴシック" charset="0"/>
                <a:cs typeface="ＭＳ Ｐゴシック" charset="0"/>
              </a:rPr>
              <a:t>Produktivitet</a:t>
            </a:r>
          </a:p>
          <a:p>
            <a:pPr marL="285750" indent="-285750" eaLnBrk="1" hangingPunct="1">
              <a:buFont typeface="Arial" charset="0"/>
              <a:buChar char="•"/>
              <a:defRPr/>
            </a:pPr>
            <a:r>
              <a:rPr lang="da-DK" sz="1600" dirty="0">
                <a:ea typeface="ＭＳ Ｐゴシック" charset="0"/>
                <a:cs typeface="ＭＳ Ｐゴシック" charset="0"/>
              </a:rPr>
              <a:t>Kvalitet </a:t>
            </a:r>
          </a:p>
          <a:p>
            <a:pPr marL="285750" indent="-285750" eaLnBrk="1" hangingPunct="1">
              <a:buFont typeface="Arial" charset="0"/>
              <a:buChar char="•"/>
              <a:defRPr/>
            </a:pPr>
            <a:r>
              <a:rPr lang="da-DK" sz="1600" dirty="0">
                <a:ea typeface="ＭＳ Ｐゴシック" charset="0"/>
                <a:cs typeface="ＭＳ Ｐゴシック" charset="0"/>
              </a:rPr>
              <a:t>Trivsel</a:t>
            </a:r>
          </a:p>
        </p:txBody>
      </p:sp>
      <p:sp>
        <p:nvSpPr>
          <p:cNvPr id="15364" name="Tekstfelt 5"/>
          <p:cNvSpPr txBox="1">
            <a:spLocks noChangeArrowheads="1"/>
          </p:cNvSpPr>
          <p:nvPr/>
        </p:nvSpPr>
        <p:spPr bwMode="auto">
          <a:xfrm>
            <a:off x="5238885" y="5400854"/>
            <a:ext cx="261773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04040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a-DK" altLang="da-DK" sz="1600" dirty="0" smtClean="0">
                <a:latin typeface="Arial" charset="0"/>
              </a:rPr>
              <a:t>Bruge relationerne til: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da-DK" altLang="da-DK" sz="1600" dirty="0" smtClean="0">
                <a:latin typeface="Arial" charset="0"/>
              </a:rPr>
              <a:t>Hinanden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da-DK" altLang="da-DK" sz="1600" dirty="0" smtClean="0">
                <a:latin typeface="Arial" charset="0"/>
              </a:rPr>
              <a:t>Kolleger / ledelse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da-DK" altLang="da-DK" sz="1600" dirty="0" smtClean="0">
                <a:latin typeface="Arial" charset="0"/>
              </a:rPr>
              <a:t>Faglig organisation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da-DK" altLang="da-DK" sz="1600" dirty="0" smtClean="0">
                <a:latin typeface="Arial" charset="0"/>
              </a:rPr>
              <a:t>Topledelse </a:t>
            </a:r>
            <a:endParaRPr lang="da-DK" altLang="da-DK" sz="1600" dirty="0">
              <a:latin typeface="Arial" charset="0"/>
            </a:endParaRPr>
          </a:p>
        </p:txBody>
      </p:sp>
      <p:sp>
        <p:nvSpPr>
          <p:cNvPr id="15365" name="Tekstfelt 6"/>
          <p:cNvSpPr txBox="1">
            <a:spLocks noChangeArrowheads="1"/>
          </p:cNvSpPr>
          <p:nvPr/>
        </p:nvSpPr>
        <p:spPr bwMode="auto">
          <a:xfrm>
            <a:off x="165423" y="3524522"/>
            <a:ext cx="195252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04040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a-DK" altLang="da-DK" sz="1600" dirty="0" smtClean="0">
                <a:latin typeface="Arial" charset="0"/>
              </a:rPr>
              <a:t>Håndtere processen i:</a:t>
            </a:r>
          </a:p>
          <a:p>
            <a:pPr marL="285750" indent="-285750">
              <a:spcBef>
                <a:spcPct val="0"/>
              </a:spcBef>
              <a:buClrTx/>
            </a:pPr>
            <a:r>
              <a:rPr lang="da-DK" altLang="da-DK" sz="1600" dirty="0" smtClean="0">
                <a:latin typeface="Arial" charset="0"/>
              </a:rPr>
              <a:t>Aftalerummet</a:t>
            </a:r>
          </a:p>
          <a:p>
            <a:pPr marL="285750" indent="-285750">
              <a:spcBef>
                <a:spcPct val="0"/>
              </a:spcBef>
              <a:buClrTx/>
            </a:pPr>
            <a:r>
              <a:rPr lang="da-DK" altLang="da-DK" sz="1600" dirty="0" smtClean="0">
                <a:latin typeface="Arial" charset="0"/>
              </a:rPr>
              <a:t>Dialogrummet</a:t>
            </a:r>
            <a:endParaRPr lang="da-DK" altLang="da-DK" sz="1600" dirty="0">
              <a:latin typeface="Arial" charset="0"/>
            </a:endParaRPr>
          </a:p>
          <a:p>
            <a:pPr marL="285750" indent="-285750">
              <a:spcBef>
                <a:spcPct val="0"/>
              </a:spcBef>
              <a:buClrTx/>
            </a:pPr>
            <a:r>
              <a:rPr lang="da-DK" altLang="da-DK" sz="1600" dirty="0" smtClean="0">
                <a:latin typeface="Arial" charset="0"/>
              </a:rPr>
              <a:t>Det </a:t>
            </a:r>
            <a:r>
              <a:rPr lang="da-DK" altLang="da-DK" sz="1600" dirty="0">
                <a:latin typeface="Arial" charset="0"/>
              </a:rPr>
              <a:t>individuelle </a:t>
            </a:r>
            <a:r>
              <a:rPr lang="da-DK" altLang="da-DK" sz="1600" dirty="0" smtClean="0">
                <a:latin typeface="Arial" charset="0"/>
              </a:rPr>
              <a:t>rum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-"/>
            </a:pPr>
            <a:endParaRPr lang="da-DK" altLang="da-DK" sz="1600" dirty="0">
              <a:latin typeface="Arial" charset="0"/>
            </a:endParaRPr>
          </a:p>
        </p:txBody>
      </p:sp>
      <p:sp>
        <p:nvSpPr>
          <p:cNvPr id="7" name="Tekstfelt 5"/>
          <p:cNvSpPr txBox="1">
            <a:spLocks noChangeArrowheads="1"/>
          </p:cNvSpPr>
          <p:nvPr/>
        </p:nvSpPr>
        <p:spPr bwMode="auto">
          <a:xfrm>
            <a:off x="5238884" y="1249732"/>
            <a:ext cx="308696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04040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buNone/>
              <a:defRPr/>
            </a:pPr>
            <a:r>
              <a:rPr lang="da-DK" sz="1600" dirty="0">
                <a:latin typeface="Arial" charset="0"/>
                <a:ea typeface="Arial" charset="0"/>
                <a:cs typeface="Arial" charset="0"/>
              </a:rPr>
              <a:t>Anerkende og belyse det som udfordrer </a:t>
            </a:r>
            <a:r>
              <a:rPr lang="da-DK" sz="1600" dirty="0" smtClean="0">
                <a:latin typeface="Arial" charset="0"/>
                <a:ea typeface="Arial" charset="0"/>
                <a:cs typeface="Arial" charset="0"/>
              </a:rPr>
              <a:t>arbejdspladsen (strategisk)</a:t>
            </a:r>
          </a:p>
        </p:txBody>
      </p:sp>
    </p:spTree>
    <p:extLst>
      <p:ext uri="{BB962C8B-B14F-4D97-AF65-F5344CB8AC3E}">
        <p14:creationId xmlns:p14="http://schemas.microsoft.com/office/powerpoint/2010/main" val="166412176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el 1"/>
          <p:cNvSpPr>
            <a:spLocks noGrp="1"/>
          </p:cNvSpPr>
          <p:nvPr>
            <p:ph type="title"/>
          </p:nvPr>
        </p:nvSpPr>
        <p:spPr>
          <a:xfrm>
            <a:off x="603072" y="145754"/>
            <a:ext cx="7886700" cy="1325563"/>
          </a:xfrm>
        </p:spPr>
        <p:txBody>
          <a:bodyPr/>
          <a:lstStyle/>
          <a:p>
            <a:r>
              <a:rPr lang="da-DK" altLang="da-DK">
                <a:latin typeface="Cambria" charset="0"/>
                <a:ea typeface="ＭＳ Ｐゴシック" charset="-128"/>
                <a:cs typeface="Cambria" charset="0"/>
              </a:rPr>
              <a:t>Aftalerummet</a:t>
            </a:r>
            <a:endParaRPr lang="da-DK" altLang="da-DK" sz="2700">
              <a:solidFill>
                <a:srgbClr val="000000"/>
              </a:solidFill>
              <a:latin typeface="Cambria" charset="0"/>
              <a:ea typeface="ＭＳ Ｐゴシック" charset="-128"/>
              <a:cs typeface="Cambria" charset="0"/>
            </a:endParaRPr>
          </a:p>
        </p:txBody>
      </p:sp>
      <p:sp>
        <p:nvSpPr>
          <p:cNvPr id="37890" name="Pladsholder til indhold 2"/>
          <p:cNvSpPr>
            <a:spLocks noGrp="1"/>
          </p:cNvSpPr>
          <p:nvPr>
            <p:ph idx="1"/>
          </p:nvPr>
        </p:nvSpPr>
        <p:spPr>
          <a:xfrm>
            <a:off x="58738" y="1458913"/>
            <a:ext cx="4487684" cy="505301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da-DK" altLang="da-DK" sz="2200" dirty="0">
                <a:ea typeface="ＭＳ Ｐゴシック" charset="-128"/>
              </a:rPr>
              <a:t>Et forhandlingsrum hvor man indgår aftaler</a:t>
            </a:r>
          </a:p>
          <a:p>
            <a:pPr lvl="1">
              <a:lnSpc>
                <a:spcPct val="80000"/>
              </a:lnSpc>
            </a:pPr>
            <a:r>
              <a:rPr lang="da-DK" altLang="da-DK" sz="1900" dirty="0">
                <a:ea typeface="ＭＳ Ｐゴシック" charset="-128"/>
              </a:rPr>
              <a:t>Traditionelt bygget op omkring overenskomsten – med fokus på interessevaretagelse og </a:t>
            </a:r>
            <a:r>
              <a:rPr lang="da-DK" altLang="da-DK" sz="1900" dirty="0" smtClean="0">
                <a:ea typeface="ＭＳ Ｐゴシック" charset="-128"/>
              </a:rPr>
              <a:t>rettigheder</a:t>
            </a:r>
          </a:p>
          <a:p>
            <a:pPr lvl="1">
              <a:lnSpc>
                <a:spcPct val="80000"/>
              </a:lnSpc>
            </a:pPr>
            <a:r>
              <a:rPr lang="da-DK" altLang="da-DK" sz="1900" dirty="0" smtClean="0">
                <a:ea typeface="ＭＳ Ｐゴシック" charset="-128"/>
              </a:rPr>
              <a:t>Men rummet er blevet mere ”frivilligt”</a:t>
            </a:r>
            <a:endParaRPr lang="da-DK" altLang="da-DK" sz="1900" dirty="0">
              <a:ea typeface="ＭＳ Ｐゴシック" charset="-128"/>
            </a:endParaRPr>
          </a:p>
          <a:p>
            <a:pPr lvl="1">
              <a:lnSpc>
                <a:spcPct val="80000"/>
              </a:lnSpc>
            </a:pPr>
            <a:r>
              <a:rPr lang="da-DK" altLang="da-DK" sz="1900" dirty="0" smtClean="0">
                <a:ea typeface="ＭＳ Ｐゴシック" charset="-128"/>
              </a:rPr>
              <a:t>Handler også om: Retningslinjer, </a:t>
            </a:r>
            <a:r>
              <a:rPr lang="da-DK" altLang="da-DK" sz="1900" dirty="0">
                <a:ea typeface="ＭＳ Ｐゴシック" charset="-128"/>
              </a:rPr>
              <a:t>politikker, beslutninger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da-DK" altLang="da-DK" sz="1300" dirty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da-DK" altLang="da-DK" sz="2200" dirty="0">
                <a:ea typeface="ＭＳ Ｐゴシック" charset="-128"/>
              </a:rPr>
              <a:t>Tillidsvalgte tager </a:t>
            </a:r>
            <a:r>
              <a:rPr lang="da-DK" altLang="da-DK" sz="2200" b="1" dirty="0">
                <a:ea typeface="ＭＳ Ｐゴシック" charset="-128"/>
              </a:rPr>
              <a:t>medansvar</a:t>
            </a:r>
          </a:p>
          <a:p>
            <a:pPr lvl="1">
              <a:lnSpc>
                <a:spcPct val="80000"/>
              </a:lnSpc>
            </a:pPr>
            <a:r>
              <a:rPr lang="da-DK" altLang="da-DK" sz="1900" dirty="0">
                <a:ea typeface="ＭＳ Ｐゴシック" charset="-128"/>
              </a:rPr>
              <a:t>For at formalisere</a:t>
            </a:r>
            <a:r>
              <a:rPr lang="da-DK" altLang="da-DK" sz="1900" b="1" dirty="0">
                <a:ea typeface="ＭＳ Ｐゴシック" charset="-128"/>
              </a:rPr>
              <a:t> </a:t>
            </a:r>
            <a:r>
              <a:rPr lang="da-DK" altLang="da-DK" sz="1900" dirty="0">
                <a:ea typeface="ＭＳ Ｐゴシック" charset="-128"/>
              </a:rPr>
              <a:t>kollegernes vilkår; definere rettigheder og pligter</a:t>
            </a:r>
          </a:p>
          <a:p>
            <a:pPr lvl="1">
              <a:lnSpc>
                <a:spcPct val="80000"/>
              </a:lnSpc>
            </a:pPr>
            <a:r>
              <a:rPr lang="da-DK" altLang="da-DK" sz="1900" dirty="0">
                <a:ea typeface="ＭＳ Ｐゴシック" charset="-128"/>
              </a:rPr>
              <a:t>Sikre at aftalen er gennemskuelig; man ved hvad der er aftalt</a:t>
            </a:r>
          </a:p>
          <a:p>
            <a:pPr marL="400050" lvl="2" indent="0">
              <a:lnSpc>
                <a:spcPct val="80000"/>
              </a:lnSpc>
              <a:buFont typeface="Arial" charset="0"/>
              <a:buNone/>
            </a:pPr>
            <a:endParaRPr lang="da-DK" altLang="da-DK" sz="1300" dirty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da-DK" altLang="da-DK" sz="2200" dirty="0">
                <a:ea typeface="ＭＳ Ｐゴシック" charset="-128"/>
              </a:rPr>
              <a:t>Krav til medskabelse</a:t>
            </a:r>
          </a:p>
          <a:p>
            <a:pPr lvl="1">
              <a:lnSpc>
                <a:spcPct val="80000"/>
              </a:lnSpc>
            </a:pPr>
            <a:r>
              <a:rPr lang="da-DK" altLang="da-DK" sz="2000" dirty="0">
                <a:ea typeface="ＭＳ Ｐゴシック" charset="-128"/>
              </a:rPr>
              <a:t>Skabe aftalerummet selv; definere hvor og </a:t>
            </a:r>
            <a:r>
              <a:rPr lang="da-DK" altLang="da-DK" sz="2000" dirty="0" smtClean="0">
                <a:ea typeface="ＭＳ Ｐゴシック" charset="-128"/>
              </a:rPr>
              <a:t>hvornår</a:t>
            </a:r>
          </a:p>
          <a:p>
            <a:pPr lvl="1">
              <a:lnSpc>
                <a:spcPct val="80000"/>
              </a:lnSpc>
            </a:pPr>
            <a:r>
              <a:rPr lang="da-DK" altLang="da-DK" sz="2000" dirty="0" smtClean="0">
                <a:ea typeface="ＭＳ Ｐゴシック" charset="-128"/>
              </a:rPr>
              <a:t>Afgøre </a:t>
            </a:r>
            <a:r>
              <a:rPr lang="da-DK" altLang="da-DK" sz="2000" dirty="0">
                <a:ea typeface="ＭＳ Ｐゴシック" charset="-128"/>
              </a:rPr>
              <a:t>hvad man </a:t>
            </a:r>
            <a:r>
              <a:rPr lang="da-DK" altLang="da-DK" sz="2000" i="1" dirty="0" smtClean="0">
                <a:ea typeface="ＭＳ Ｐゴシック" charset="-128"/>
              </a:rPr>
              <a:t>sammen </a:t>
            </a:r>
            <a:r>
              <a:rPr lang="da-DK" altLang="da-DK" sz="2000" dirty="0" smtClean="0">
                <a:ea typeface="ＭＳ Ｐゴシック" charset="-128"/>
              </a:rPr>
              <a:t>kan </a:t>
            </a:r>
            <a:r>
              <a:rPr lang="da-DK" altLang="da-DK" sz="2000" dirty="0">
                <a:ea typeface="ＭＳ Ｐゴシック" charset="-128"/>
              </a:rPr>
              <a:t>stå på mål for</a:t>
            </a:r>
          </a:p>
        </p:txBody>
      </p:sp>
      <p:sp>
        <p:nvSpPr>
          <p:cNvPr id="3" name="Tekstfelt 2"/>
          <p:cNvSpPr txBox="1"/>
          <p:nvPr/>
        </p:nvSpPr>
        <p:spPr>
          <a:xfrm>
            <a:off x="5305359" y="2952151"/>
            <a:ext cx="34721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i="1" dirty="0" smtClean="0"/>
              <a:t>Formalisering af det aftalte</a:t>
            </a:r>
          </a:p>
          <a:p>
            <a:r>
              <a:rPr lang="da-DK" sz="1400" i="1" dirty="0" smtClean="0"/>
              <a:t>Graden af forpligtelse</a:t>
            </a:r>
          </a:p>
        </p:txBody>
      </p:sp>
      <p:cxnSp>
        <p:nvCxnSpPr>
          <p:cNvPr id="5" name="Lige forbindelse 4"/>
          <p:cNvCxnSpPr/>
          <p:nvPr/>
        </p:nvCxnSpPr>
        <p:spPr>
          <a:xfrm>
            <a:off x="4955663" y="2748891"/>
            <a:ext cx="12790" cy="2615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/>
        </p:nvCxnSpPr>
        <p:spPr>
          <a:xfrm flipH="1">
            <a:off x="4968453" y="5356208"/>
            <a:ext cx="4175547" cy="54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Diagram 15"/>
          <p:cNvGraphicFramePr/>
          <p:nvPr>
            <p:extLst/>
          </p:nvPr>
        </p:nvGraphicFramePr>
        <p:xfrm>
          <a:off x="5190601" y="3321483"/>
          <a:ext cx="3830715" cy="2648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8" name="Lige forbindelse 17"/>
          <p:cNvCxnSpPr/>
          <p:nvPr/>
        </p:nvCxnSpPr>
        <p:spPr>
          <a:xfrm flipH="1">
            <a:off x="4953666" y="2748252"/>
            <a:ext cx="4175547" cy="54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06113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el 1"/>
          <p:cNvSpPr>
            <a:spLocks noGrp="1"/>
          </p:cNvSpPr>
          <p:nvPr>
            <p:ph type="title"/>
          </p:nvPr>
        </p:nvSpPr>
        <p:spPr>
          <a:xfrm>
            <a:off x="743750" y="81113"/>
            <a:ext cx="7886700" cy="1325563"/>
          </a:xfrm>
        </p:spPr>
        <p:txBody>
          <a:bodyPr/>
          <a:lstStyle/>
          <a:p>
            <a:r>
              <a:rPr lang="da-DK" altLang="da-DK" sz="4000">
                <a:latin typeface="Cambria" charset="0"/>
                <a:ea typeface="ＭＳ Ｐゴシック" charset="-128"/>
                <a:cs typeface="Cambria" charset="0"/>
              </a:rPr>
              <a:t>Dialog-rummet</a:t>
            </a:r>
            <a:endParaRPr lang="da-DK" altLang="da-DK" sz="4000">
              <a:solidFill>
                <a:srgbClr val="000000"/>
              </a:solidFill>
              <a:latin typeface="Cambria" charset="0"/>
              <a:ea typeface="ＭＳ Ｐゴシック" charset="-128"/>
              <a:cs typeface="Cambria" charset="0"/>
            </a:endParaRPr>
          </a:p>
        </p:txBody>
      </p:sp>
      <p:sp>
        <p:nvSpPr>
          <p:cNvPr id="39938" name="Pladsholder til indhold 2"/>
          <p:cNvSpPr>
            <a:spLocks noGrp="1"/>
          </p:cNvSpPr>
          <p:nvPr>
            <p:ph idx="1"/>
          </p:nvPr>
        </p:nvSpPr>
        <p:spPr>
          <a:xfrm>
            <a:off x="118580" y="1715051"/>
            <a:ext cx="4777418" cy="599771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a-DK" altLang="da-DK" sz="2000" dirty="0">
                <a:ea typeface="ＭＳ Ｐゴシック" charset="-128"/>
              </a:rPr>
              <a:t>Et rum </a:t>
            </a:r>
            <a:r>
              <a:rPr lang="da-DK" altLang="da-DK" sz="2000" dirty="0" smtClean="0">
                <a:ea typeface="ＭＳ Ｐゴシック" charset="-128"/>
              </a:rPr>
              <a:t>hvor man bliver klogere sammen</a:t>
            </a:r>
            <a:endParaRPr lang="da-DK" altLang="da-DK" sz="2000" dirty="0">
              <a:ea typeface="ＭＳ Ｐゴシック" charset="-128"/>
            </a:endParaRPr>
          </a:p>
          <a:p>
            <a:pPr lvl="1">
              <a:lnSpc>
                <a:spcPct val="80000"/>
              </a:lnSpc>
            </a:pPr>
            <a:r>
              <a:rPr lang="da-DK" altLang="da-DK" sz="1800" dirty="0" smtClean="0">
                <a:ea typeface="ＭＳ Ｐゴシック" charset="-128"/>
              </a:rPr>
              <a:t>Formel og uformel dialog om det der sker på arbejdspladsen</a:t>
            </a:r>
            <a:endParaRPr lang="da-DK" altLang="da-DK" sz="1800" dirty="0">
              <a:ea typeface="ＭＳ Ｐゴシック" charset="-128"/>
            </a:endParaRPr>
          </a:p>
          <a:p>
            <a:pPr lvl="1">
              <a:lnSpc>
                <a:spcPct val="80000"/>
              </a:lnSpc>
            </a:pPr>
            <a:r>
              <a:rPr lang="da-DK" altLang="da-DK" sz="1800" dirty="0">
                <a:ea typeface="ＭＳ Ｐゴシック" charset="-128"/>
              </a:rPr>
              <a:t>Udveksling af viden, synspunkter og perspektiver</a:t>
            </a:r>
          </a:p>
          <a:p>
            <a:pPr lvl="2">
              <a:lnSpc>
                <a:spcPct val="80000"/>
              </a:lnSpc>
            </a:pPr>
            <a:r>
              <a:rPr lang="da-DK" altLang="da-DK" sz="1600" dirty="0" smtClean="0">
                <a:ea typeface="ＭＳ Ｐゴシック" charset="-128"/>
              </a:rPr>
              <a:t>Mere end </a:t>
            </a:r>
            <a:r>
              <a:rPr lang="da-DK" altLang="da-DK" sz="1600" dirty="0">
                <a:ea typeface="ＭＳ Ｐゴシック" charset="-128"/>
              </a:rPr>
              <a:t>blot gensidig information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da-DK" altLang="da-DK" sz="700" dirty="0">
              <a:ea typeface="ＭＳ Ｐゴシック" charset="-128"/>
            </a:endParaRPr>
          </a:p>
          <a:p>
            <a:pPr>
              <a:lnSpc>
                <a:spcPct val="80000"/>
              </a:lnSpc>
              <a:buClr>
                <a:srgbClr val="7F7F7F"/>
              </a:buClr>
            </a:pPr>
            <a:r>
              <a:rPr lang="da-DK" altLang="da-DK" sz="2100" dirty="0">
                <a:ea typeface="ＭＳ Ｐゴシック" charset="-128"/>
              </a:rPr>
              <a:t>Opbygge fælles forståelsesramme gennem dialog</a:t>
            </a:r>
          </a:p>
          <a:p>
            <a:pPr lvl="1">
              <a:lnSpc>
                <a:spcPct val="80000"/>
              </a:lnSpc>
            </a:pPr>
            <a:r>
              <a:rPr lang="da-DK" altLang="da-DK" sz="1800" dirty="0">
                <a:ea typeface="ＭＳ Ｐゴシック" charset="-128"/>
              </a:rPr>
              <a:t>Formalia skaber ikke rummet – det gør derimod den åbne dialog om arbejdspladsen, kerneopgaven </a:t>
            </a:r>
            <a:r>
              <a:rPr lang="da-DK" altLang="da-DK" sz="1800" dirty="0" smtClean="0">
                <a:ea typeface="ＭＳ Ｐゴシック" charset="-128"/>
              </a:rPr>
              <a:t>mm</a:t>
            </a:r>
          </a:p>
          <a:p>
            <a:pPr>
              <a:lnSpc>
                <a:spcPct val="80000"/>
              </a:lnSpc>
            </a:pPr>
            <a:endParaRPr lang="da-DK" altLang="da-DK" sz="700" dirty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da-DK" altLang="da-DK" sz="2200" dirty="0">
                <a:ea typeface="ＭＳ Ｐゴシック" charset="-128"/>
              </a:rPr>
              <a:t>Krav til medskabelse</a:t>
            </a:r>
          </a:p>
          <a:p>
            <a:pPr lvl="1">
              <a:lnSpc>
                <a:spcPct val="80000"/>
              </a:lnSpc>
            </a:pPr>
            <a:r>
              <a:rPr lang="da-DK" altLang="da-DK" sz="1800" dirty="0">
                <a:ea typeface="ＭＳ Ｐゴシック" charset="-128"/>
              </a:rPr>
              <a:t>Være med i en proces, man ikke ved hvor </a:t>
            </a:r>
            <a:r>
              <a:rPr lang="da-DK" altLang="da-DK" sz="1800" dirty="0" smtClean="0">
                <a:ea typeface="ＭＳ Ｐゴシック" charset="-128"/>
              </a:rPr>
              <a:t>ender – uden forudindtagede </a:t>
            </a:r>
            <a:r>
              <a:rPr lang="da-DK" altLang="da-DK" sz="1800" dirty="0">
                <a:ea typeface="ＭＳ Ｐゴシック" charset="-128"/>
              </a:rPr>
              <a:t>positioner og </a:t>
            </a:r>
            <a:r>
              <a:rPr lang="da-DK" altLang="da-DK" sz="1800" dirty="0" smtClean="0">
                <a:ea typeface="ＭＳ Ｐゴシック" charset="-128"/>
              </a:rPr>
              <a:t>taktikker</a:t>
            </a:r>
          </a:p>
          <a:p>
            <a:pPr lvl="1">
              <a:lnSpc>
                <a:spcPct val="80000"/>
              </a:lnSpc>
            </a:pPr>
            <a:r>
              <a:rPr lang="da-DK" altLang="da-DK" sz="1800" dirty="0" smtClean="0">
                <a:ea typeface="ＭＳ Ｐゴシック" charset="-128"/>
              </a:rPr>
              <a:t>Adskille </a:t>
            </a:r>
            <a:r>
              <a:rPr lang="da-DK" altLang="da-DK" sz="1800" dirty="0">
                <a:ea typeface="ＭＳ Ｐゴシック" charset="-128"/>
              </a:rPr>
              <a:t>dialog og aftale</a:t>
            </a:r>
          </a:p>
          <a:p>
            <a:pPr lvl="1">
              <a:lnSpc>
                <a:spcPct val="80000"/>
              </a:lnSpc>
            </a:pPr>
            <a:endParaRPr lang="da-DK" altLang="da-DK" sz="1600" dirty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endParaRPr lang="da-DK" altLang="da-DK" sz="1900" dirty="0">
              <a:ea typeface="ＭＳ Ｐゴシック" charset="-128"/>
            </a:endParaRPr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5155955" y="3120965"/>
          <a:ext cx="3830715" cy="2648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kstfelt 1"/>
          <p:cNvSpPr txBox="1"/>
          <p:nvPr/>
        </p:nvSpPr>
        <p:spPr>
          <a:xfrm>
            <a:off x="4972680" y="2843966"/>
            <a:ext cx="40775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i="1" dirty="0" smtClean="0"/>
              <a:t>Opbygge fælles forståelse gennem dialog</a:t>
            </a:r>
          </a:p>
          <a:p>
            <a:r>
              <a:rPr lang="da-DK" sz="1400" i="1" dirty="0" smtClean="0"/>
              <a:t>Graden af undersøgelse</a:t>
            </a:r>
            <a:endParaRPr lang="da-DK" sz="1400" i="1" dirty="0"/>
          </a:p>
        </p:txBody>
      </p:sp>
      <p:cxnSp>
        <p:nvCxnSpPr>
          <p:cNvPr id="8" name="Lige forbindelse 7"/>
          <p:cNvCxnSpPr/>
          <p:nvPr/>
        </p:nvCxnSpPr>
        <p:spPr>
          <a:xfrm>
            <a:off x="4917295" y="2725335"/>
            <a:ext cx="12790" cy="2615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/>
        </p:nvCxnSpPr>
        <p:spPr>
          <a:xfrm flipH="1">
            <a:off x="4923690" y="5343420"/>
            <a:ext cx="4175547" cy="54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/>
        </p:nvCxnSpPr>
        <p:spPr>
          <a:xfrm flipH="1">
            <a:off x="4923691" y="2717105"/>
            <a:ext cx="4175547" cy="54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0545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el 1"/>
          <p:cNvSpPr>
            <a:spLocks noGrp="1"/>
          </p:cNvSpPr>
          <p:nvPr>
            <p:ph type="title"/>
          </p:nvPr>
        </p:nvSpPr>
        <p:spPr>
          <a:xfrm>
            <a:off x="977900" y="30163"/>
            <a:ext cx="7400925" cy="1143000"/>
          </a:xfrm>
        </p:spPr>
        <p:txBody>
          <a:bodyPr>
            <a:normAutofit/>
          </a:bodyPr>
          <a:lstStyle/>
          <a:p>
            <a:r>
              <a:rPr lang="da-DK" altLang="da-DK" sz="4000" dirty="0">
                <a:latin typeface="Cambria" charset="0"/>
                <a:ea typeface="ＭＳ Ｐゴシック" charset="-128"/>
                <a:cs typeface="Cambria" charset="0"/>
              </a:rPr>
              <a:t>Det individuelle </a:t>
            </a:r>
            <a:r>
              <a:rPr lang="da-DK" altLang="da-DK" sz="4000" dirty="0" smtClean="0">
                <a:latin typeface="Cambria" charset="0"/>
                <a:ea typeface="ＭＳ Ｐゴシック" charset="-128"/>
                <a:cs typeface="Cambria" charset="0"/>
              </a:rPr>
              <a:t>rum</a:t>
            </a:r>
            <a:br>
              <a:rPr lang="da-DK" altLang="da-DK" sz="4000" dirty="0" smtClean="0">
                <a:latin typeface="Cambria" charset="0"/>
                <a:ea typeface="ＭＳ Ｐゴシック" charset="-128"/>
                <a:cs typeface="Cambria" charset="0"/>
              </a:rPr>
            </a:br>
            <a:r>
              <a:rPr lang="da-DK" altLang="da-DK" sz="2000" dirty="0" smtClean="0">
                <a:latin typeface="Cambria" charset="0"/>
                <a:ea typeface="ＭＳ Ｐゴシック" charset="-128"/>
                <a:cs typeface="Cambria" charset="0"/>
              </a:rPr>
              <a:t>Ligger udenfor SU/HSU, men er en vigtig del af samarbejdet</a:t>
            </a:r>
            <a:endParaRPr lang="da-DK" altLang="da-DK" sz="2000" dirty="0">
              <a:latin typeface="Cambria" charset="0"/>
              <a:ea typeface="ＭＳ Ｐゴシック" charset="-128"/>
              <a:cs typeface="Cambria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13182" y="1398450"/>
            <a:ext cx="6957392" cy="5214385"/>
          </a:xfrm>
        </p:spPr>
        <p:txBody>
          <a:bodyPr>
            <a:normAutofit fontScale="62500" lnSpcReduction="20000"/>
          </a:bodyPr>
          <a:lstStyle/>
          <a:p>
            <a:pPr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da-DK" sz="3600" dirty="0" smtClean="0"/>
              <a:t>Håndhæve regler og rettigheder</a:t>
            </a:r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/>
            </a:pPr>
            <a:r>
              <a:rPr lang="da-DK" sz="3300" dirty="0" smtClean="0"/>
              <a:t>Sygesamtaler, tjenstlige samtaler, lønforhold, kompetenceudvikling</a:t>
            </a:r>
            <a:r>
              <a:rPr lang="is-IS" sz="3300" dirty="0" smtClean="0"/>
              <a:t>…</a:t>
            </a:r>
            <a:r>
              <a:rPr lang="da-DK" sz="3300" dirty="0" smtClean="0"/>
              <a:t> </a:t>
            </a:r>
            <a:endParaRPr lang="da-DK" sz="3300" dirty="0"/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/>
            </a:pPr>
            <a:r>
              <a:rPr lang="da-DK" sz="3300" dirty="0" smtClean="0"/>
              <a:t>Mødes om at håndtere en potentiel interessekonflikt: Lederen har fokus på arbejdspladsens behov – den tillidsvalgte på kollegaens ønsker</a:t>
            </a:r>
          </a:p>
          <a:p>
            <a:pPr marL="457200" lvl="1" indent="0">
              <a:buClr>
                <a:schemeClr val="tx1">
                  <a:lumMod val="50000"/>
                  <a:lumOff val="50000"/>
                </a:schemeClr>
              </a:buClr>
              <a:buFont typeface="Arial" charset="0"/>
              <a:buNone/>
              <a:defRPr/>
            </a:pPr>
            <a:endParaRPr lang="da-DK" sz="3300" dirty="0" smtClean="0"/>
          </a:p>
          <a:p>
            <a:pPr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da-DK" sz="3600" dirty="0" smtClean="0"/>
              <a:t>Den tillidsvalgte er kollegaens advokat</a:t>
            </a:r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/>
            </a:pPr>
            <a:r>
              <a:rPr lang="da-DK" sz="3300" dirty="0" smtClean="0"/>
              <a:t>Fokus på den enkelte som har rettigheder</a:t>
            </a:r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/>
            </a:pPr>
            <a:r>
              <a:rPr lang="da-DK" sz="3300" dirty="0" smtClean="0"/>
              <a:t>Bevare </a:t>
            </a:r>
            <a:r>
              <a:rPr lang="da-DK" sz="3300" dirty="0"/>
              <a:t>sin legitimitet overfor kollegerne ved at være der for den </a:t>
            </a:r>
            <a:r>
              <a:rPr lang="da-DK" sz="3300" dirty="0" smtClean="0"/>
              <a:t>enkelte</a:t>
            </a:r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/>
            </a:pPr>
            <a:r>
              <a:rPr lang="da-DK" sz="3300" dirty="0" smtClean="0"/>
              <a:t>Levere den ”service” fagforeningen forventer</a:t>
            </a:r>
          </a:p>
          <a:p>
            <a:pPr marL="457200" lvl="1" indent="0">
              <a:buClr>
                <a:schemeClr val="tx1">
                  <a:lumMod val="50000"/>
                  <a:lumOff val="50000"/>
                </a:schemeClr>
              </a:buClr>
              <a:buFont typeface="Arial" charset="0"/>
              <a:buNone/>
              <a:defRPr/>
            </a:pPr>
            <a:endParaRPr lang="da-DK" sz="3300" dirty="0" smtClean="0"/>
          </a:p>
          <a:p>
            <a:pPr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da-DK" sz="3600" dirty="0"/>
              <a:t>Krav til medskabelse</a:t>
            </a:r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/>
            </a:pPr>
            <a:r>
              <a:rPr lang="da-DK" sz="3300" dirty="0" smtClean="0"/>
              <a:t>Kunne håndtere den potentielle interessekonflikt</a:t>
            </a:r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/>
            </a:pPr>
            <a:r>
              <a:rPr lang="da-DK" sz="3300" dirty="0" smtClean="0"/>
              <a:t>Kunsten er at håndhævelse bliver til problemløsning</a:t>
            </a:r>
            <a:endParaRPr lang="da-DK" sz="3300" dirty="0"/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/>
            </a:pPr>
            <a:endParaRPr lang="da-DK" sz="2500" dirty="0" smtClean="0"/>
          </a:p>
          <a:p>
            <a:pPr marL="0" indent="0">
              <a:buClr>
                <a:schemeClr val="tx1">
                  <a:lumMod val="75000"/>
                  <a:lumOff val="25000"/>
                </a:schemeClr>
              </a:buClr>
              <a:buFont typeface="Arial" charset="0"/>
              <a:buNone/>
              <a:defRPr/>
            </a:pP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44887178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el 1"/>
          <p:cNvSpPr>
            <a:spLocks noGrp="1"/>
          </p:cNvSpPr>
          <p:nvPr>
            <p:ph type="title"/>
          </p:nvPr>
        </p:nvSpPr>
        <p:spPr>
          <a:xfrm>
            <a:off x="1012825" y="158750"/>
            <a:ext cx="7673975" cy="1143000"/>
          </a:xfrm>
        </p:spPr>
        <p:txBody>
          <a:bodyPr/>
          <a:lstStyle/>
          <a:p>
            <a:r>
              <a:rPr lang="da-DK" altLang="da-DK" sz="4000" dirty="0" smtClean="0">
                <a:latin typeface="Cambria" charset="0"/>
                <a:ea typeface="ＭＳ Ｐゴシック" charset="-128"/>
                <a:cs typeface="Cambria" charset="0"/>
              </a:rPr>
              <a:t>Samarbejdets rum</a:t>
            </a:r>
            <a:endParaRPr lang="da-DK" altLang="da-DK" sz="2400" dirty="0">
              <a:latin typeface="Cambria" charset="0"/>
              <a:ea typeface="ＭＳ Ｐゴシック" charset="-128"/>
              <a:cs typeface="Cambria" charset="0"/>
            </a:endParaRP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1154584" y="1772793"/>
          <a:ext cx="6842427" cy="3712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035" name="Tekstfelt 2"/>
          <p:cNvSpPr txBox="1">
            <a:spLocks noChangeArrowheads="1"/>
          </p:cNvSpPr>
          <p:nvPr/>
        </p:nvSpPr>
        <p:spPr bwMode="auto">
          <a:xfrm>
            <a:off x="5694020" y="1721153"/>
            <a:ext cx="30908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404040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a-DK" altLang="da-DK" sz="1800" dirty="0" smtClean="0">
                <a:latin typeface="Avenir Book" charset="0"/>
              </a:rPr>
              <a:t>Blive klogere sammen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a-DK" altLang="da-DK" sz="1800" dirty="0" smtClean="0">
                <a:latin typeface="Avenir Book" charset="0"/>
              </a:rPr>
              <a:t>Være i stand til at undersøge fremfor at forhandle</a:t>
            </a:r>
            <a:endParaRPr lang="da-DK" altLang="da-DK" sz="1800" dirty="0">
              <a:latin typeface="Avenir Book" charset="0"/>
            </a:endParaRPr>
          </a:p>
        </p:txBody>
      </p:sp>
      <p:sp>
        <p:nvSpPr>
          <p:cNvPr id="44036" name="Tekstfelt 4"/>
          <p:cNvSpPr txBox="1">
            <a:spLocks noChangeArrowheads="1"/>
          </p:cNvSpPr>
          <p:nvPr/>
        </p:nvSpPr>
        <p:spPr bwMode="auto">
          <a:xfrm>
            <a:off x="6550025" y="5270500"/>
            <a:ext cx="23272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404040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a-DK" altLang="da-DK" sz="1800" smtClean="0">
                <a:latin typeface="Avenir Book" charset="0"/>
              </a:rPr>
              <a:t>Håndtere interesse-forskelle </a:t>
            </a:r>
            <a:r>
              <a:rPr lang="da-DK" altLang="da-DK" sz="1800" dirty="0">
                <a:latin typeface="Avenir Book" charset="0"/>
              </a:rPr>
              <a:t>ved individuelle problemstillinger</a:t>
            </a:r>
          </a:p>
        </p:txBody>
      </p:sp>
      <p:sp>
        <p:nvSpPr>
          <p:cNvPr id="44037" name="Tekstfelt 6"/>
          <p:cNvSpPr txBox="1">
            <a:spLocks noChangeArrowheads="1"/>
          </p:cNvSpPr>
          <p:nvPr/>
        </p:nvSpPr>
        <p:spPr bwMode="auto">
          <a:xfrm>
            <a:off x="366713" y="4970463"/>
            <a:ext cx="2166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404040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a-DK" altLang="da-DK" sz="1800" dirty="0" smtClean="0">
                <a:latin typeface="Avenir Book" charset="0"/>
              </a:rPr>
              <a:t>Nå til enighed</a:t>
            </a:r>
            <a:r>
              <a:rPr lang="is-IS" altLang="da-DK" sz="1800" dirty="0" smtClean="0">
                <a:latin typeface="Avenir Book" charset="0"/>
              </a:rPr>
              <a:t>…</a:t>
            </a:r>
            <a:endParaRPr lang="da-DK" altLang="da-DK" sz="1800" dirty="0" smtClean="0">
              <a:latin typeface="Avenir Book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a-DK" altLang="da-DK" sz="1800" dirty="0" smtClean="0">
                <a:latin typeface="Avenir Book" charset="0"/>
              </a:rPr>
              <a:t>Tage medansvar for aftaler der formaliserer vilkår</a:t>
            </a:r>
            <a:endParaRPr lang="da-DK" altLang="da-DK" sz="1800" dirty="0">
              <a:latin typeface="Avenir Book" charset="0"/>
            </a:endParaRPr>
          </a:p>
        </p:txBody>
      </p:sp>
      <p:sp>
        <p:nvSpPr>
          <p:cNvPr id="2" name="Tekstfelt 1"/>
          <p:cNvSpPr txBox="1"/>
          <p:nvPr/>
        </p:nvSpPr>
        <p:spPr>
          <a:xfrm>
            <a:off x="412129" y="1600169"/>
            <a:ext cx="2954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i="1" dirty="0" smtClean="0">
                <a:latin typeface="+mn-lt"/>
              </a:rPr>
              <a:t>Medskabelse kræver at man kan håndtere og bruge alle tre rum</a:t>
            </a:r>
            <a:endParaRPr lang="da-DK" sz="20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59292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>
          <a:xfrm>
            <a:off x="1123937" y="-28367"/>
            <a:ext cx="7615238" cy="1143000"/>
          </a:xfrm>
        </p:spPr>
        <p:txBody>
          <a:bodyPr/>
          <a:lstStyle/>
          <a:p>
            <a:r>
              <a:rPr lang="da-DK" altLang="da-DK" sz="3600" dirty="0" smtClean="0">
                <a:latin typeface="Cambria" charset="0"/>
                <a:ea typeface="ＭＳ Ｐゴシック" charset="-128"/>
                <a:cs typeface="Cambria" charset="0"/>
              </a:rPr>
              <a:t>Fokus </a:t>
            </a:r>
            <a:r>
              <a:rPr lang="da-DK" altLang="da-DK" sz="3600" smtClean="0">
                <a:latin typeface="Cambria" charset="0"/>
                <a:ea typeface="ＭＳ Ｐゴシック" charset="-128"/>
                <a:cs typeface="Cambria" charset="0"/>
              </a:rPr>
              <a:t>i samarbejdet flytter sig</a:t>
            </a:r>
            <a:endParaRPr lang="da-DK" altLang="da-DK" sz="3600" dirty="0">
              <a:latin typeface="Cambria" charset="0"/>
              <a:ea typeface="ＭＳ Ｐゴシック" charset="-128"/>
              <a:cs typeface="Cambria" charset="0"/>
            </a:endParaRP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/>
          </p:nvPr>
        </p:nvGraphicFramePr>
        <p:xfrm>
          <a:off x="329326" y="1875095"/>
          <a:ext cx="8573137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507" name="Tekstfelt 2"/>
          <p:cNvSpPr txBox="1">
            <a:spLocks noChangeArrowheads="1"/>
          </p:cNvSpPr>
          <p:nvPr/>
        </p:nvSpPr>
        <p:spPr bwMode="auto">
          <a:xfrm>
            <a:off x="736600" y="4310063"/>
            <a:ext cx="244633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404040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a-DK" altLang="da-DK" sz="2000" dirty="0">
                <a:latin typeface="Avenir Book" charset="0"/>
              </a:rPr>
              <a:t>Hvad skal hvem inddrages i og have indflydelse på</a:t>
            </a:r>
            <a:r>
              <a:rPr lang="da-DK" altLang="da-DK" sz="2000" dirty="0" smtClean="0">
                <a:latin typeface="Avenir Book" charset="0"/>
              </a:rPr>
              <a:t>?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a-DK" altLang="da-DK" sz="2000" dirty="0" smtClean="0">
                <a:latin typeface="Avenir Book" charset="0"/>
              </a:rPr>
              <a:t>Fx ledelsesret</a:t>
            </a:r>
            <a:endParaRPr lang="da-DK" altLang="da-DK" sz="2000" dirty="0">
              <a:latin typeface="Avenir Book" charset="0"/>
            </a:endParaRPr>
          </a:p>
        </p:txBody>
      </p:sp>
      <p:sp>
        <p:nvSpPr>
          <p:cNvPr id="21508" name="Tekstfelt 4"/>
          <p:cNvSpPr txBox="1">
            <a:spLocks noChangeArrowheads="1"/>
          </p:cNvSpPr>
          <p:nvPr/>
        </p:nvSpPr>
        <p:spPr bwMode="auto">
          <a:xfrm>
            <a:off x="3698638" y="3626261"/>
            <a:ext cx="22891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404040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a-DK" altLang="da-DK" sz="2000" dirty="0">
                <a:latin typeface="Avenir Book" charset="0"/>
              </a:rPr>
              <a:t>Hvad har hvem ret til at være med til at bestemme?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a-DK" altLang="da-DK" sz="2000" dirty="0">
              <a:latin typeface="Avenir Book" charset="0"/>
            </a:endParaRPr>
          </a:p>
        </p:txBody>
      </p:sp>
      <p:sp>
        <p:nvSpPr>
          <p:cNvPr id="21509" name="Tekstfelt 5"/>
          <p:cNvSpPr txBox="1">
            <a:spLocks noChangeArrowheads="1"/>
          </p:cNvSpPr>
          <p:nvPr/>
        </p:nvSpPr>
        <p:spPr bwMode="auto">
          <a:xfrm>
            <a:off x="6553200" y="2814638"/>
            <a:ext cx="244951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404040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a-DK" altLang="da-DK" sz="2000" dirty="0">
                <a:latin typeface="Avenir Book" charset="0"/>
              </a:rPr>
              <a:t>Hvilke løsninger kan vi skabe i </a:t>
            </a:r>
            <a:r>
              <a:rPr lang="da-DK" altLang="da-DK" sz="2000" dirty="0" smtClean="0">
                <a:latin typeface="Avenir Book" charset="0"/>
              </a:rPr>
              <a:t>fællesskab – for kerneopgaven</a:t>
            </a:r>
            <a:endParaRPr lang="da-DK" altLang="da-DK" sz="2000" dirty="0">
              <a:latin typeface="Avenir Book" charset="0"/>
            </a:endParaRPr>
          </a:p>
        </p:txBody>
      </p:sp>
      <p:sp>
        <p:nvSpPr>
          <p:cNvPr id="21510" name="Tekstfelt 8"/>
          <p:cNvSpPr txBox="1">
            <a:spLocks noChangeArrowheads="1"/>
          </p:cNvSpPr>
          <p:nvPr/>
        </p:nvSpPr>
        <p:spPr bwMode="auto">
          <a:xfrm>
            <a:off x="940081" y="1955267"/>
            <a:ext cx="418894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04040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a-DK" altLang="da-DK" sz="2400" i="1" dirty="0" smtClean="0">
                <a:latin typeface="Avenir Book" charset="0"/>
              </a:rPr>
              <a:t>Indflydelse som en rettighed</a:t>
            </a:r>
          </a:p>
          <a:p>
            <a:pPr marL="285750" indent="-285750" eaLnBrk="1" hangingPunct="1">
              <a:spcBef>
                <a:spcPct val="0"/>
              </a:spcBef>
              <a:buClrTx/>
            </a:pPr>
            <a:r>
              <a:rPr lang="da-DK" altLang="da-DK" sz="1600" i="1" dirty="0">
                <a:latin typeface="Avenir Book" charset="0"/>
              </a:rPr>
              <a:t>Styrke bestemte gruppers interesser og </a:t>
            </a:r>
            <a:r>
              <a:rPr lang="da-DK" altLang="da-DK" sz="1600" i="1" dirty="0" smtClean="0">
                <a:latin typeface="Avenir Book" charset="0"/>
              </a:rPr>
              <a:t>vilkår</a:t>
            </a:r>
            <a:endParaRPr lang="da-DK" altLang="da-DK" sz="1600" i="1" dirty="0">
              <a:latin typeface="Avenir Book" charset="0"/>
            </a:endParaRPr>
          </a:p>
        </p:txBody>
      </p:sp>
      <p:cxnSp>
        <p:nvCxnSpPr>
          <p:cNvPr id="3" name="Lige pilforbindelse 2"/>
          <p:cNvCxnSpPr/>
          <p:nvPr/>
        </p:nvCxnSpPr>
        <p:spPr>
          <a:xfrm>
            <a:off x="230633" y="6079164"/>
            <a:ext cx="8508542" cy="95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13" name="Tekstfelt 4"/>
          <p:cNvSpPr txBox="1">
            <a:spLocks noChangeArrowheads="1"/>
          </p:cNvSpPr>
          <p:nvPr/>
        </p:nvSpPr>
        <p:spPr bwMode="auto">
          <a:xfrm>
            <a:off x="7094525" y="6096867"/>
            <a:ext cx="164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404040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a-DK" altLang="da-DK" sz="1200" smtClean="0">
                <a:latin typeface="Arial" charset="0"/>
              </a:rPr>
              <a:t>Grad </a:t>
            </a:r>
            <a:r>
              <a:rPr lang="da-DK" altLang="da-DK" sz="1200" dirty="0">
                <a:latin typeface="Arial" charset="0"/>
              </a:rPr>
              <a:t>af </a:t>
            </a:r>
            <a:r>
              <a:rPr lang="da-DK" altLang="da-DK" sz="1200" b="1" dirty="0">
                <a:latin typeface="Arial" charset="0"/>
              </a:rPr>
              <a:t>ansvar</a:t>
            </a:r>
            <a:r>
              <a:rPr lang="da-DK" altLang="da-DK" sz="1200" dirty="0">
                <a:latin typeface="Arial" charset="0"/>
              </a:rPr>
              <a:t> for kerneopgaven</a:t>
            </a:r>
          </a:p>
        </p:txBody>
      </p:sp>
      <p:cxnSp>
        <p:nvCxnSpPr>
          <p:cNvPr id="5" name="Lige forbindelse 4"/>
          <p:cNvCxnSpPr/>
          <p:nvPr/>
        </p:nvCxnSpPr>
        <p:spPr>
          <a:xfrm>
            <a:off x="6088063" y="1111250"/>
            <a:ext cx="0" cy="457200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kstfelt 9"/>
          <p:cNvSpPr txBox="1">
            <a:spLocks noChangeArrowheads="1"/>
          </p:cNvSpPr>
          <p:nvPr/>
        </p:nvSpPr>
        <p:spPr bwMode="auto">
          <a:xfrm>
            <a:off x="5989638" y="1028119"/>
            <a:ext cx="29128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04040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None/>
            </a:pPr>
            <a:r>
              <a:rPr lang="da-DK" altLang="da-DK" sz="2400" b="1" i="1" dirty="0" smtClean="0">
                <a:latin typeface="Avenir Book" charset="0"/>
              </a:rPr>
              <a:t>Indflydelse som et bidrag</a:t>
            </a:r>
          </a:p>
          <a:p>
            <a:pPr marL="285750" indent="-285750" algn="r" eaLnBrk="1" hangingPunct="1">
              <a:spcBef>
                <a:spcPct val="0"/>
              </a:spcBef>
              <a:buClrTx/>
            </a:pPr>
            <a:r>
              <a:rPr lang="da-DK" altLang="da-DK" sz="1600" b="1" i="1" dirty="0" smtClean="0">
                <a:latin typeface="Avenir Book" charset="0"/>
              </a:rPr>
              <a:t>Styrke kerneopgave</a:t>
            </a:r>
            <a:endParaRPr lang="da-DK" altLang="da-DK" sz="1600" b="1" i="1" dirty="0">
              <a:latin typeface="Avenir Book" charset="0"/>
            </a:endParaRPr>
          </a:p>
        </p:txBody>
      </p:sp>
      <p:cxnSp>
        <p:nvCxnSpPr>
          <p:cNvPr id="6" name="Lige pilforbindelse 5"/>
          <p:cNvCxnSpPr/>
          <p:nvPr/>
        </p:nvCxnSpPr>
        <p:spPr>
          <a:xfrm flipH="1" flipV="1">
            <a:off x="219075" y="1479176"/>
            <a:ext cx="14008" cy="45999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kstfelt 6"/>
          <p:cNvSpPr txBox="1"/>
          <p:nvPr/>
        </p:nvSpPr>
        <p:spPr>
          <a:xfrm>
            <a:off x="0" y="929588"/>
            <a:ext cx="1093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Grad af </a:t>
            </a:r>
            <a:r>
              <a:rPr lang="da-DK" sz="1200" b="1" dirty="0" smtClean="0"/>
              <a:t>indflydelse</a:t>
            </a:r>
            <a:endParaRPr lang="da-DK" sz="1200" b="1" dirty="0"/>
          </a:p>
        </p:txBody>
      </p:sp>
    </p:spTree>
    <p:extLst>
      <p:ext uri="{BB962C8B-B14F-4D97-AF65-F5344CB8AC3E}">
        <p14:creationId xmlns:p14="http://schemas.microsoft.com/office/powerpoint/2010/main" val="12399354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>
          <a:xfrm>
            <a:off x="723900" y="-18217"/>
            <a:ext cx="7601953" cy="1143000"/>
          </a:xfrm>
        </p:spPr>
        <p:txBody>
          <a:bodyPr/>
          <a:lstStyle/>
          <a:p>
            <a:pPr algn="ctr"/>
            <a:r>
              <a:rPr lang="da-DK" altLang="da-DK" sz="3600" dirty="0" smtClean="0">
                <a:latin typeface="Cambria" charset="0"/>
                <a:ea typeface="ＭＳ Ｐゴシック" charset="-128"/>
                <a:cs typeface="Cambria" charset="0"/>
              </a:rPr>
              <a:t>Medskabelse som arbejdsform</a:t>
            </a:r>
            <a:endParaRPr lang="da-DK" altLang="da-DK" sz="3600" dirty="0">
              <a:latin typeface="Cambria" charset="0"/>
              <a:ea typeface="ＭＳ Ｐゴシック" charset="-128"/>
              <a:cs typeface="Cambria" charset="0"/>
            </a:endParaRP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/>
          </p:nvPr>
        </p:nvGraphicFramePr>
        <p:xfrm>
          <a:off x="-165894" y="1242380"/>
          <a:ext cx="9144000" cy="5235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felt 4"/>
          <p:cNvSpPr txBox="1"/>
          <p:nvPr/>
        </p:nvSpPr>
        <p:spPr>
          <a:xfrm>
            <a:off x="7073266" y="3109024"/>
            <a:ext cx="233673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da-DK" sz="1600" dirty="0" smtClean="0">
                <a:ea typeface="ＭＳ Ｐゴシック" charset="0"/>
                <a:cs typeface="ＭＳ Ｐゴシック" charset="0"/>
              </a:rPr>
              <a:t>Bidrage til sammenhæng mellem:</a:t>
            </a:r>
            <a:endParaRPr lang="da-DK" sz="1600" dirty="0">
              <a:ea typeface="ＭＳ Ｐゴシック" charset="0"/>
              <a:cs typeface="ＭＳ Ｐゴシック" charset="0"/>
            </a:endParaRPr>
          </a:p>
          <a:p>
            <a:pPr marL="285750" indent="-285750" eaLnBrk="1" hangingPunct="1">
              <a:buFont typeface="Arial" charset="0"/>
              <a:buChar char="•"/>
              <a:defRPr/>
            </a:pPr>
            <a:r>
              <a:rPr lang="da-DK" sz="1600" dirty="0">
                <a:ea typeface="ＭＳ Ｐゴシック" charset="0"/>
                <a:cs typeface="ＭＳ Ｐゴシック" charset="0"/>
              </a:rPr>
              <a:t>Produktivitet</a:t>
            </a:r>
          </a:p>
          <a:p>
            <a:pPr marL="285750" indent="-285750" eaLnBrk="1" hangingPunct="1">
              <a:buFont typeface="Arial" charset="0"/>
              <a:buChar char="•"/>
              <a:defRPr/>
            </a:pPr>
            <a:r>
              <a:rPr lang="da-DK" sz="1600" dirty="0">
                <a:ea typeface="ＭＳ Ｐゴシック" charset="0"/>
                <a:cs typeface="ＭＳ Ｐゴシック" charset="0"/>
              </a:rPr>
              <a:t>Kvalitet </a:t>
            </a:r>
          </a:p>
          <a:p>
            <a:pPr marL="285750" indent="-285750" eaLnBrk="1" hangingPunct="1">
              <a:buFont typeface="Arial" charset="0"/>
              <a:buChar char="•"/>
              <a:defRPr/>
            </a:pPr>
            <a:r>
              <a:rPr lang="da-DK" sz="1600" dirty="0">
                <a:ea typeface="ＭＳ Ｐゴシック" charset="0"/>
                <a:cs typeface="ＭＳ Ｐゴシック" charset="0"/>
              </a:rPr>
              <a:t>Trivsel</a:t>
            </a:r>
          </a:p>
        </p:txBody>
      </p:sp>
      <p:sp>
        <p:nvSpPr>
          <p:cNvPr id="15364" name="Tekstfelt 5"/>
          <p:cNvSpPr txBox="1">
            <a:spLocks noChangeArrowheads="1"/>
          </p:cNvSpPr>
          <p:nvPr/>
        </p:nvSpPr>
        <p:spPr bwMode="auto">
          <a:xfrm>
            <a:off x="5238885" y="5400854"/>
            <a:ext cx="261773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04040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a-DK" altLang="da-DK" sz="1600" dirty="0" smtClean="0">
                <a:latin typeface="Arial" charset="0"/>
              </a:rPr>
              <a:t>Bruge relationerne til: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da-DK" altLang="da-DK" sz="1600" dirty="0" smtClean="0">
                <a:latin typeface="Arial" charset="0"/>
              </a:rPr>
              <a:t>Hinanden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da-DK" altLang="da-DK" sz="1600" dirty="0" smtClean="0">
                <a:latin typeface="Arial" charset="0"/>
              </a:rPr>
              <a:t>Kolleger / ledelse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da-DK" altLang="da-DK" sz="1600" dirty="0" smtClean="0">
                <a:latin typeface="Arial" charset="0"/>
              </a:rPr>
              <a:t>Faglig organisation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da-DK" altLang="da-DK" sz="1600" dirty="0" smtClean="0">
                <a:latin typeface="Arial" charset="0"/>
              </a:rPr>
              <a:t>Topledelse </a:t>
            </a:r>
            <a:endParaRPr lang="da-DK" altLang="da-DK" sz="1600" dirty="0">
              <a:latin typeface="Arial" charset="0"/>
            </a:endParaRPr>
          </a:p>
        </p:txBody>
      </p:sp>
      <p:sp>
        <p:nvSpPr>
          <p:cNvPr id="15365" name="Tekstfelt 6"/>
          <p:cNvSpPr txBox="1">
            <a:spLocks noChangeArrowheads="1"/>
          </p:cNvSpPr>
          <p:nvPr/>
        </p:nvSpPr>
        <p:spPr bwMode="auto">
          <a:xfrm>
            <a:off x="165423" y="3524522"/>
            <a:ext cx="195252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04040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a-DK" altLang="da-DK" sz="1600" dirty="0" smtClean="0">
                <a:latin typeface="Arial" charset="0"/>
              </a:rPr>
              <a:t>Håndtere processen i:</a:t>
            </a:r>
          </a:p>
          <a:p>
            <a:pPr marL="285750" indent="-285750">
              <a:spcBef>
                <a:spcPct val="0"/>
              </a:spcBef>
              <a:buClrTx/>
            </a:pPr>
            <a:r>
              <a:rPr lang="da-DK" altLang="da-DK" sz="1600" dirty="0" smtClean="0">
                <a:latin typeface="Arial" charset="0"/>
              </a:rPr>
              <a:t>Aftalerummet</a:t>
            </a:r>
          </a:p>
          <a:p>
            <a:pPr marL="285750" indent="-285750">
              <a:spcBef>
                <a:spcPct val="0"/>
              </a:spcBef>
              <a:buClrTx/>
            </a:pPr>
            <a:r>
              <a:rPr lang="da-DK" altLang="da-DK" sz="1600" dirty="0" smtClean="0">
                <a:latin typeface="Arial" charset="0"/>
              </a:rPr>
              <a:t>Dialogrummet</a:t>
            </a:r>
            <a:endParaRPr lang="da-DK" altLang="da-DK" sz="1600" dirty="0">
              <a:latin typeface="Arial" charset="0"/>
            </a:endParaRPr>
          </a:p>
          <a:p>
            <a:pPr marL="285750" indent="-285750">
              <a:spcBef>
                <a:spcPct val="0"/>
              </a:spcBef>
              <a:buClrTx/>
            </a:pPr>
            <a:r>
              <a:rPr lang="da-DK" altLang="da-DK" sz="1600" dirty="0" smtClean="0">
                <a:latin typeface="Arial" charset="0"/>
              </a:rPr>
              <a:t>Det </a:t>
            </a:r>
            <a:r>
              <a:rPr lang="da-DK" altLang="da-DK" sz="1600" dirty="0">
                <a:latin typeface="Arial" charset="0"/>
              </a:rPr>
              <a:t>individuelle </a:t>
            </a:r>
            <a:r>
              <a:rPr lang="da-DK" altLang="da-DK" sz="1600" dirty="0" smtClean="0">
                <a:latin typeface="Arial" charset="0"/>
              </a:rPr>
              <a:t>rum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-"/>
            </a:pPr>
            <a:endParaRPr lang="da-DK" altLang="da-DK" sz="1600" dirty="0">
              <a:latin typeface="Arial" charset="0"/>
            </a:endParaRPr>
          </a:p>
        </p:txBody>
      </p:sp>
      <p:sp>
        <p:nvSpPr>
          <p:cNvPr id="7" name="Tekstfelt 5"/>
          <p:cNvSpPr txBox="1">
            <a:spLocks noChangeArrowheads="1"/>
          </p:cNvSpPr>
          <p:nvPr/>
        </p:nvSpPr>
        <p:spPr bwMode="auto">
          <a:xfrm>
            <a:off x="5238884" y="1249732"/>
            <a:ext cx="308696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04040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buNone/>
              <a:defRPr/>
            </a:pPr>
            <a:r>
              <a:rPr lang="da-DK" sz="1600" dirty="0">
                <a:latin typeface="Arial" charset="0"/>
                <a:ea typeface="Arial" charset="0"/>
                <a:cs typeface="Arial" charset="0"/>
              </a:rPr>
              <a:t>Anerkende og belyse det som udfordrer </a:t>
            </a:r>
            <a:r>
              <a:rPr lang="da-DK" sz="1600" dirty="0" smtClean="0">
                <a:latin typeface="Arial" charset="0"/>
                <a:ea typeface="Arial" charset="0"/>
                <a:cs typeface="Arial" charset="0"/>
              </a:rPr>
              <a:t>arbejdspladsen (strategisk)</a:t>
            </a:r>
          </a:p>
        </p:txBody>
      </p:sp>
    </p:spTree>
    <p:extLst>
      <p:ext uri="{BB962C8B-B14F-4D97-AF65-F5344CB8AC3E}">
        <p14:creationId xmlns:p14="http://schemas.microsoft.com/office/powerpoint/2010/main" val="165348018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7717" y="193908"/>
            <a:ext cx="8047856" cy="857250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Opsummering</a:t>
            </a:r>
            <a:br>
              <a:rPr lang="da-DK" dirty="0" smtClean="0"/>
            </a:br>
            <a:r>
              <a:rPr lang="da-DK" sz="2200" dirty="0" smtClean="0"/>
              <a:t>Forskellige tilgange</a:t>
            </a:r>
            <a:endParaRPr lang="da-DK" sz="2200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794357"/>
              </p:ext>
            </p:extLst>
          </p:nvPr>
        </p:nvGraphicFramePr>
        <p:xfrm>
          <a:off x="167134" y="1178000"/>
          <a:ext cx="8725074" cy="55800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0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0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18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  <a:latin typeface="+mj-lt"/>
                        </a:rPr>
                        <a:t> </a:t>
                      </a:r>
                      <a:r>
                        <a:rPr lang="da-DK" sz="1600" dirty="0" smtClean="0">
                          <a:effectLst/>
                          <a:latin typeface="+mj-lt"/>
                        </a:rPr>
                        <a:t>Syn på</a:t>
                      </a:r>
                      <a:endParaRPr lang="da-DK" sz="16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  <a:latin typeface="+mj-lt"/>
                        </a:rPr>
                        <a:t>Medskabelse</a:t>
                      </a:r>
                      <a:endParaRPr lang="da-DK" sz="16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  <a:latin typeface="+mj-lt"/>
                        </a:rPr>
                        <a:t>Traditionel medindflydelse</a:t>
                      </a:r>
                      <a:endParaRPr lang="da-DK" sz="16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518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 smtClean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Medindflydelse</a:t>
                      </a:r>
                      <a:r>
                        <a:rPr lang="da-DK" sz="1600" baseline="0" dirty="0" smtClean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 og </a:t>
                      </a:r>
                      <a:r>
                        <a:rPr lang="da-DK" sz="1600" baseline="0" dirty="0" err="1" smtClean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medbestem-melse</a:t>
                      </a:r>
                      <a:endParaRPr lang="da-DK" sz="16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 smtClean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Opstår</a:t>
                      </a:r>
                      <a:r>
                        <a:rPr lang="da-DK" sz="1800" baseline="0" dirty="0" smtClean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 når man finder løsninger for kerneopgaven</a:t>
                      </a:r>
                      <a:endParaRPr lang="da-DK" sz="18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 smtClean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En formaliseret rettighed</a:t>
                      </a:r>
                      <a:r>
                        <a:rPr lang="da-DK" sz="1800" baseline="0" dirty="0" smtClean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 – noget man har </a:t>
                      </a:r>
                      <a:r>
                        <a:rPr lang="da-DK" sz="1800" baseline="0" smtClean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ret til</a:t>
                      </a:r>
                      <a:endParaRPr lang="da-DK" sz="18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2084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Det</a:t>
                      </a:r>
                      <a:r>
                        <a:rPr lang="da-DK" sz="16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strategiske perspektiv</a:t>
                      </a:r>
                      <a:endParaRPr lang="da-DK" sz="16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 smtClean="0">
                          <a:effectLst/>
                          <a:latin typeface="+mj-lt"/>
                        </a:rPr>
                        <a:t>Håndtere </a:t>
                      </a:r>
                      <a:r>
                        <a:rPr lang="da-DK" sz="1800" dirty="0">
                          <a:effectLst/>
                          <a:latin typeface="+mj-lt"/>
                        </a:rPr>
                        <a:t>strategiske udfordringer for arbejdspladsen. Melder sig ind i dem</a:t>
                      </a:r>
                      <a:endParaRPr lang="da-DK" sz="18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effectLst/>
                          <a:latin typeface="+mj-lt"/>
                        </a:rPr>
                        <a:t>Har fokus på at opnå strategiske mål for </a:t>
                      </a:r>
                      <a:r>
                        <a:rPr lang="da-DK" sz="1800" dirty="0" smtClean="0">
                          <a:effectLst/>
                          <a:latin typeface="+mj-lt"/>
                        </a:rPr>
                        <a:t>faggruppen</a:t>
                      </a:r>
                      <a:endParaRPr lang="da-DK" sz="18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2084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 smtClean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Fælles fokus</a:t>
                      </a:r>
                      <a:endParaRPr lang="da-DK" sz="16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 smtClean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Skabe de bedst</a:t>
                      </a:r>
                      <a:r>
                        <a:rPr lang="da-DK" sz="1800" baseline="0" dirty="0" smtClean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 mulige</a:t>
                      </a:r>
                      <a:r>
                        <a:rPr lang="da-DK" sz="1800" dirty="0" smtClean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 løsninger for arbejdspladserne</a:t>
                      </a:r>
                      <a:endParaRPr lang="da-DK" sz="18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 smtClean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Kvalificere og påpege konsekvenser af ledelsens</a:t>
                      </a:r>
                      <a:r>
                        <a:rPr lang="da-DK" sz="1800" baseline="0" dirty="0" smtClean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 beslutninger</a:t>
                      </a:r>
                      <a:endParaRPr lang="da-DK" sz="18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2084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 smtClean="0">
                          <a:effectLst/>
                          <a:latin typeface="+mj-lt"/>
                        </a:rPr>
                        <a:t>Succeskriterier </a:t>
                      </a:r>
                      <a:r>
                        <a:rPr lang="da-DK" sz="1600" dirty="0">
                          <a:effectLst/>
                          <a:latin typeface="+mj-lt"/>
                        </a:rPr>
                        <a:t>for </a:t>
                      </a:r>
                      <a:r>
                        <a:rPr lang="da-DK" sz="1600" dirty="0" smtClean="0">
                          <a:effectLst/>
                          <a:latin typeface="+mj-lt"/>
                        </a:rPr>
                        <a:t>løsninger</a:t>
                      </a:r>
                    </a:p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endParaRPr lang="da-DK" sz="16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effectLst/>
                          <a:latin typeface="+mj-lt"/>
                        </a:rPr>
                        <a:t>De øger arbejdspladsens evne til at løse kerneopgaven (kvalitet, produktivitet og trivsel)</a:t>
                      </a:r>
                      <a:endParaRPr lang="da-DK" sz="18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effectLst/>
                          <a:latin typeface="+mj-lt"/>
                        </a:rPr>
                        <a:t>De styrker rettigheder og vilkår for specifikke faggrupper</a:t>
                      </a:r>
                      <a:endParaRPr lang="da-DK" sz="18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2518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 smtClean="0">
                          <a:effectLst/>
                          <a:latin typeface="+mj-lt"/>
                        </a:rPr>
                        <a:t>Tillidsvalgtes</a:t>
                      </a:r>
                      <a:r>
                        <a:rPr lang="da-DK" sz="160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da-DK" sz="1600" dirty="0" smtClean="0">
                          <a:effectLst/>
                          <a:latin typeface="+mj-lt"/>
                        </a:rPr>
                        <a:t>platform</a:t>
                      </a:r>
                      <a:endParaRPr lang="da-DK" sz="16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 smtClean="0">
                          <a:effectLst/>
                          <a:latin typeface="+mj-lt"/>
                        </a:rPr>
                        <a:t>Platformen skabes</a:t>
                      </a:r>
                      <a:r>
                        <a:rPr lang="da-DK" sz="1800" baseline="0" dirty="0" smtClean="0">
                          <a:effectLst/>
                          <a:latin typeface="+mj-lt"/>
                        </a:rPr>
                        <a:t> af </a:t>
                      </a:r>
                      <a:r>
                        <a:rPr lang="da-DK" sz="1800" dirty="0" smtClean="0">
                          <a:effectLst/>
                          <a:latin typeface="+mj-lt"/>
                        </a:rPr>
                        <a:t>relationerne til ledelse, kolleger og faglig organisation. Platformen kan bruges</a:t>
                      </a:r>
                      <a:r>
                        <a:rPr lang="da-DK" sz="1800" baseline="0" dirty="0" smtClean="0">
                          <a:effectLst/>
                          <a:latin typeface="+mj-lt"/>
                        </a:rPr>
                        <a:t> til forandring!</a:t>
                      </a:r>
                      <a:endParaRPr lang="da-DK" sz="18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 smtClean="0">
                          <a:effectLst/>
                          <a:latin typeface="+mj-lt"/>
                        </a:rPr>
                        <a:t>Platformen er overenskomsten og den danske</a:t>
                      </a:r>
                      <a:r>
                        <a:rPr lang="da-DK" sz="1800" baseline="0" dirty="0" smtClean="0">
                          <a:effectLst/>
                          <a:latin typeface="+mj-lt"/>
                        </a:rPr>
                        <a:t> model</a:t>
                      </a:r>
                      <a:endParaRPr lang="da-DK" sz="18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5747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 smtClean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Kontekster</a:t>
                      </a:r>
                      <a:r>
                        <a:rPr lang="da-DK" sz="1600" baseline="0" dirty="0" smtClean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 man mødes i</a:t>
                      </a:r>
                      <a:endParaRPr lang="da-DK" sz="16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 smtClean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Rum: Aftale,</a:t>
                      </a:r>
                      <a:r>
                        <a:rPr lang="da-DK" sz="1800" baseline="0" dirty="0" smtClean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 dialog eller individuelle rettigheder</a:t>
                      </a:r>
                      <a:endParaRPr lang="da-DK" sz="18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 smtClean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Overenskomst (aftaleret)/ lovgivning vs SU-system</a:t>
                      </a:r>
                      <a:r>
                        <a:rPr lang="da-DK" sz="1800" baseline="0" dirty="0" smtClean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 (ledelsesret) </a:t>
                      </a:r>
                      <a:endParaRPr lang="da-DK" sz="18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08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>
          <a:xfrm>
            <a:off x="723900" y="-18217"/>
            <a:ext cx="7601953" cy="1143000"/>
          </a:xfrm>
        </p:spPr>
        <p:txBody>
          <a:bodyPr/>
          <a:lstStyle/>
          <a:p>
            <a:pPr algn="ctr"/>
            <a:r>
              <a:rPr lang="da-DK" altLang="da-DK" sz="3600" dirty="0" smtClean="0">
                <a:latin typeface="Cambria" charset="0"/>
                <a:ea typeface="ＭＳ Ｐゴシック" charset="-128"/>
                <a:cs typeface="Cambria" charset="0"/>
              </a:rPr>
              <a:t>Medskabelse som arbejdsform</a:t>
            </a:r>
            <a:endParaRPr lang="da-DK" altLang="da-DK" sz="3600" dirty="0">
              <a:latin typeface="Cambria" charset="0"/>
              <a:ea typeface="ＭＳ Ｐゴシック" charset="-128"/>
              <a:cs typeface="Cambria" charset="0"/>
            </a:endParaRP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723512"/>
              </p:ext>
            </p:extLst>
          </p:nvPr>
        </p:nvGraphicFramePr>
        <p:xfrm>
          <a:off x="-1212816" y="1124783"/>
          <a:ext cx="9144000" cy="5235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kstfelt 1"/>
          <p:cNvSpPr txBox="1"/>
          <p:nvPr/>
        </p:nvSpPr>
        <p:spPr>
          <a:xfrm>
            <a:off x="4379103" y="4559636"/>
            <a:ext cx="3339548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 sz="2000" dirty="0" smtClean="0"/>
              <a:t>Huske hvad samarbejdet i sidste ende handler om - at universitetet kan løse </a:t>
            </a:r>
            <a:r>
              <a:rPr lang="da-DK" sz="2000" smtClean="0"/>
              <a:t>sin kerneopgave</a:t>
            </a:r>
            <a:endParaRPr lang="da-DK" sz="2000" dirty="0"/>
          </a:p>
        </p:txBody>
      </p:sp>
      <p:sp>
        <p:nvSpPr>
          <p:cNvPr id="3" name="Tekstfelt 2"/>
          <p:cNvSpPr txBox="1"/>
          <p:nvPr/>
        </p:nvSpPr>
        <p:spPr>
          <a:xfrm>
            <a:off x="4320210" y="1486589"/>
            <a:ext cx="3220278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 sz="2000" dirty="0" smtClean="0"/>
              <a:t>Have et ”fælles tredje” i samarbejdet – være bevidst om, hvad der er på spil </a:t>
            </a:r>
            <a:r>
              <a:rPr lang="da-DK" sz="2000" smtClean="0"/>
              <a:t>i samarbejdet</a:t>
            </a:r>
            <a:endParaRPr lang="da-DK" sz="2000"/>
          </a:p>
        </p:txBody>
      </p:sp>
    </p:spTree>
    <p:extLst>
      <p:ext uri="{BB962C8B-B14F-4D97-AF65-F5344CB8AC3E}">
        <p14:creationId xmlns:p14="http://schemas.microsoft.com/office/powerpoint/2010/main" val="114961191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>
          <a:xfrm>
            <a:off x="723900" y="-18217"/>
            <a:ext cx="7601953" cy="1143000"/>
          </a:xfrm>
        </p:spPr>
        <p:txBody>
          <a:bodyPr/>
          <a:lstStyle/>
          <a:p>
            <a:pPr algn="ctr"/>
            <a:r>
              <a:rPr lang="da-DK" altLang="da-DK" sz="3600" dirty="0" smtClean="0">
                <a:latin typeface="Cambria" charset="0"/>
                <a:ea typeface="ＭＳ Ｐゴシック" charset="-128"/>
                <a:cs typeface="Cambria" charset="0"/>
              </a:rPr>
              <a:t>Medskabelse som arbejdsform</a:t>
            </a:r>
            <a:endParaRPr lang="da-DK" altLang="da-DK" sz="3600" dirty="0">
              <a:latin typeface="Cambria" charset="0"/>
              <a:ea typeface="ＭＳ Ｐゴシック" charset="-128"/>
              <a:cs typeface="Cambria" charset="0"/>
            </a:endParaRP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0571544"/>
              </p:ext>
            </p:extLst>
          </p:nvPr>
        </p:nvGraphicFramePr>
        <p:xfrm>
          <a:off x="-165894" y="1242380"/>
          <a:ext cx="9144000" cy="5235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felt 4"/>
          <p:cNvSpPr txBox="1"/>
          <p:nvPr/>
        </p:nvSpPr>
        <p:spPr>
          <a:xfrm>
            <a:off x="7073266" y="3109024"/>
            <a:ext cx="233673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da-DK" sz="1600" dirty="0" smtClean="0">
                <a:ea typeface="ＭＳ Ｐゴシック" charset="0"/>
                <a:cs typeface="ＭＳ Ｐゴシック" charset="0"/>
              </a:rPr>
              <a:t>Bidrage til sammenhæng mellem:</a:t>
            </a:r>
            <a:endParaRPr lang="da-DK" sz="1600" dirty="0">
              <a:ea typeface="ＭＳ Ｐゴシック" charset="0"/>
              <a:cs typeface="ＭＳ Ｐゴシック" charset="0"/>
            </a:endParaRPr>
          </a:p>
          <a:p>
            <a:pPr marL="285750" indent="-285750" eaLnBrk="1" hangingPunct="1">
              <a:buFont typeface="Arial" charset="0"/>
              <a:buChar char="•"/>
              <a:defRPr/>
            </a:pPr>
            <a:r>
              <a:rPr lang="da-DK" sz="1600" dirty="0">
                <a:ea typeface="ＭＳ Ｐゴシック" charset="0"/>
                <a:cs typeface="ＭＳ Ｐゴシック" charset="0"/>
              </a:rPr>
              <a:t>Produktivitet</a:t>
            </a:r>
          </a:p>
          <a:p>
            <a:pPr marL="285750" indent="-285750" eaLnBrk="1" hangingPunct="1">
              <a:buFont typeface="Arial" charset="0"/>
              <a:buChar char="•"/>
              <a:defRPr/>
            </a:pPr>
            <a:r>
              <a:rPr lang="da-DK" sz="1600" dirty="0">
                <a:ea typeface="ＭＳ Ｐゴシック" charset="0"/>
                <a:cs typeface="ＭＳ Ｐゴシック" charset="0"/>
              </a:rPr>
              <a:t>Kvalitet </a:t>
            </a:r>
          </a:p>
          <a:p>
            <a:pPr marL="285750" indent="-285750" eaLnBrk="1" hangingPunct="1">
              <a:buFont typeface="Arial" charset="0"/>
              <a:buChar char="•"/>
              <a:defRPr/>
            </a:pPr>
            <a:r>
              <a:rPr lang="da-DK" sz="1600" dirty="0">
                <a:ea typeface="ＭＳ Ｐゴシック" charset="0"/>
                <a:cs typeface="ＭＳ Ｐゴシック" charset="0"/>
              </a:rPr>
              <a:t>Trivsel</a:t>
            </a:r>
          </a:p>
        </p:txBody>
      </p:sp>
      <p:sp>
        <p:nvSpPr>
          <p:cNvPr id="15364" name="Tekstfelt 5"/>
          <p:cNvSpPr txBox="1">
            <a:spLocks noChangeArrowheads="1"/>
          </p:cNvSpPr>
          <p:nvPr/>
        </p:nvSpPr>
        <p:spPr bwMode="auto">
          <a:xfrm>
            <a:off x="5238885" y="5400854"/>
            <a:ext cx="261773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04040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a-DK" altLang="da-DK" sz="1600" dirty="0" smtClean="0">
                <a:latin typeface="Arial" charset="0"/>
              </a:rPr>
              <a:t>Bruge relationerne til: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da-DK" altLang="da-DK" sz="1600" dirty="0" smtClean="0">
                <a:latin typeface="Arial" charset="0"/>
              </a:rPr>
              <a:t>Hinanden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da-DK" altLang="da-DK" sz="1600" dirty="0" smtClean="0">
                <a:latin typeface="Arial" charset="0"/>
              </a:rPr>
              <a:t>Kolleger / ledelse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da-DK" altLang="da-DK" sz="1600" dirty="0" smtClean="0">
                <a:latin typeface="Arial" charset="0"/>
              </a:rPr>
              <a:t>Faglig organisation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da-DK" altLang="da-DK" sz="1600" dirty="0" smtClean="0">
                <a:latin typeface="Arial" charset="0"/>
              </a:rPr>
              <a:t>Topledelse </a:t>
            </a:r>
            <a:endParaRPr lang="da-DK" altLang="da-DK" sz="1600" dirty="0">
              <a:latin typeface="Arial" charset="0"/>
            </a:endParaRPr>
          </a:p>
        </p:txBody>
      </p:sp>
      <p:sp>
        <p:nvSpPr>
          <p:cNvPr id="15365" name="Tekstfelt 6"/>
          <p:cNvSpPr txBox="1">
            <a:spLocks noChangeArrowheads="1"/>
          </p:cNvSpPr>
          <p:nvPr/>
        </p:nvSpPr>
        <p:spPr bwMode="auto">
          <a:xfrm>
            <a:off x="165423" y="3524522"/>
            <a:ext cx="195252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04040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a-DK" altLang="da-DK" sz="1600" dirty="0" smtClean="0">
                <a:latin typeface="Arial" charset="0"/>
              </a:rPr>
              <a:t>Håndtere processen i:</a:t>
            </a:r>
          </a:p>
          <a:p>
            <a:pPr marL="285750" indent="-285750">
              <a:spcBef>
                <a:spcPct val="0"/>
              </a:spcBef>
              <a:buClrTx/>
            </a:pPr>
            <a:r>
              <a:rPr lang="da-DK" altLang="da-DK" sz="1600" dirty="0" smtClean="0">
                <a:latin typeface="Arial" charset="0"/>
              </a:rPr>
              <a:t>Aftalerummet</a:t>
            </a:r>
          </a:p>
          <a:p>
            <a:pPr marL="285750" indent="-285750">
              <a:spcBef>
                <a:spcPct val="0"/>
              </a:spcBef>
              <a:buClrTx/>
            </a:pPr>
            <a:r>
              <a:rPr lang="da-DK" altLang="da-DK" sz="1600" dirty="0" smtClean="0">
                <a:latin typeface="Arial" charset="0"/>
              </a:rPr>
              <a:t>Dialogrummet</a:t>
            </a:r>
            <a:endParaRPr lang="da-DK" altLang="da-DK" sz="1600" dirty="0">
              <a:latin typeface="Arial" charset="0"/>
            </a:endParaRPr>
          </a:p>
          <a:p>
            <a:pPr marL="285750" indent="-285750">
              <a:spcBef>
                <a:spcPct val="0"/>
              </a:spcBef>
              <a:buClrTx/>
            </a:pPr>
            <a:r>
              <a:rPr lang="da-DK" altLang="da-DK" sz="1600" dirty="0" smtClean="0">
                <a:latin typeface="Arial" charset="0"/>
              </a:rPr>
              <a:t>Det </a:t>
            </a:r>
            <a:r>
              <a:rPr lang="da-DK" altLang="da-DK" sz="1600" dirty="0">
                <a:latin typeface="Arial" charset="0"/>
              </a:rPr>
              <a:t>individuelle </a:t>
            </a:r>
            <a:r>
              <a:rPr lang="da-DK" altLang="da-DK" sz="1600" dirty="0" smtClean="0">
                <a:latin typeface="Arial" charset="0"/>
              </a:rPr>
              <a:t>rum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-"/>
            </a:pPr>
            <a:endParaRPr lang="da-DK" altLang="da-DK" sz="1600" dirty="0">
              <a:latin typeface="Arial" charset="0"/>
            </a:endParaRPr>
          </a:p>
        </p:txBody>
      </p:sp>
      <p:sp>
        <p:nvSpPr>
          <p:cNvPr id="7" name="Tekstfelt 5"/>
          <p:cNvSpPr txBox="1">
            <a:spLocks noChangeArrowheads="1"/>
          </p:cNvSpPr>
          <p:nvPr/>
        </p:nvSpPr>
        <p:spPr bwMode="auto">
          <a:xfrm>
            <a:off x="5238884" y="1249732"/>
            <a:ext cx="308696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04040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buNone/>
              <a:defRPr/>
            </a:pPr>
            <a:r>
              <a:rPr lang="da-DK" sz="1600" dirty="0">
                <a:latin typeface="Arial" charset="0"/>
                <a:ea typeface="Arial" charset="0"/>
                <a:cs typeface="Arial" charset="0"/>
              </a:rPr>
              <a:t>Anerkende og belyse det som udfordrer </a:t>
            </a:r>
            <a:r>
              <a:rPr lang="da-DK" sz="1600" dirty="0" smtClean="0">
                <a:latin typeface="Arial" charset="0"/>
                <a:ea typeface="Arial" charset="0"/>
                <a:cs typeface="Arial" charset="0"/>
              </a:rPr>
              <a:t>organisationen (strategisk)</a:t>
            </a:r>
          </a:p>
        </p:txBody>
      </p:sp>
    </p:spTree>
    <p:extLst>
      <p:ext uri="{BB962C8B-B14F-4D97-AF65-F5344CB8AC3E}">
        <p14:creationId xmlns:p14="http://schemas.microsoft.com/office/powerpoint/2010/main" val="111818509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da-DK" altLang="da-DK" sz="4000" dirty="0" smtClean="0">
                <a:latin typeface="Cambria" charset="0"/>
                <a:ea typeface="ＭＳ Ｐゴシック" charset="-128"/>
              </a:rPr>
              <a:t>Anerkende strategiske </a:t>
            </a:r>
            <a:r>
              <a:rPr lang="da-DK" altLang="da-DK" sz="4000" dirty="0">
                <a:latin typeface="Cambria" charset="0"/>
                <a:ea typeface="ＭＳ Ｐゴシック" charset="-128"/>
              </a:rPr>
              <a:t>udfordringer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0" y="2371791"/>
            <a:ext cx="4134678" cy="4160391"/>
          </a:xfrm>
          <a:ln>
            <a:solidFill>
              <a:srgbClr val="4F81BD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numCol="1">
            <a:noAutofit/>
          </a:bodyPr>
          <a:lstStyle/>
          <a:p>
            <a:pPr marL="0" indent="0"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da-DK" sz="2400" b="1" dirty="0" smtClean="0"/>
              <a:t>Eksempler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da-DK" sz="2000" dirty="0" smtClean="0"/>
              <a:t>Krav </a:t>
            </a:r>
            <a:r>
              <a:rPr lang="da-DK" sz="2000" dirty="0"/>
              <a:t>om effektivisering</a:t>
            </a:r>
          </a:p>
          <a:p>
            <a:pPr lvl="1"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da-DK" sz="1800" dirty="0"/>
              <a:t>Fx i form af besparelser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da-DK" sz="2000" dirty="0"/>
              <a:t>Større krav til </a:t>
            </a:r>
            <a:r>
              <a:rPr lang="da-DK" sz="2000" dirty="0" smtClean="0"/>
              <a:t>produktivitet</a:t>
            </a:r>
          </a:p>
          <a:p>
            <a:pPr lvl="1"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da-DK" sz="1800" dirty="0" smtClean="0"/>
              <a:t>Fx mere forskning og undervisning for samme ressourcer</a:t>
            </a:r>
            <a:endParaRPr lang="da-DK" sz="1800" dirty="0"/>
          </a:p>
          <a:p>
            <a:pPr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da-DK" sz="2000" dirty="0" smtClean="0"/>
              <a:t>Forskellige uddannelsesreformer</a:t>
            </a:r>
          </a:p>
          <a:p>
            <a:pPr lvl="1"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da-DK" sz="1800" dirty="0"/>
              <a:t>Fx </a:t>
            </a:r>
            <a:r>
              <a:rPr lang="da-DK" sz="1800" dirty="0" smtClean="0"/>
              <a:t>Fremdriftsreformen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da-DK" sz="2000" dirty="0" smtClean="0"/>
              <a:t>Fokus på </a:t>
            </a:r>
            <a:r>
              <a:rPr lang="da-DK" sz="2000" dirty="0" err="1" smtClean="0"/>
              <a:t>employability</a:t>
            </a:r>
            <a:endParaRPr lang="da-DK" sz="2000" dirty="0" smtClean="0"/>
          </a:p>
          <a:p>
            <a:pPr lvl="1"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da-DK" sz="1800" dirty="0" smtClean="0"/>
              <a:t>Politisk pres for ”beskæftigelsesmæssig relevans”</a:t>
            </a:r>
          </a:p>
        </p:txBody>
      </p:sp>
      <p:sp>
        <p:nvSpPr>
          <p:cNvPr id="25603" name="Rektangel 3"/>
          <p:cNvSpPr>
            <a:spLocks noChangeArrowheads="1"/>
          </p:cNvSpPr>
          <p:nvPr/>
        </p:nvSpPr>
        <p:spPr bwMode="auto">
          <a:xfrm>
            <a:off x="659606" y="981697"/>
            <a:ext cx="78247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altLang="da-DK" sz="2000" b="1" smtClean="0"/>
              <a:t>Pres </a:t>
            </a:r>
            <a:r>
              <a:rPr lang="da-DK" altLang="da-DK" sz="2000" b="1" dirty="0"/>
              <a:t>på </a:t>
            </a:r>
            <a:r>
              <a:rPr lang="da-DK" altLang="da-DK" sz="2000" b="1" dirty="0" smtClean="0"/>
              <a:t>organisationen – </a:t>
            </a:r>
            <a:r>
              <a:rPr lang="da-DK" altLang="da-DK" sz="2000" dirty="0" smtClean="0"/>
              <a:t>typisk fra</a:t>
            </a:r>
            <a:r>
              <a:rPr lang="da-DK" altLang="da-DK" sz="2000" b="1" dirty="0" smtClean="0"/>
              <a:t> </a:t>
            </a:r>
            <a:r>
              <a:rPr lang="da-DK" altLang="da-DK" sz="2000" dirty="0" smtClean="0"/>
              <a:t>omverden – som </a:t>
            </a:r>
            <a:r>
              <a:rPr lang="da-DK" altLang="da-DK" sz="2000" dirty="0"/>
              <a:t>vil forandre vilkår, strukturer og </a:t>
            </a:r>
            <a:r>
              <a:rPr lang="da-DK" altLang="da-DK" sz="2000" dirty="0" smtClean="0"/>
              <a:t>kompetencer</a:t>
            </a:r>
          </a:p>
          <a:p>
            <a:pPr marL="342900" indent="-342900" eaLnBrk="1" hangingPunct="1">
              <a:buFontTx/>
              <a:buChar char="-"/>
            </a:pPr>
            <a:r>
              <a:rPr lang="da-DK" altLang="da-DK" sz="2000" dirty="0" smtClean="0"/>
              <a:t>Som tillidsvalgte og ledelse kan ”melde sig ind i” sammen</a:t>
            </a:r>
          </a:p>
        </p:txBody>
      </p:sp>
      <p:sp>
        <p:nvSpPr>
          <p:cNvPr id="2" name="Rektangel 1"/>
          <p:cNvSpPr/>
          <p:nvPr/>
        </p:nvSpPr>
        <p:spPr>
          <a:xfrm>
            <a:off x="457200" y="2371791"/>
            <a:ext cx="3889512" cy="415498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da-DK" altLang="da-DK" b="1" dirty="0" smtClean="0"/>
              <a:t>Kendetegn</a:t>
            </a:r>
          </a:p>
          <a:p>
            <a:pPr marL="342900" indent="-342900">
              <a:buFont typeface="Wingdings" charset="2"/>
              <a:buChar char="ü"/>
            </a:pPr>
            <a:r>
              <a:rPr lang="da-DK" altLang="da-DK" sz="2000" dirty="0" smtClean="0">
                <a:latin typeface="+mn-lt"/>
              </a:rPr>
              <a:t>Udfordringen </a:t>
            </a:r>
            <a:r>
              <a:rPr lang="da-DK" altLang="da-DK" sz="2000" dirty="0">
                <a:latin typeface="+mn-lt"/>
              </a:rPr>
              <a:t>går ikke bare væk – har et længere sigte</a:t>
            </a:r>
          </a:p>
          <a:p>
            <a:pPr marL="342900" indent="-342900">
              <a:buFont typeface="Wingdings" charset="2"/>
              <a:buChar char="ü"/>
            </a:pPr>
            <a:r>
              <a:rPr lang="da-DK" altLang="da-DK" sz="2000" dirty="0">
                <a:latin typeface="+mn-lt"/>
              </a:rPr>
              <a:t>Kan ikke bare besluttes væk af </a:t>
            </a:r>
            <a:r>
              <a:rPr lang="da-DK" altLang="da-DK" sz="2000" dirty="0" smtClean="0">
                <a:latin typeface="+mn-lt"/>
              </a:rPr>
              <a:t>ledelsen</a:t>
            </a:r>
            <a:endParaRPr lang="da-DK" altLang="da-DK" sz="2000" dirty="0">
              <a:latin typeface="+mn-lt"/>
            </a:endParaRPr>
          </a:p>
          <a:p>
            <a:pPr marL="342900" indent="-342900">
              <a:buFont typeface="Wingdings" charset="2"/>
              <a:buChar char="ü"/>
            </a:pPr>
            <a:r>
              <a:rPr lang="da-DK" altLang="da-DK" sz="2000" dirty="0">
                <a:latin typeface="+mn-lt"/>
              </a:rPr>
              <a:t>Påvirker </a:t>
            </a:r>
            <a:r>
              <a:rPr lang="da-DK" altLang="da-DK" sz="2000" dirty="0" smtClean="0">
                <a:latin typeface="+mn-lt"/>
              </a:rPr>
              <a:t>organisationen </a:t>
            </a:r>
            <a:r>
              <a:rPr lang="da-DK" altLang="da-DK" sz="2000" dirty="0">
                <a:latin typeface="+mn-lt"/>
              </a:rPr>
              <a:t>i væsentlig </a:t>
            </a:r>
            <a:r>
              <a:rPr lang="da-DK" altLang="da-DK" sz="2000" dirty="0" smtClean="0">
                <a:latin typeface="+mn-lt"/>
              </a:rPr>
              <a:t>grad</a:t>
            </a:r>
          </a:p>
          <a:p>
            <a:pPr marL="800100" lvl="1" indent="-342900">
              <a:buFont typeface="Wingdings" charset="2"/>
              <a:buChar char="ü"/>
            </a:pPr>
            <a:r>
              <a:rPr lang="da-DK" altLang="da-DK" sz="2000" dirty="0" smtClean="0">
                <a:latin typeface="+mn-lt"/>
              </a:rPr>
              <a:t>Herunder mulighed for at løse kerneopgaven</a:t>
            </a:r>
            <a:endParaRPr lang="da-DK" altLang="da-DK" sz="2000" dirty="0">
              <a:latin typeface="+mn-lt"/>
            </a:endParaRPr>
          </a:p>
          <a:p>
            <a:pPr marL="342900" indent="-342900">
              <a:buFont typeface="Wingdings" charset="2"/>
              <a:buChar char="ü"/>
            </a:pPr>
            <a:r>
              <a:rPr lang="da-DK" altLang="da-DK" sz="2000" dirty="0" smtClean="0">
                <a:latin typeface="+mn-lt"/>
              </a:rPr>
              <a:t>Vi </a:t>
            </a:r>
            <a:r>
              <a:rPr lang="da-DK" altLang="da-DK" sz="2000" dirty="0">
                <a:latin typeface="+mn-lt"/>
              </a:rPr>
              <a:t>har ikke fundet en samlet løsning på udfordringen – og </a:t>
            </a:r>
            <a:r>
              <a:rPr lang="da-DK" altLang="da-DK" sz="2000" dirty="0" smtClean="0">
                <a:latin typeface="+mn-lt"/>
              </a:rPr>
              <a:t>er derfor </a:t>
            </a:r>
            <a:r>
              <a:rPr lang="da-DK" altLang="da-DK" sz="2000" dirty="0">
                <a:latin typeface="+mn-lt"/>
              </a:rPr>
              <a:t>nødt til at forholde os til </a:t>
            </a:r>
            <a:r>
              <a:rPr lang="da-DK" altLang="da-DK" sz="2000" dirty="0" smtClean="0">
                <a:latin typeface="+mn-lt"/>
              </a:rPr>
              <a:t>den løbende</a:t>
            </a:r>
          </a:p>
        </p:txBody>
      </p:sp>
    </p:spTree>
    <p:extLst>
      <p:ext uri="{BB962C8B-B14F-4D97-AF65-F5344CB8AC3E}">
        <p14:creationId xmlns:p14="http://schemas.microsoft.com/office/powerpoint/2010/main" val="210845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>
          <a:xfrm>
            <a:off x="723900" y="-18217"/>
            <a:ext cx="7601953" cy="1143000"/>
          </a:xfrm>
        </p:spPr>
        <p:txBody>
          <a:bodyPr/>
          <a:lstStyle/>
          <a:p>
            <a:pPr algn="ctr"/>
            <a:r>
              <a:rPr lang="da-DK" altLang="da-DK" sz="3600" dirty="0" smtClean="0">
                <a:latin typeface="Cambria" charset="0"/>
                <a:ea typeface="ＭＳ Ｐゴシック" charset="-128"/>
                <a:cs typeface="Cambria" charset="0"/>
              </a:rPr>
              <a:t>Medskabelse som arbejdsform</a:t>
            </a:r>
            <a:endParaRPr lang="da-DK" altLang="da-DK" sz="3600" dirty="0">
              <a:latin typeface="Cambria" charset="0"/>
              <a:ea typeface="ＭＳ Ｐゴシック" charset="-128"/>
              <a:cs typeface="Cambria" charset="0"/>
            </a:endParaRP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62181"/>
              </p:ext>
            </p:extLst>
          </p:nvPr>
        </p:nvGraphicFramePr>
        <p:xfrm>
          <a:off x="-165894" y="1242380"/>
          <a:ext cx="9144000" cy="5235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felt 4"/>
          <p:cNvSpPr txBox="1"/>
          <p:nvPr/>
        </p:nvSpPr>
        <p:spPr>
          <a:xfrm>
            <a:off x="7073266" y="3109024"/>
            <a:ext cx="233673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da-DK" sz="1600" dirty="0" smtClean="0">
                <a:ea typeface="ＭＳ Ｐゴシック" charset="0"/>
                <a:cs typeface="ＭＳ Ｐゴシック" charset="0"/>
              </a:rPr>
              <a:t>Bidrage til sammenhæng mellem:</a:t>
            </a:r>
            <a:endParaRPr lang="da-DK" sz="1600" dirty="0">
              <a:ea typeface="ＭＳ Ｐゴシック" charset="0"/>
              <a:cs typeface="ＭＳ Ｐゴシック" charset="0"/>
            </a:endParaRPr>
          </a:p>
          <a:p>
            <a:pPr marL="285750" indent="-285750" eaLnBrk="1" hangingPunct="1">
              <a:buFont typeface="Arial" charset="0"/>
              <a:buChar char="•"/>
              <a:defRPr/>
            </a:pPr>
            <a:r>
              <a:rPr lang="da-DK" sz="1600" dirty="0">
                <a:ea typeface="ＭＳ Ｐゴシック" charset="0"/>
                <a:cs typeface="ＭＳ Ｐゴシック" charset="0"/>
              </a:rPr>
              <a:t>Produktivitet</a:t>
            </a:r>
          </a:p>
          <a:p>
            <a:pPr marL="285750" indent="-285750" eaLnBrk="1" hangingPunct="1">
              <a:buFont typeface="Arial" charset="0"/>
              <a:buChar char="•"/>
              <a:defRPr/>
            </a:pPr>
            <a:r>
              <a:rPr lang="da-DK" sz="1600" dirty="0">
                <a:ea typeface="ＭＳ Ｐゴシック" charset="0"/>
                <a:cs typeface="ＭＳ Ｐゴシック" charset="0"/>
              </a:rPr>
              <a:t>Kvalitet </a:t>
            </a:r>
          </a:p>
          <a:p>
            <a:pPr marL="285750" indent="-285750" eaLnBrk="1" hangingPunct="1">
              <a:buFont typeface="Arial" charset="0"/>
              <a:buChar char="•"/>
              <a:defRPr/>
            </a:pPr>
            <a:r>
              <a:rPr lang="da-DK" sz="1600" dirty="0">
                <a:ea typeface="ＭＳ Ｐゴシック" charset="0"/>
                <a:cs typeface="ＭＳ Ｐゴシック" charset="0"/>
              </a:rPr>
              <a:t>Trivsel</a:t>
            </a:r>
          </a:p>
        </p:txBody>
      </p:sp>
      <p:sp>
        <p:nvSpPr>
          <p:cNvPr id="15364" name="Tekstfelt 5"/>
          <p:cNvSpPr txBox="1">
            <a:spLocks noChangeArrowheads="1"/>
          </p:cNvSpPr>
          <p:nvPr/>
        </p:nvSpPr>
        <p:spPr bwMode="auto">
          <a:xfrm>
            <a:off x="5238885" y="5400854"/>
            <a:ext cx="261773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04040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a-DK" altLang="da-DK" sz="1600" dirty="0" smtClean="0">
                <a:latin typeface="Arial" charset="0"/>
              </a:rPr>
              <a:t>Bruge relationerne til: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da-DK" altLang="da-DK" sz="1600" dirty="0" smtClean="0">
                <a:latin typeface="Arial" charset="0"/>
              </a:rPr>
              <a:t>Hinanden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da-DK" altLang="da-DK" sz="1600" dirty="0" smtClean="0">
                <a:latin typeface="Arial" charset="0"/>
              </a:rPr>
              <a:t>Kolleger / ledelse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da-DK" altLang="da-DK" sz="1600" dirty="0" smtClean="0">
                <a:latin typeface="Arial" charset="0"/>
              </a:rPr>
              <a:t>Faglig organisation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da-DK" altLang="da-DK" sz="1600" dirty="0" smtClean="0">
                <a:latin typeface="Arial" charset="0"/>
              </a:rPr>
              <a:t>Topledelse </a:t>
            </a:r>
            <a:endParaRPr lang="da-DK" altLang="da-DK" sz="1600" dirty="0">
              <a:latin typeface="Arial" charset="0"/>
            </a:endParaRPr>
          </a:p>
        </p:txBody>
      </p:sp>
      <p:sp>
        <p:nvSpPr>
          <p:cNvPr id="15365" name="Tekstfelt 6"/>
          <p:cNvSpPr txBox="1">
            <a:spLocks noChangeArrowheads="1"/>
          </p:cNvSpPr>
          <p:nvPr/>
        </p:nvSpPr>
        <p:spPr bwMode="auto">
          <a:xfrm>
            <a:off x="165423" y="3524522"/>
            <a:ext cx="195252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04040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a-DK" altLang="da-DK" sz="1600" dirty="0" smtClean="0">
                <a:latin typeface="Arial" charset="0"/>
              </a:rPr>
              <a:t>Håndtere processen i:</a:t>
            </a:r>
          </a:p>
          <a:p>
            <a:pPr marL="285750" indent="-285750">
              <a:spcBef>
                <a:spcPct val="0"/>
              </a:spcBef>
              <a:buClrTx/>
            </a:pPr>
            <a:r>
              <a:rPr lang="da-DK" altLang="da-DK" sz="1600" dirty="0" smtClean="0">
                <a:latin typeface="Arial" charset="0"/>
              </a:rPr>
              <a:t>Aftalerummet</a:t>
            </a:r>
          </a:p>
          <a:p>
            <a:pPr marL="285750" indent="-285750">
              <a:spcBef>
                <a:spcPct val="0"/>
              </a:spcBef>
              <a:buClrTx/>
            </a:pPr>
            <a:r>
              <a:rPr lang="da-DK" altLang="da-DK" sz="1600" dirty="0" smtClean="0">
                <a:latin typeface="Arial" charset="0"/>
              </a:rPr>
              <a:t>Dialogrummet</a:t>
            </a:r>
            <a:endParaRPr lang="da-DK" altLang="da-DK" sz="1600" dirty="0">
              <a:latin typeface="Arial" charset="0"/>
            </a:endParaRPr>
          </a:p>
          <a:p>
            <a:pPr marL="285750" indent="-285750">
              <a:spcBef>
                <a:spcPct val="0"/>
              </a:spcBef>
              <a:buClrTx/>
            </a:pPr>
            <a:r>
              <a:rPr lang="da-DK" altLang="da-DK" sz="1600" dirty="0" smtClean="0">
                <a:latin typeface="Arial" charset="0"/>
              </a:rPr>
              <a:t>Det </a:t>
            </a:r>
            <a:r>
              <a:rPr lang="da-DK" altLang="da-DK" sz="1600" dirty="0">
                <a:latin typeface="Arial" charset="0"/>
              </a:rPr>
              <a:t>individuelle </a:t>
            </a:r>
            <a:r>
              <a:rPr lang="da-DK" altLang="da-DK" sz="1600" dirty="0" smtClean="0">
                <a:latin typeface="Arial" charset="0"/>
              </a:rPr>
              <a:t>rum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-"/>
            </a:pPr>
            <a:endParaRPr lang="da-DK" altLang="da-DK" sz="1600" dirty="0">
              <a:latin typeface="Arial" charset="0"/>
            </a:endParaRPr>
          </a:p>
        </p:txBody>
      </p:sp>
      <p:sp>
        <p:nvSpPr>
          <p:cNvPr id="7" name="Tekstfelt 5"/>
          <p:cNvSpPr txBox="1">
            <a:spLocks noChangeArrowheads="1"/>
          </p:cNvSpPr>
          <p:nvPr/>
        </p:nvSpPr>
        <p:spPr bwMode="auto">
          <a:xfrm>
            <a:off x="5238884" y="1249732"/>
            <a:ext cx="308696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04040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buNone/>
              <a:defRPr/>
            </a:pPr>
            <a:r>
              <a:rPr lang="da-DK" sz="1600" dirty="0">
                <a:latin typeface="Arial" charset="0"/>
                <a:ea typeface="Arial" charset="0"/>
                <a:cs typeface="Arial" charset="0"/>
              </a:rPr>
              <a:t>Anerkende og belyse det som udfordrer </a:t>
            </a:r>
            <a:r>
              <a:rPr lang="da-DK" sz="1600" dirty="0" smtClean="0">
                <a:latin typeface="Arial" charset="0"/>
                <a:ea typeface="Arial" charset="0"/>
                <a:cs typeface="Arial" charset="0"/>
              </a:rPr>
              <a:t>arbejdspladsen (strategisk)</a:t>
            </a:r>
          </a:p>
        </p:txBody>
      </p:sp>
    </p:spTree>
    <p:extLst>
      <p:ext uri="{BB962C8B-B14F-4D97-AF65-F5344CB8AC3E}">
        <p14:creationId xmlns:p14="http://schemas.microsoft.com/office/powerpoint/2010/main" val="2461515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Konkrete forbedringer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dirty="0" smtClean="0"/>
              <a:t>Strategiske udfordringer kan sjældent løses med et snuptag</a:t>
            </a:r>
          </a:p>
          <a:p>
            <a:pPr lvl="1"/>
            <a:r>
              <a:rPr lang="da-DK" sz="2400" dirty="0" smtClean="0"/>
              <a:t>Kræver at der sættes positive forandringer i gang – løbende</a:t>
            </a:r>
          </a:p>
          <a:p>
            <a:pPr lvl="1"/>
            <a:r>
              <a:rPr lang="da-DK" sz="2400" dirty="0"/>
              <a:t>Samarbejdsudvalget har behov for at have en ramme at diskutere ”forandring som forbedrer” i</a:t>
            </a:r>
          </a:p>
          <a:p>
            <a:pPr lvl="2"/>
            <a:r>
              <a:rPr lang="da-DK" sz="2000" dirty="0"/>
              <a:t>For der tages initiativ til en række </a:t>
            </a:r>
            <a:r>
              <a:rPr lang="da-DK" sz="2000" dirty="0" smtClean="0"/>
              <a:t>tiltag løbende, som skal sikre at organisationen kan håndtere den strategiske udfordring</a:t>
            </a:r>
            <a:endParaRPr lang="da-DK" sz="2400" dirty="0" smtClean="0"/>
          </a:p>
          <a:p>
            <a:pPr lvl="2"/>
            <a:r>
              <a:rPr lang="da-DK" sz="2000" dirty="0"/>
              <a:t>Samarbejdsudvalget </a:t>
            </a:r>
            <a:r>
              <a:rPr lang="da-DK" sz="2000" dirty="0" smtClean="0"/>
              <a:t>er en af de aktører som kan iværksætte konkrete og afgrænsede tiltag</a:t>
            </a:r>
          </a:p>
          <a:p>
            <a:pPr lvl="2"/>
            <a:endParaRPr lang="da-DK" sz="2000" dirty="0" smtClean="0"/>
          </a:p>
        </p:txBody>
      </p:sp>
    </p:spTree>
    <p:extLst>
      <p:ext uri="{BB962C8B-B14F-4D97-AF65-F5344CB8AC3E}">
        <p14:creationId xmlns:p14="http://schemas.microsoft.com/office/powerpoint/2010/main" val="190650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el 1"/>
          <p:cNvSpPr>
            <a:spLocks noGrp="1"/>
          </p:cNvSpPr>
          <p:nvPr>
            <p:ph type="title"/>
          </p:nvPr>
        </p:nvSpPr>
        <p:spPr>
          <a:xfrm>
            <a:off x="950913" y="93663"/>
            <a:ext cx="7229475" cy="1143000"/>
          </a:xfrm>
        </p:spPr>
        <p:txBody>
          <a:bodyPr/>
          <a:lstStyle/>
          <a:p>
            <a:r>
              <a:rPr lang="da-DK" altLang="da-DK" sz="3600" dirty="0" smtClean="0">
                <a:latin typeface="Cambria" charset="0"/>
                <a:ea typeface="ＭＳ Ｐゴシック" charset="-128"/>
                <a:cs typeface="Cambria" charset="0"/>
              </a:rPr>
              <a:t>Hvornår er noget en forbedring</a:t>
            </a:r>
            <a:endParaRPr lang="da-DK" altLang="da-DK" sz="2400" dirty="0">
              <a:latin typeface="Cambria" charset="0"/>
              <a:ea typeface="ＭＳ Ｐゴシック" charset="-128"/>
              <a:cs typeface="Cambria" charset="0"/>
            </a:endParaRP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-31166" y="1581149"/>
          <a:ext cx="9360389" cy="4188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4275" name="Tekstfelt 1"/>
          <p:cNvSpPr txBox="1">
            <a:spLocks noChangeArrowheads="1"/>
          </p:cNvSpPr>
          <p:nvPr/>
        </p:nvSpPr>
        <p:spPr bwMode="auto">
          <a:xfrm>
            <a:off x="831850" y="5697538"/>
            <a:ext cx="78962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404040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da-DK" altLang="da-DK" sz="1800" dirty="0">
                <a:latin typeface="Arial" charset="0"/>
              </a:rPr>
              <a:t>Den produktivitet der skal til for at kunne løse kerneopgaven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da-DK" altLang="da-DK" sz="1800" dirty="0">
                <a:latin typeface="Arial" charset="0"/>
              </a:rPr>
              <a:t>Antal leverede/ producerede enheder pr. ressource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da-DK" altLang="da-DK" sz="1800" dirty="0">
                <a:latin typeface="Arial" charset="0"/>
              </a:rPr>
              <a:t>Højere produktivitet = flere leverancer med samme ressourcer</a:t>
            </a:r>
          </a:p>
        </p:txBody>
      </p:sp>
      <p:sp>
        <p:nvSpPr>
          <p:cNvPr id="54276" name="Tekstfelt 2"/>
          <p:cNvSpPr txBox="1">
            <a:spLocks noChangeArrowheads="1"/>
          </p:cNvSpPr>
          <p:nvPr/>
        </p:nvSpPr>
        <p:spPr bwMode="auto">
          <a:xfrm>
            <a:off x="374650" y="1771650"/>
            <a:ext cx="24892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404040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da-DK" altLang="da-DK" sz="1800">
                <a:latin typeface="Arial" charset="0"/>
              </a:rPr>
              <a:t>Oplevelsen af værdi målt hos borgeren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da-DK" altLang="da-DK" sz="1800" dirty="0">
                <a:latin typeface="Arial" charset="0"/>
              </a:rPr>
              <a:t>Efterlevelse af faglige standarder</a:t>
            </a:r>
          </a:p>
        </p:txBody>
      </p:sp>
      <p:sp>
        <p:nvSpPr>
          <p:cNvPr id="54277" name="Tekstfelt 4"/>
          <p:cNvSpPr txBox="1">
            <a:spLocks noChangeArrowheads="1"/>
          </p:cNvSpPr>
          <p:nvPr/>
        </p:nvSpPr>
        <p:spPr bwMode="auto">
          <a:xfrm>
            <a:off x="6546850" y="1771650"/>
            <a:ext cx="224631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404040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da-DK" altLang="da-DK" sz="1800" dirty="0">
                <a:latin typeface="Arial" charset="0"/>
              </a:rPr>
              <a:t>Relationer på arbejdspladsen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da-DK" altLang="da-DK" sz="1800" dirty="0">
                <a:latin typeface="Arial" charset="0"/>
              </a:rPr>
              <a:t>Faglig stolthed, anerkendelse og identitet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da-DK" altLang="da-DK" sz="1800" dirty="0">
                <a:latin typeface="Arial" charset="0"/>
              </a:rPr>
              <a:t>Lavt sygefravær</a:t>
            </a:r>
          </a:p>
        </p:txBody>
      </p:sp>
      <p:sp>
        <p:nvSpPr>
          <p:cNvPr id="7" name="Tekstfelt 6"/>
          <p:cNvSpPr txBox="1"/>
          <p:nvPr/>
        </p:nvSpPr>
        <p:spPr>
          <a:xfrm>
            <a:off x="3868738" y="3395663"/>
            <a:ext cx="1565275" cy="8302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da-DK" dirty="0"/>
              <a:t>Kerne-opgaven</a:t>
            </a:r>
          </a:p>
        </p:txBody>
      </p:sp>
    </p:spTree>
    <p:extLst>
      <p:ext uri="{BB962C8B-B14F-4D97-AF65-F5344CB8AC3E}">
        <p14:creationId xmlns:p14="http://schemas.microsoft.com/office/powerpoint/2010/main" val="7234072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/>
          <p:cNvSpPr>
            <a:spLocks noGrp="1"/>
          </p:cNvSpPr>
          <p:nvPr>
            <p:ph type="title"/>
          </p:nvPr>
        </p:nvSpPr>
        <p:spPr>
          <a:xfrm>
            <a:off x="950913" y="274638"/>
            <a:ext cx="7554912" cy="1143000"/>
          </a:xfrm>
        </p:spPr>
        <p:txBody>
          <a:bodyPr/>
          <a:lstStyle/>
          <a:p>
            <a:r>
              <a:rPr lang="da-DK" altLang="da-DK" sz="3200" dirty="0">
                <a:latin typeface="Cambria" charset="0"/>
                <a:ea typeface="ＭＳ Ｐゴシック" charset="-128"/>
                <a:cs typeface="Cambria" charset="0"/>
              </a:rPr>
              <a:t>Fokus: </a:t>
            </a:r>
            <a:r>
              <a:rPr lang="da-DK" altLang="da-DK" sz="3200" dirty="0" smtClean="0">
                <a:latin typeface="Cambria" charset="0"/>
                <a:ea typeface="ＭＳ Ｐゴシック" charset="-128"/>
                <a:cs typeface="Cambria" charset="0"/>
              </a:rPr>
              <a:t>Løsninger der styrker </a:t>
            </a:r>
            <a:r>
              <a:rPr lang="da-DK" altLang="da-DK" sz="3200" dirty="0">
                <a:latin typeface="Cambria" charset="0"/>
                <a:ea typeface="ＭＳ Ｐゴシック" charset="-128"/>
                <a:cs typeface="Cambria" charset="0"/>
              </a:rPr>
              <a:t>kerneopgaven</a:t>
            </a:r>
            <a:endParaRPr lang="da-DK" altLang="da-DK" sz="2400" dirty="0">
              <a:latin typeface="Cambria" charset="0"/>
              <a:ea typeface="ＭＳ Ｐゴシック" charset="-128"/>
              <a:cs typeface="Cambria" charset="0"/>
            </a:endParaRP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4205477" y="2021954"/>
          <a:ext cx="5682927" cy="4043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ktangel 1"/>
          <p:cNvSpPr/>
          <p:nvPr/>
        </p:nvSpPr>
        <p:spPr>
          <a:xfrm>
            <a:off x="112713" y="1644650"/>
            <a:ext cx="4572000" cy="48021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da-DK" altLang="da-DK" sz="1800" b="1" i="1" u="sng" dirty="0" smtClean="0">
                <a:solidFill>
                  <a:srgbClr val="000000"/>
                </a:solidFill>
                <a:latin typeface="Calibri" charset="0"/>
              </a:rPr>
              <a:t>Eksempler på svar på udfordringer:</a:t>
            </a:r>
          </a:p>
          <a:p>
            <a:pPr eaLnBrk="1" hangingPunct="1">
              <a:defRPr/>
            </a:pPr>
            <a:r>
              <a:rPr lang="da-DK" altLang="da-DK" sz="1800" b="1" dirty="0" smtClean="0">
                <a:solidFill>
                  <a:srgbClr val="000000"/>
                </a:solidFill>
                <a:latin typeface="Calibri" charset="0"/>
              </a:rPr>
              <a:t>Ansættelse og afskedigelse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da-DK" altLang="da-DK" sz="1800" dirty="0" smtClean="0">
                <a:solidFill>
                  <a:srgbClr val="000000"/>
                </a:solidFill>
                <a:latin typeface="Calibri" charset="0"/>
              </a:rPr>
              <a:t>Definere brugen af vikarer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da-DK" altLang="da-DK" sz="1800" dirty="0" smtClean="0">
                <a:solidFill>
                  <a:srgbClr val="000000"/>
                </a:solidFill>
                <a:latin typeface="Calibri" charset="0"/>
              </a:rPr>
              <a:t>Udarbejde politikker for fastholdelse</a:t>
            </a:r>
          </a:p>
          <a:p>
            <a:pPr eaLnBrk="1" hangingPunct="1">
              <a:defRPr/>
            </a:pPr>
            <a:r>
              <a:rPr lang="da-DK" altLang="da-DK" sz="1800" b="1" dirty="0" smtClean="0">
                <a:solidFill>
                  <a:srgbClr val="000000"/>
                </a:solidFill>
                <a:latin typeface="Calibri" charset="0"/>
              </a:rPr>
              <a:t>Løn og arbejdstid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da-DK" altLang="da-DK" sz="1800" dirty="0" smtClean="0">
                <a:solidFill>
                  <a:srgbClr val="000000"/>
                </a:solidFill>
                <a:latin typeface="Calibri" charset="0"/>
              </a:rPr>
              <a:t>Ændret tilrettelæggelse af arbejdstid</a:t>
            </a:r>
          </a:p>
          <a:p>
            <a:pPr eaLnBrk="1" hangingPunct="1">
              <a:defRPr/>
            </a:pPr>
            <a:r>
              <a:rPr lang="da-DK" altLang="da-DK" sz="1800" b="1" dirty="0" smtClean="0">
                <a:solidFill>
                  <a:srgbClr val="000000"/>
                </a:solidFill>
                <a:latin typeface="Calibri" charset="0"/>
              </a:rPr>
              <a:t>Arbejdsmiljø og sygdom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da-DK" altLang="da-DK" sz="1800" dirty="0" smtClean="0">
                <a:solidFill>
                  <a:srgbClr val="000000"/>
                </a:solidFill>
                <a:latin typeface="Calibri" charset="0"/>
              </a:rPr>
              <a:t>Ændret sygefraværspolitik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da-DK" altLang="da-DK" sz="1800" dirty="0" smtClean="0">
                <a:solidFill>
                  <a:srgbClr val="000000"/>
                </a:solidFill>
                <a:latin typeface="Calibri" charset="0"/>
              </a:rPr>
              <a:t>Styrket indsats for bedre arbejdsmiljø</a:t>
            </a:r>
          </a:p>
          <a:p>
            <a:pPr eaLnBrk="1" hangingPunct="1">
              <a:defRPr/>
            </a:pPr>
            <a:r>
              <a:rPr lang="da-DK" altLang="da-DK" sz="1800" b="1" dirty="0" smtClean="0">
                <a:solidFill>
                  <a:srgbClr val="000000"/>
                </a:solidFill>
                <a:latin typeface="Calibri" charset="0"/>
              </a:rPr>
              <a:t>Faglighed og kompetencer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da-DK" altLang="da-DK" sz="1800" dirty="0" smtClean="0">
                <a:solidFill>
                  <a:srgbClr val="000000"/>
                </a:solidFill>
                <a:latin typeface="Calibri" charset="0"/>
              </a:rPr>
              <a:t>Prioritering af opgaver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da-DK" altLang="da-DK" sz="1800" dirty="0" smtClean="0">
                <a:solidFill>
                  <a:srgbClr val="000000"/>
                </a:solidFill>
                <a:latin typeface="Calibri" charset="0"/>
              </a:rPr>
              <a:t>Styrke medarbejdernes faglige råderum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da-DK" altLang="da-DK" sz="1800" dirty="0" smtClean="0">
                <a:solidFill>
                  <a:srgbClr val="000000"/>
                </a:solidFill>
                <a:latin typeface="Calibri" charset="0"/>
              </a:rPr>
              <a:t>Indsats for faglig opkvalificering</a:t>
            </a:r>
          </a:p>
          <a:p>
            <a:pPr eaLnBrk="1" hangingPunct="1">
              <a:defRPr/>
            </a:pPr>
            <a:r>
              <a:rPr lang="da-DK" altLang="da-DK" sz="1800" b="1" dirty="0" smtClean="0">
                <a:solidFill>
                  <a:srgbClr val="000000"/>
                </a:solidFill>
                <a:latin typeface="Calibri" charset="0"/>
              </a:rPr>
              <a:t>Ressourcer og styring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da-DK" altLang="da-DK" sz="1800" dirty="0" smtClean="0">
                <a:solidFill>
                  <a:srgbClr val="000000"/>
                </a:solidFill>
                <a:latin typeface="Calibri" charset="0"/>
              </a:rPr>
              <a:t>Håndtering af uhensigtsmæssig styring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da-DK" altLang="da-DK" sz="1800" dirty="0" smtClean="0">
                <a:solidFill>
                  <a:srgbClr val="000000"/>
                </a:solidFill>
                <a:latin typeface="Calibri" charset="0"/>
              </a:rPr>
              <a:t>Ændret organisering af arbejdsprocesser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da-DK" altLang="da-DK" sz="1800" dirty="0" smtClean="0">
                <a:solidFill>
                  <a:srgbClr val="000000"/>
                </a:solidFill>
                <a:latin typeface="Calibri" charset="0"/>
              </a:rPr>
              <a:t>Fjerne overflødige regler og procedurer</a:t>
            </a:r>
          </a:p>
        </p:txBody>
      </p:sp>
      <p:cxnSp>
        <p:nvCxnSpPr>
          <p:cNvPr id="9" name="Lige pilforbindelse 8"/>
          <p:cNvCxnSpPr/>
          <p:nvPr/>
        </p:nvCxnSpPr>
        <p:spPr>
          <a:xfrm>
            <a:off x="4684713" y="3959225"/>
            <a:ext cx="412750" cy="7938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7158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Kontinuerlig.thmx</Template>
  <TotalTime>11767</TotalTime>
  <Words>1348</Words>
  <Application>Microsoft Office PowerPoint</Application>
  <PresentationFormat>Skærmshow (4:3)</PresentationFormat>
  <Paragraphs>308</Paragraphs>
  <Slides>21</Slides>
  <Notes>11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8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21</vt:i4>
      </vt:variant>
    </vt:vector>
  </HeadingPairs>
  <TitlesOfParts>
    <vt:vector size="31" baseType="lpstr">
      <vt:lpstr>ＭＳ Ｐゴシック</vt:lpstr>
      <vt:lpstr>Arial</vt:lpstr>
      <vt:lpstr>Avenir Book</vt:lpstr>
      <vt:lpstr>Avenir Heavy</vt:lpstr>
      <vt:lpstr>Calibri</vt:lpstr>
      <vt:lpstr>Cambria</vt:lpstr>
      <vt:lpstr>Times New Roman</vt:lpstr>
      <vt:lpstr>Wingdings</vt:lpstr>
      <vt:lpstr>Kontortema</vt:lpstr>
      <vt:lpstr>Dokument</vt:lpstr>
      <vt:lpstr>MED-skabelse som en styrkelse af samarbejdet</vt:lpstr>
      <vt:lpstr>Fokus i samarbejdet flytter sig</vt:lpstr>
      <vt:lpstr>Medskabelse som arbejdsform</vt:lpstr>
      <vt:lpstr>Medskabelse som arbejdsform</vt:lpstr>
      <vt:lpstr>Anerkende strategiske udfordringer</vt:lpstr>
      <vt:lpstr>Medskabelse som arbejdsform</vt:lpstr>
      <vt:lpstr>Konkrete forbedringer</vt:lpstr>
      <vt:lpstr>Hvornår er noget en forbedring</vt:lpstr>
      <vt:lpstr>Fokus: Løsninger der styrker kerneopgaven</vt:lpstr>
      <vt:lpstr>Vurdering af forslags konsekvenser</vt:lpstr>
      <vt:lpstr>Medskabelse som arbejdsform</vt:lpstr>
      <vt:lpstr>Kravene til tillidsvalgte hvis platformen skal bevares i forandringer</vt:lpstr>
      <vt:lpstr>Ledelsens platform i forandringer Handlerummet</vt:lpstr>
      <vt:lpstr>PowerPoint-præsentation</vt:lpstr>
      <vt:lpstr>Medskabelse som arbejdsform</vt:lpstr>
      <vt:lpstr>Aftalerummet</vt:lpstr>
      <vt:lpstr>Dialog-rummet</vt:lpstr>
      <vt:lpstr>Det individuelle rum Ligger udenfor SU/HSU, men er en vigtig del af samarbejdet</vt:lpstr>
      <vt:lpstr>Samarbejdets rum</vt:lpstr>
      <vt:lpstr>Medskabelse som arbejdsform</vt:lpstr>
      <vt:lpstr>Opsummering Forskellige tilgange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MED-skabelse som en vej til indflydelse</dc:title>
  <dc:creator>Karsten@Impactlearning.dk</dc:creator>
  <cp:lastModifiedBy>Dorrit Wedendahl</cp:lastModifiedBy>
  <cp:revision>172</cp:revision>
  <cp:lastPrinted>2017-06-14T05:54:00Z</cp:lastPrinted>
  <dcterms:created xsi:type="dcterms:W3CDTF">2016-01-21T20:13:15Z</dcterms:created>
  <dcterms:modified xsi:type="dcterms:W3CDTF">2017-06-14T05:57:07Z</dcterms:modified>
</cp:coreProperties>
</file>