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2"/>
  </p:notesMasterIdLst>
  <p:sldIdLst>
    <p:sldId id="256" r:id="rId5"/>
    <p:sldId id="257" r:id="rId6"/>
    <p:sldId id="258" r:id="rId7"/>
    <p:sldId id="259" r:id="rId8"/>
    <p:sldId id="261" r:id="rId9"/>
    <p:sldId id="262" r:id="rId10"/>
    <p:sldId id="263" r:id="rId11"/>
  </p:sldIdLst>
  <p:sldSz cx="12192000" cy="6858000"/>
  <p:notesSz cx="6858000" cy="9144000"/>
  <p:defaultTextStyle>
    <a:defPPr>
      <a:defRPr lang="en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2546"/>
    <a:srgbClr val="CBE2F0"/>
    <a:srgbClr val="83929E"/>
    <a:srgbClr val="F5E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781"/>
    <p:restoredTop sz="94722"/>
  </p:normalViewPr>
  <p:slideViewPr>
    <p:cSldViewPr snapToGrid="0">
      <p:cViewPr varScale="1">
        <p:scale>
          <a:sx n="118" d="100"/>
          <a:sy n="118" d="100"/>
        </p:scale>
        <p:origin x="920" y="2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DK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97183F-7184-DA4D-8B8A-21D2D41CBB5C}" type="datetimeFigureOut">
              <a:rPr lang="en-DK" smtClean="0"/>
              <a:t>3/5/26</a:t>
            </a:fld>
            <a:endParaRPr lang="en-DK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DK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34A8BA-D59C-DE4B-8247-2EA91B14AEA2}" type="slidenum">
              <a:rPr lang="en-DK" smtClean="0"/>
              <a:t>‹nr.›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14274394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D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934A8BA-D59C-DE4B-8247-2EA91B14AEA2}" type="slidenum">
              <a:rPr lang="en-DK" smtClean="0"/>
              <a:t>5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19208241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A2EAE1-6F36-7EC7-9063-1846ED4B91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DK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3EF8279-6415-D936-D7CC-1D4B64D22C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DK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CBA9C9-6B90-1099-814F-0E4F59BCC03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47B8805-B537-1C40-85A2-7EF9DE3DC646}" type="datetimeFigureOut">
              <a:rPr lang="en-DK" smtClean="0"/>
              <a:t>3/5/26</a:t>
            </a:fld>
            <a:endParaRPr lang="en-D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233E0E-9134-0E1D-50D7-21D08385A9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D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016B2D-9335-8BEB-C18B-0FBB9BD146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EE5F674-5C5D-F346-BBF0-303D726366B6}" type="slidenum">
              <a:rPr lang="en-DK" smtClean="0"/>
              <a:t>‹nr.›</a:t>
            </a:fld>
            <a:endParaRPr lang="en-DK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41FAC28-CA94-F2CF-7FF1-F7F9ACBEECE9}"/>
              </a:ext>
            </a:extLst>
          </p:cNvPr>
          <p:cNvSpPr/>
          <p:nvPr userDrawn="1"/>
        </p:nvSpPr>
        <p:spPr>
          <a:xfrm>
            <a:off x="0" y="0"/>
            <a:ext cx="12192000" cy="6903396"/>
          </a:xfrm>
          <a:prstGeom prst="rect">
            <a:avLst/>
          </a:prstGeom>
          <a:solidFill>
            <a:srgbClr val="00254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38356724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A2EAE1-6F36-7EC7-9063-1846ED4B91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DK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3EF8279-6415-D936-D7CC-1D4B64D22C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DK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CBA9C9-6B90-1099-814F-0E4F59BCC03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47B8805-B537-1C40-85A2-7EF9DE3DC646}" type="datetimeFigureOut">
              <a:rPr lang="en-DK" smtClean="0"/>
              <a:t>3/5/26</a:t>
            </a:fld>
            <a:endParaRPr lang="en-D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233E0E-9134-0E1D-50D7-21D08385A9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D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016B2D-9335-8BEB-C18B-0FBB9BD146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EE5F674-5C5D-F346-BBF0-303D726366B6}" type="slidenum">
              <a:rPr lang="en-DK" smtClean="0"/>
              <a:t>‹nr.›</a:t>
            </a:fld>
            <a:endParaRPr lang="en-DK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B6F2D96-35F1-FC21-FE18-F8195EE525A3}"/>
              </a:ext>
            </a:extLst>
          </p:cNvPr>
          <p:cNvSpPr/>
          <p:nvPr userDrawn="1"/>
        </p:nvSpPr>
        <p:spPr>
          <a:xfrm>
            <a:off x="0" y="0"/>
            <a:ext cx="12795463" cy="6983806"/>
          </a:xfrm>
          <a:prstGeom prst="rect">
            <a:avLst/>
          </a:prstGeom>
          <a:solidFill>
            <a:srgbClr val="F5E6C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1958448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A2EAE1-6F36-7EC7-9063-1846ED4B91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DK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3EF8279-6415-D936-D7CC-1D4B64D22C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DK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CBA9C9-6B90-1099-814F-0E4F59BCC03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47B8805-B537-1C40-85A2-7EF9DE3DC646}" type="datetimeFigureOut">
              <a:rPr lang="en-DK" smtClean="0"/>
              <a:t>3/5/26</a:t>
            </a:fld>
            <a:endParaRPr lang="en-D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233E0E-9134-0E1D-50D7-21D08385A9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D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016B2D-9335-8BEB-C18B-0FBB9BD146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EE5F674-5C5D-F346-BBF0-303D726366B6}" type="slidenum">
              <a:rPr lang="en-DK" smtClean="0"/>
              <a:t>‹nr.›</a:t>
            </a:fld>
            <a:endParaRPr lang="en-DK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B6F2D96-35F1-FC21-FE18-F8195EE525A3}"/>
              </a:ext>
            </a:extLst>
          </p:cNvPr>
          <p:cNvSpPr/>
          <p:nvPr userDrawn="1"/>
        </p:nvSpPr>
        <p:spPr>
          <a:xfrm>
            <a:off x="0" y="0"/>
            <a:ext cx="12795463" cy="6983806"/>
          </a:xfrm>
          <a:prstGeom prst="rect">
            <a:avLst/>
          </a:prstGeom>
          <a:solidFill>
            <a:srgbClr val="83929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24660163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A2EAE1-6F36-7EC7-9063-1846ED4B91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DK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3EF8279-6415-D936-D7CC-1D4B64D22C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DK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CBA9C9-6B90-1099-814F-0E4F59BCC03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47B8805-B537-1C40-85A2-7EF9DE3DC646}" type="datetimeFigureOut">
              <a:rPr lang="en-DK" smtClean="0"/>
              <a:t>3/5/26</a:t>
            </a:fld>
            <a:endParaRPr lang="en-D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233E0E-9134-0E1D-50D7-21D08385A9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D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016B2D-9335-8BEB-C18B-0FBB9BD146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EE5F674-5C5D-F346-BBF0-303D726366B6}" type="slidenum">
              <a:rPr lang="en-DK" smtClean="0"/>
              <a:t>‹nr.›</a:t>
            </a:fld>
            <a:endParaRPr lang="en-DK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B6F2D96-35F1-FC21-FE18-F8195EE525A3}"/>
              </a:ext>
            </a:extLst>
          </p:cNvPr>
          <p:cNvSpPr/>
          <p:nvPr userDrawn="1"/>
        </p:nvSpPr>
        <p:spPr>
          <a:xfrm>
            <a:off x="0" y="0"/>
            <a:ext cx="12795463" cy="6983806"/>
          </a:xfrm>
          <a:prstGeom prst="rect">
            <a:avLst/>
          </a:prstGeom>
          <a:solidFill>
            <a:srgbClr val="CBE2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42454616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006981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1" r:id="rId2"/>
    <p:sldLayoutId id="2147483660" r:id="rId3"/>
    <p:sldLayoutId id="2147483662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4E9AE03B-1102-7D54-A396-805420950DB8}"/>
              </a:ext>
            </a:extLst>
          </p:cNvPr>
          <p:cNvSpPr txBox="1"/>
          <p:nvPr/>
        </p:nvSpPr>
        <p:spPr>
          <a:xfrm>
            <a:off x="674451" y="609600"/>
            <a:ext cx="980548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DK" sz="4400" b="1" dirty="0">
                <a:solidFill>
                  <a:schemeClr val="bg1"/>
                </a:solidFill>
                <a:latin typeface="AU Passata" panose="020B0503030502030804" pitchFamily="34" charset="77"/>
              </a:rPr>
              <a:t>Titel eller tema for arrangement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EB3E0FA-935E-E75E-D3E5-9D3D23166184}"/>
              </a:ext>
            </a:extLst>
          </p:cNvPr>
          <p:cNvSpPr txBox="1"/>
          <p:nvPr/>
        </p:nvSpPr>
        <p:spPr>
          <a:xfrm>
            <a:off x="804152" y="1985756"/>
            <a:ext cx="3431517" cy="461665"/>
          </a:xfrm>
          <a:prstGeom prst="rect">
            <a:avLst/>
          </a:prstGeom>
          <a:solidFill>
            <a:srgbClr val="83929E"/>
          </a:solidFill>
        </p:spPr>
        <p:txBody>
          <a:bodyPr wrap="square" rtlCol="0">
            <a:spAutoFit/>
          </a:bodyPr>
          <a:lstStyle/>
          <a:p>
            <a:r>
              <a:rPr lang="en-DK" sz="2400" b="1" dirty="0">
                <a:solidFill>
                  <a:schemeClr val="bg1"/>
                </a:solidFill>
                <a:latin typeface="AU Passata" panose="020B0503030502030804" pitchFamily="34" charset="77"/>
              </a:rPr>
              <a:t>Evt. fokus eller navn o.l.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9C3D3A5-53EA-2131-CD1D-CD8939C87DA3}"/>
              </a:ext>
            </a:extLst>
          </p:cNvPr>
          <p:cNvSpPr txBox="1"/>
          <p:nvPr/>
        </p:nvSpPr>
        <p:spPr>
          <a:xfrm>
            <a:off x="804151" y="3977466"/>
            <a:ext cx="8255765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DK" sz="2400" dirty="0">
                <a:solidFill>
                  <a:schemeClr val="bg1"/>
                </a:solidFill>
                <a:latin typeface="AU Passata" panose="020B0503030502030804" pitchFamily="34" charset="77"/>
              </a:rPr>
              <a:t>Uddybende tekst samlet. Kort og præcist. Luft omkring teksten gør den lettere at læse og sætter fokus på teksten.</a:t>
            </a:r>
          </a:p>
          <a:p>
            <a:endParaRPr lang="en-DK" sz="2400" dirty="0">
              <a:solidFill>
                <a:schemeClr val="bg1"/>
              </a:solidFill>
              <a:latin typeface="AU Passata" panose="020B0503030502030804" pitchFamily="34" charset="77"/>
            </a:endParaRPr>
          </a:p>
          <a:p>
            <a:endParaRPr lang="en-DK" sz="2400" dirty="0">
              <a:solidFill>
                <a:schemeClr val="bg1"/>
              </a:solidFill>
              <a:latin typeface="AU Passata" panose="020B0503030502030804" pitchFamily="34" charset="77"/>
            </a:endParaRPr>
          </a:p>
          <a:p>
            <a:endParaRPr lang="en-DK" sz="2400" dirty="0">
              <a:solidFill>
                <a:schemeClr val="bg1"/>
              </a:solidFill>
              <a:latin typeface="AU Passata" panose="020B0503030502030804" pitchFamily="34" charset="77"/>
            </a:endParaRPr>
          </a:p>
          <a:p>
            <a:r>
              <a:rPr lang="en-DK" sz="2400" b="1" dirty="0">
                <a:solidFill>
                  <a:schemeClr val="bg1"/>
                </a:solidFill>
                <a:latin typeface="AU Passata" panose="020B0503030502030804" pitchFamily="34" charset="77"/>
              </a:rPr>
              <a:t>Kort URL eller QR</a:t>
            </a:r>
          </a:p>
        </p:txBody>
      </p:sp>
    </p:spTree>
    <p:extLst>
      <p:ext uri="{BB962C8B-B14F-4D97-AF65-F5344CB8AC3E}">
        <p14:creationId xmlns:p14="http://schemas.microsoft.com/office/powerpoint/2010/main" val="19261742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B0DAC97-CDBC-711F-201A-34FD2508FFCC}"/>
              </a:ext>
            </a:extLst>
          </p:cNvPr>
          <p:cNvSpPr txBox="1"/>
          <p:nvPr/>
        </p:nvSpPr>
        <p:spPr>
          <a:xfrm>
            <a:off x="674451" y="609600"/>
            <a:ext cx="980548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DK" sz="4400" b="1" dirty="0">
                <a:solidFill>
                  <a:schemeClr val="bg1"/>
                </a:solidFill>
                <a:latin typeface="AU Passata" panose="020B0503030502030804" pitchFamily="34" charset="77"/>
              </a:rPr>
              <a:t>Titel eller tema for arrangement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57B8523-5B9E-29B6-9458-ADD1CE3D192D}"/>
              </a:ext>
            </a:extLst>
          </p:cNvPr>
          <p:cNvSpPr txBox="1"/>
          <p:nvPr/>
        </p:nvSpPr>
        <p:spPr>
          <a:xfrm>
            <a:off x="804152" y="1985756"/>
            <a:ext cx="3431517" cy="461665"/>
          </a:xfrm>
          <a:prstGeom prst="rect">
            <a:avLst/>
          </a:prstGeom>
          <a:solidFill>
            <a:srgbClr val="CBE2F0"/>
          </a:solidFill>
        </p:spPr>
        <p:txBody>
          <a:bodyPr wrap="square" rtlCol="0">
            <a:spAutoFit/>
          </a:bodyPr>
          <a:lstStyle/>
          <a:p>
            <a:r>
              <a:rPr lang="en-DK" sz="2400" b="1" dirty="0">
                <a:solidFill>
                  <a:srgbClr val="002546"/>
                </a:solidFill>
                <a:latin typeface="AU Passata" panose="020B0503030502030804" pitchFamily="34" charset="77"/>
              </a:rPr>
              <a:t>Evt. fokus eller navn o.l.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570895B-6C3C-A1F5-D324-3FDD12E9D17B}"/>
              </a:ext>
            </a:extLst>
          </p:cNvPr>
          <p:cNvSpPr txBox="1"/>
          <p:nvPr/>
        </p:nvSpPr>
        <p:spPr>
          <a:xfrm>
            <a:off x="804151" y="3977466"/>
            <a:ext cx="8255765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DK" sz="2400" dirty="0">
                <a:solidFill>
                  <a:schemeClr val="bg1"/>
                </a:solidFill>
                <a:latin typeface="AU Passata" panose="020B0503030502030804" pitchFamily="34" charset="77"/>
              </a:rPr>
              <a:t>Uddybende tekst samlet. Kort og præcist. Luft omkring teksten gør den lettere at læse og sætter fokus på teksten.</a:t>
            </a:r>
          </a:p>
          <a:p>
            <a:endParaRPr lang="en-DK" sz="2400" dirty="0">
              <a:solidFill>
                <a:schemeClr val="bg1"/>
              </a:solidFill>
              <a:latin typeface="AU Passata" panose="020B0503030502030804" pitchFamily="34" charset="77"/>
            </a:endParaRPr>
          </a:p>
          <a:p>
            <a:endParaRPr lang="en-DK" sz="2400" dirty="0">
              <a:solidFill>
                <a:schemeClr val="bg1"/>
              </a:solidFill>
              <a:latin typeface="AU Passata" panose="020B0503030502030804" pitchFamily="34" charset="77"/>
            </a:endParaRPr>
          </a:p>
          <a:p>
            <a:endParaRPr lang="en-DK" sz="2400" dirty="0">
              <a:solidFill>
                <a:schemeClr val="bg1"/>
              </a:solidFill>
              <a:latin typeface="AU Passata" panose="020B0503030502030804" pitchFamily="34" charset="77"/>
            </a:endParaRPr>
          </a:p>
          <a:p>
            <a:r>
              <a:rPr lang="en-DK" sz="2400" b="1" dirty="0">
                <a:solidFill>
                  <a:schemeClr val="bg1"/>
                </a:solidFill>
                <a:latin typeface="AU Passata" panose="020B0503030502030804" pitchFamily="34" charset="77"/>
              </a:rPr>
              <a:t>Kort URL eller QR</a:t>
            </a:r>
          </a:p>
        </p:txBody>
      </p:sp>
    </p:spTree>
    <p:extLst>
      <p:ext uri="{BB962C8B-B14F-4D97-AF65-F5344CB8AC3E}">
        <p14:creationId xmlns:p14="http://schemas.microsoft.com/office/powerpoint/2010/main" val="6435064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C7BB6C3-98C7-8402-A22D-87FD2DF69E6B}"/>
              </a:ext>
            </a:extLst>
          </p:cNvPr>
          <p:cNvSpPr txBox="1"/>
          <p:nvPr/>
        </p:nvSpPr>
        <p:spPr>
          <a:xfrm>
            <a:off x="674451" y="609600"/>
            <a:ext cx="980548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DK" sz="4400" b="1" dirty="0">
                <a:solidFill>
                  <a:srgbClr val="002546"/>
                </a:solidFill>
                <a:latin typeface="AU Passata" panose="020B0503030502030804" pitchFamily="34" charset="77"/>
              </a:rPr>
              <a:t>Titel eller tema for arrangement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094C5F2-FA93-E6E9-23AD-9BA17167FDAD}"/>
              </a:ext>
            </a:extLst>
          </p:cNvPr>
          <p:cNvSpPr txBox="1"/>
          <p:nvPr/>
        </p:nvSpPr>
        <p:spPr>
          <a:xfrm>
            <a:off x="804151" y="3977466"/>
            <a:ext cx="8255765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DK" sz="2400" dirty="0">
                <a:solidFill>
                  <a:srgbClr val="002546"/>
                </a:solidFill>
                <a:latin typeface="AU Passata" panose="020B0503030502030804" pitchFamily="34" charset="77"/>
              </a:rPr>
              <a:t>Uddybende tekst samlet. Kort og præcist. Luft omkring teksten gør den lettere at læse og sætter fokus på teksten.</a:t>
            </a:r>
          </a:p>
          <a:p>
            <a:endParaRPr lang="en-DK" sz="2400" dirty="0">
              <a:solidFill>
                <a:srgbClr val="002546"/>
              </a:solidFill>
              <a:latin typeface="AU Passata" panose="020B0503030502030804" pitchFamily="34" charset="77"/>
            </a:endParaRPr>
          </a:p>
          <a:p>
            <a:endParaRPr lang="en-DK" sz="2400" dirty="0">
              <a:solidFill>
                <a:srgbClr val="002546"/>
              </a:solidFill>
              <a:latin typeface="AU Passata" panose="020B0503030502030804" pitchFamily="34" charset="77"/>
            </a:endParaRPr>
          </a:p>
          <a:p>
            <a:endParaRPr lang="en-DK" sz="2400" dirty="0">
              <a:solidFill>
                <a:srgbClr val="002546"/>
              </a:solidFill>
              <a:latin typeface="AU Passata" panose="020B0503030502030804" pitchFamily="34" charset="77"/>
            </a:endParaRPr>
          </a:p>
          <a:p>
            <a:r>
              <a:rPr lang="en-DK" sz="2400" b="1" dirty="0">
                <a:solidFill>
                  <a:srgbClr val="002546"/>
                </a:solidFill>
                <a:latin typeface="AU Passata" panose="020B0503030502030804" pitchFamily="34" charset="77"/>
              </a:rPr>
              <a:t>Kort URL eller QR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4F5FBCD-E2BF-0A2C-91C3-DD39601C8ADF}"/>
              </a:ext>
            </a:extLst>
          </p:cNvPr>
          <p:cNvSpPr txBox="1"/>
          <p:nvPr/>
        </p:nvSpPr>
        <p:spPr>
          <a:xfrm>
            <a:off x="804152" y="1985756"/>
            <a:ext cx="3431517" cy="461665"/>
          </a:xfrm>
          <a:prstGeom prst="rect">
            <a:avLst/>
          </a:prstGeom>
          <a:solidFill>
            <a:srgbClr val="83929E"/>
          </a:solidFill>
        </p:spPr>
        <p:txBody>
          <a:bodyPr wrap="square" rtlCol="0">
            <a:spAutoFit/>
          </a:bodyPr>
          <a:lstStyle/>
          <a:p>
            <a:r>
              <a:rPr lang="en-DK" sz="2400" b="1" dirty="0">
                <a:solidFill>
                  <a:schemeClr val="bg1"/>
                </a:solidFill>
                <a:latin typeface="AU Passata" panose="020B0503030502030804" pitchFamily="34" charset="77"/>
              </a:rPr>
              <a:t>Evt. fokus eller navn o.l.</a:t>
            </a:r>
          </a:p>
        </p:txBody>
      </p:sp>
    </p:spTree>
    <p:extLst>
      <p:ext uri="{BB962C8B-B14F-4D97-AF65-F5344CB8AC3E}">
        <p14:creationId xmlns:p14="http://schemas.microsoft.com/office/powerpoint/2010/main" val="1425327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C0717B4B-EC21-C7A9-F073-3C9A095BB8DA}"/>
              </a:ext>
            </a:extLst>
          </p:cNvPr>
          <p:cNvSpPr txBox="1"/>
          <p:nvPr/>
        </p:nvSpPr>
        <p:spPr>
          <a:xfrm>
            <a:off x="674451" y="609600"/>
            <a:ext cx="980548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DK" sz="4400" b="1" dirty="0">
                <a:solidFill>
                  <a:srgbClr val="002546"/>
                </a:solidFill>
                <a:latin typeface="AU Passata" panose="020B0503030502030804" pitchFamily="34" charset="77"/>
              </a:rPr>
              <a:t>Titel eller tema for arrangement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F510F4F-1D0B-C90D-AB43-4AE50E88D3AA}"/>
              </a:ext>
            </a:extLst>
          </p:cNvPr>
          <p:cNvSpPr txBox="1"/>
          <p:nvPr/>
        </p:nvSpPr>
        <p:spPr>
          <a:xfrm>
            <a:off x="804152" y="1985756"/>
            <a:ext cx="3431517" cy="461665"/>
          </a:xfrm>
          <a:prstGeom prst="rect">
            <a:avLst/>
          </a:prstGeom>
          <a:solidFill>
            <a:srgbClr val="83929E"/>
          </a:solidFill>
        </p:spPr>
        <p:txBody>
          <a:bodyPr wrap="square" rtlCol="0">
            <a:spAutoFit/>
          </a:bodyPr>
          <a:lstStyle/>
          <a:p>
            <a:r>
              <a:rPr lang="en-DK" sz="2400" b="1" dirty="0">
                <a:solidFill>
                  <a:schemeClr val="bg1"/>
                </a:solidFill>
                <a:latin typeface="AU Passata" panose="020B0503030502030804" pitchFamily="34" charset="77"/>
              </a:rPr>
              <a:t>Evt. fokus eller navn o.l.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4ECCBE0-34C2-FDB4-7940-D1DA61CB29BB}"/>
              </a:ext>
            </a:extLst>
          </p:cNvPr>
          <p:cNvSpPr txBox="1"/>
          <p:nvPr/>
        </p:nvSpPr>
        <p:spPr>
          <a:xfrm>
            <a:off x="804151" y="3882876"/>
            <a:ext cx="8255765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DK" sz="2400" dirty="0">
                <a:solidFill>
                  <a:srgbClr val="002546"/>
                </a:solidFill>
                <a:latin typeface="AU Passata" panose="020B0503030502030804" pitchFamily="34" charset="77"/>
              </a:rPr>
              <a:t>Uddybende tekst samlet. Kort og præcist. Luft omkring teksten gør den lettere at læse og sætter fokus på teksten. Hold det kort.</a:t>
            </a:r>
          </a:p>
          <a:p>
            <a:endParaRPr lang="en-DK" sz="2400" dirty="0">
              <a:solidFill>
                <a:srgbClr val="002546"/>
              </a:solidFill>
              <a:latin typeface="AU Passata" panose="020B0503030502030804" pitchFamily="34" charset="77"/>
            </a:endParaRPr>
          </a:p>
          <a:p>
            <a:endParaRPr lang="en-DK" sz="2400" dirty="0">
              <a:solidFill>
                <a:srgbClr val="002546"/>
              </a:solidFill>
              <a:latin typeface="AU Passata" panose="020B0503030502030804" pitchFamily="34" charset="77"/>
            </a:endParaRPr>
          </a:p>
          <a:p>
            <a:endParaRPr lang="en-DK" sz="2400" dirty="0">
              <a:solidFill>
                <a:srgbClr val="002546"/>
              </a:solidFill>
              <a:latin typeface="AU Passata" panose="020B0503030502030804" pitchFamily="34" charset="77"/>
            </a:endParaRPr>
          </a:p>
          <a:p>
            <a:r>
              <a:rPr lang="en-DK" sz="2400" b="1" dirty="0">
                <a:solidFill>
                  <a:srgbClr val="002546"/>
                </a:solidFill>
                <a:latin typeface="AU Passata" panose="020B0503030502030804" pitchFamily="34" charset="77"/>
              </a:rPr>
              <a:t>Kort URL eller QR</a:t>
            </a:r>
          </a:p>
        </p:txBody>
      </p:sp>
    </p:spTree>
    <p:extLst>
      <p:ext uri="{BB962C8B-B14F-4D97-AF65-F5344CB8AC3E}">
        <p14:creationId xmlns:p14="http://schemas.microsoft.com/office/powerpoint/2010/main" val="39392847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F2B25B-0755-FCAB-9526-A89BC5FD63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BED550CA-3F3E-7462-E024-482649C552EC}"/>
              </a:ext>
            </a:extLst>
          </p:cNvPr>
          <p:cNvSpPr txBox="1"/>
          <p:nvPr/>
        </p:nvSpPr>
        <p:spPr>
          <a:xfrm>
            <a:off x="674451" y="609600"/>
            <a:ext cx="5715839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DK" sz="4400" b="1" dirty="0">
                <a:solidFill>
                  <a:schemeClr val="bg1"/>
                </a:solidFill>
                <a:latin typeface="AU Passata" panose="020B0503030502030804" pitchFamily="34" charset="77"/>
              </a:rPr>
              <a:t>Titel eller tema for </a:t>
            </a:r>
          </a:p>
          <a:p>
            <a:r>
              <a:rPr lang="en-DK" sz="4400" b="1" dirty="0">
                <a:solidFill>
                  <a:schemeClr val="bg1"/>
                </a:solidFill>
                <a:latin typeface="AU Passata" panose="020B0503030502030804" pitchFamily="34" charset="77"/>
              </a:rPr>
              <a:t>arrangement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6D4E827-C918-9BD1-1333-DDFB9139F3B3}"/>
              </a:ext>
            </a:extLst>
          </p:cNvPr>
          <p:cNvSpPr txBox="1"/>
          <p:nvPr/>
        </p:nvSpPr>
        <p:spPr>
          <a:xfrm>
            <a:off x="804152" y="3977466"/>
            <a:ext cx="416377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DK" sz="2400" dirty="0">
                <a:solidFill>
                  <a:schemeClr val="bg1"/>
                </a:solidFill>
                <a:latin typeface="AU Passata" panose="020B0503030502030804" pitchFamily="34" charset="77"/>
              </a:rPr>
              <a:t>Kort og præcis tekst. Bruger man foto skal teksten være kortere.</a:t>
            </a:r>
          </a:p>
          <a:p>
            <a:endParaRPr lang="en-DK" sz="2400" dirty="0">
              <a:solidFill>
                <a:schemeClr val="bg1"/>
              </a:solidFill>
              <a:latin typeface="AU Passata" panose="020B0503030502030804" pitchFamily="34" charset="77"/>
            </a:endParaRPr>
          </a:p>
          <a:p>
            <a:endParaRPr lang="en-DK" sz="2400" dirty="0">
              <a:solidFill>
                <a:schemeClr val="bg1"/>
              </a:solidFill>
              <a:latin typeface="AU Passata" panose="020B0503030502030804" pitchFamily="34" charset="77"/>
            </a:endParaRPr>
          </a:p>
          <a:p>
            <a:r>
              <a:rPr lang="en-DK" sz="2400" b="1" dirty="0">
                <a:solidFill>
                  <a:schemeClr val="bg1"/>
                </a:solidFill>
                <a:latin typeface="AU Passata" panose="020B0503030502030804" pitchFamily="34" charset="77"/>
              </a:rPr>
              <a:t>Kort URL eller QR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F7618C7-93D8-E698-1E7C-BB5A983D3860}"/>
              </a:ext>
            </a:extLst>
          </p:cNvPr>
          <p:cNvSpPr txBox="1"/>
          <p:nvPr/>
        </p:nvSpPr>
        <p:spPr>
          <a:xfrm>
            <a:off x="804152" y="2418869"/>
            <a:ext cx="3431517" cy="461665"/>
          </a:xfrm>
          <a:prstGeom prst="rect">
            <a:avLst/>
          </a:prstGeom>
          <a:solidFill>
            <a:srgbClr val="CBE2F0"/>
          </a:solidFill>
        </p:spPr>
        <p:txBody>
          <a:bodyPr wrap="square" rtlCol="0">
            <a:spAutoFit/>
          </a:bodyPr>
          <a:lstStyle/>
          <a:p>
            <a:r>
              <a:rPr lang="en-DK" sz="2400" b="1" dirty="0">
                <a:solidFill>
                  <a:srgbClr val="002546"/>
                </a:solidFill>
                <a:latin typeface="AU Passata" panose="020B0503030502030804" pitchFamily="34" charset="77"/>
              </a:rPr>
              <a:t>Evt. fokus eller navn o.l.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2FCCE92-4C22-3468-2094-5529022A9EA6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20577" r="20577"/>
          <a:stretch/>
        </p:blipFill>
        <p:spPr>
          <a:xfrm>
            <a:off x="6705600" y="0"/>
            <a:ext cx="6150984" cy="69683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49438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AD568E-EE18-255D-1D85-DD4299ED79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F609489D-7A6A-0306-5510-2C04EB91EF5A}"/>
              </a:ext>
            </a:extLst>
          </p:cNvPr>
          <p:cNvSpPr txBox="1"/>
          <p:nvPr/>
        </p:nvSpPr>
        <p:spPr>
          <a:xfrm>
            <a:off x="674451" y="609600"/>
            <a:ext cx="5242873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DK" sz="4400" b="1" dirty="0">
                <a:solidFill>
                  <a:srgbClr val="002546"/>
                </a:solidFill>
                <a:latin typeface="AU Passata" panose="020B0503030502030804" pitchFamily="34" charset="77"/>
              </a:rPr>
              <a:t>Titel eller tema for </a:t>
            </a:r>
            <a:br>
              <a:rPr lang="en-DK" sz="4400" b="1" dirty="0">
                <a:solidFill>
                  <a:srgbClr val="002546"/>
                </a:solidFill>
                <a:latin typeface="AU Passata" panose="020B0503030502030804" pitchFamily="34" charset="77"/>
              </a:rPr>
            </a:br>
            <a:r>
              <a:rPr lang="en-DK" sz="4400" b="1" dirty="0">
                <a:solidFill>
                  <a:srgbClr val="002546"/>
                </a:solidFill>
                <a:latin typeface="AU Passata" panose="020B0503030502030804" pitchFamily="34" charset="77"/>
              </a:rPr>
              <a:t>arrangement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9F595E4-BEEC-4B72-03DF-AED844A69D2C}"/>
              </a:ext>
            </a:extLst>
          </p:cNvPr>
          <p:cNvSpPr txBox="1"/>
          <p:nvPr/>
        </p:nvSpPr>
        <p:spPr>
          <a:xfrm>
            <a:off x="804152" y="3977466"/>
            <a:ext cx="416377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DK" sz="2400" dirty="0">
                <a:solidFill>
                  <a:srgbClr val="002546"/>
                </a:solidFill>
                <a:latin typeface="AU Passata" panose="020B0503030502030804" pitchFamily="34" charset="77"/>
              </a:rPr>
              <a:t>Uddybende tekst. Kort og præcist.</a:t>
            </a:r>
          </a:p>
          <a:p>
            <a:endParaRPr lang="en-DK" sz="2400" dirty="0">
              <a:solidFill>
                <a:srgbClr val="002546"/>
              </a:solidFill>
              <a:latin typeface="AU Passata" panose="020B0503030502030804" pitchFamily="34" charset="77"/>
            </a:endParaRPr>
          </a:p>
          <a:p>
            <a:endParaRPr lang="en-DK" sz="2400" dirty="0">
              <a:solidFill>
                <a:srgbClr val="002546"/>
              </a:solidFill>
              <a:latin typeface="AU Passata" panose="020B0503030502030804" pitchFamily="34" charset="77"/>
            </a:endParaRPr>
          </a:p>
          <a:p>
            <a:r>
              <a:rPr lang="en-DK" sz="2400" b="1" dirty="0">
                <a:solidFill>
                  <a:srgbClr val="002546"/>
                </a:solidFill>
                <a:latin typeface="AU Passata" panose="020B0503030502030804" pitchFamily="34" charset="77"/>
              </a:rPr>
              <a:t>Kort URL eller QR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2F67B65-6A75-314B-2E93-3686D8308031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5461" b="17237"/>
          <a:stretch>
            <a:fillRect/>
          </a:stretch>
        </p:blipFill>
        <p:spPr>
          <a:xfrm>
            <a:off x="6789683" y="0"/>
            <a:ext cx="6045880" cy="701040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9845077C-2394-01CA-F14B-B6801FEEBCF2}"/>
              </a:ext>
            </a:extLst>
          </p:cNvPr>
          <p:cNvSpPr txBox="1"/>
          <p:nvPr/>
        </p:nvSpPr>
        <p:spPr>
          <a:xfrm>
            <a:off x="804152" y="2649701"/>
            <a:ext cx="3605048" cy="461665"/>
          </a:xfrm>
          <a:prstGeom prst="rect">
            <a:avLst/>
          </a:prstGeom>
          <a:solidFill>
            <a:srgbClr val="83929E"/>
          </a:solidFill>
        </p:spPr>
        <p:txBody>
          <a:bodyPr wrap="square" rtlCol="0">
            <a:spAutoFit/>
          </a:bodyPr>
          <a:lstStyle/>
          <a:p>
            <a:r>
              <a:rPr lang="en-DK" sz="2400" b="1" dirty="0">
                <a:solidFill>
                  <a:schemeClr val="bg1"/>
                </a:solidFill>
                <a:latin typeface="AU Passata" panose="020B0503030502030804" pitchFamily="34" charset="77"/>
              </a:rPr>
              <a:t>Evt. fokus – kan slettes</a:t>
            </a:r>
          </a:p>
        </p:txBody>
      </p:sp>
    </p:spTree>
    <p:extLst>
      <p:ext uri="{BB962C8B-B14F-4D97-AF65-F5344CB8AC3E}">
        <p14:creationId xmlns:p14="http://schemas.microsoft.com/office/powerpoint/2010/main" val="8760081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B4E160-AE72-6399-3B9F-C9F59D11DD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005331F2-99AA-F140-2CBA-867233719252}"/>
              </a:ext>
            </a:extLst>
          </p:cNvPr>
          <p:cNvSpPr txBox="1"/>
          <p:nvPr/>
        </p:nvSpPr>
        <p:spPr>
          <a:xfrm>
            <a:off x="674451" y="609600"/>
            <a:ext cx="9805481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DK" sz="4400" b="1" dirty="0">
                <a:solidFill>
                  <a:srgbClr val="002546"/>
                </a:solidFill>
                <a:latin typeface="AU Passata" panose="020B0503030502030804" pitchFamily="34" charset="77"/>
              </a:rPr>
              <a:t>Titel eller tema for </a:t>
            </a:r>
          </a:p>
          <a:p>
            <a:r>
              <a:rPr lang="en-DK" sz="4400" b="1" dirty="0">
                <a:solidFill>
                  <a:srgbClr val="002546"/>
                </a:solidFill>
                <a:latin typeface="AU Passata" panose="020B0503030502030804" pitchFamily="34" charset="77"/>
              </a:rPr>
              <a:t>arrangement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930DE20-1BA3-0CA6-E4EC-52361D925622}"/>
              </a:ext>
            </a:extLst>
          </p:cNvPr>
          <p:cNvSpPr txBox="1"/>
          <p:nvPr/>
        </p:nvSpPr>
        <p:spPr>
          <a:xfrm>
            <a:off x="804152" y="3977466"/>
            <a:ext cx="416377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DK" sz="2400" dirty="0">
                <a:solidFill>
                  <a:srgbClr val="002546"/>
                </a:solidFill>
                <a:latin typeface="AU Passata" panose="020B0503030502030804" pitchFamily="34" charset="77"/>
              </a:rPr>
              <a:t>Uddybende tekst samlet. Kort og præcist. Få linjer.</a:t>
            </a:r>
          </a:p>
          <a:p>
            <a:endParaRPr lang="en-DK" sz="2400" dirty="0">
              <a:solidFill>
                <a:srgbClr val="002546"/>
              </a:solidFill>
              <a:latin typeface="AU Passata" panose="020B0503030502030804" pitchFamily="34" charset="77"/>
            </a:endParaRPr>
          </a:p>
          <a:p>
            <a:endParaRPr lang="en-DK" sz="2400" dirty="0">
              <a:solidFill>
                <a:srgbClr val="002546"/>
              </a:solidFill>
              <a:latin typeface="AU Passata" panose="020B0503030502030804" pitchFamily="34" charset="77"/>
            </a:endParaRPr>
          </a:p>
          <a:p>
            <a:r>
              <a:rPr lang="en-DK" sz="2400" dirty="0">
                <a:solidFill>
                  <a:srgbClr val="002546"/>
                </a:solidFill>
                <a:latin typeface="AU Passata" panose="020B0503030502030804" pitchFamily="34" charset="77"/>
              </a:rPr>
              <a:t>Kort URL eller QR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16D4973-F9BD-ADA3-66FC-9412054FDA3C}"/>
              </a:ext>
            </a:extLst>
          </p:cNvPr>
          <p:cNvSpPr txBox="1"/>
          <p:nvPr/>
        </p:nvSpPr>
        <p:spPr>
          <a:xfrm>
            <a:off x="783132" y="2418869"/>
            <a:ext cx="3605048" cy="461665"/>
          </a:xfrm>
          <a:prstGeom prst="rect">
            <a:avLst/>
          </a:prstGeom>
          <a:solidFill>
            <a:srgbClr val="83929E"/>
          </a:solidFill>
        </p:spPr>
        <p:txBody>
          <a:bodyPr wrap="square" rtlCol="0">
            <a:spAutoFit/>
          </a:bodyPr>
          <a:lstStyle/>
          <a:p>
            <a:r>
              <a:rPr lang="en-DK" sz="2400" b="1" dirty="0">
                <a:solidFill>
                  <a:schemeClr val="bg1"/>
                </a:solidFill>
                <a:latin typeface="AU Passata" panose="020B0503030502030804" pitchFamily="34" charset="77"/>
              </a:rPr>
              <a:t>Evt. fokus – kan slettes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369AA51-E5DC-BAC0-0411-918C0104131A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5461" b="5461"/>
          <a:stretch/>
        </p:blipFill>
        <p:spPr>
          <a:xfrm>
            <a:off x="7592691" y="0"/>
            <a:ext cx="5242872" cy="7005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65748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55dd8b29-bd2a-4e94-bbcf-535a61121d6b">Korrekturlæst</Status>
    <lcf76f155ced4ddcb4097134ff3c332f xmlns="55dd8b29-bd2a-4e94-bbcf-535a61121d6b">
      <Terms xmlns="http://schemas.microsoft.com/office/infopath/2007/PartnerControls"/>
    </lcf76f155ced4ddcb4097134ff3c332f>
    <TaxCatchAll xmlns="98b6ad7e-7bba-4294-963d-37351eca2f4c" xsi:nil="true"/>
    <Mappebeskrivelse xmlns="55dd8b29-bd2a-4e94-bbcf-535a61121d6b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6520319047E1BA4897F6946465A0E959" ma:contentTypeVersion="21" ma:contentTypeDescription="Opret et nyt dokument." ma:contentTypeScope="" ma:versionID="4b8bfe33e1870603fb26ed78248f8f5a">
  <xsd:schema xmlns:xsd="http://www.w3.org/2001/XMLSchema" xmlns:xs="http://www.w3.org/2001/XMLSchema" xmlns:p="http://schemas.microsoft.com/office/2006/metadata/properties" xmlns:ns2="55dd8b29-bd2a-4e94-bbcf-535a61121d6b" xmlns:ns3="98b6ad7e-7bba-4294-963d-37351eca2f4c" targetNamespace="http://schemas.microsoft.com/office/2006/metadata/properties" ma:root="true" ma:fieldsID="93c098f9a0588060cef7ece4827377e2" ns2:_="" ns3:_="">
    <xsd:import namespace="55dd8b29-bd2a-4e94-bbcf-535a61121d6b"/>
    <xsd:import namespace="98b6ad7e-7bba-4294-963d-37351eca2f4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appebeskrivelse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MediaServiceOCR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Status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5dd8b29-bd2a-4e94-bbcf-535a61121d6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appebeskrivelse" ma:index="10" nillable="true" ma:displayName="Mappe beskrivelse" ma:format="Dropdown" ma:internalName="Mappebeskrivelse">
      <xsd:simpleType>
        <xsd:restriction base="dms:Note">
          <xsd:maxLength value="255"/>
        </xsd:restriction>
      </xsd:simpleType>
    </xsd:element>
    <xsd:element name="MediaServiceAutoKeyPoints" ma:index="1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3" nillable="true" ma:taxonomy="true" ma:internalName="lcf76f155ced4ddcb4097134ff3c332f" ma:taxonomyFieldName="MediaServiceImageTags" ma:displayName="Billedmærker" ma:readOnly="false" ma:fieldId="{5cf76f15-5ced-4ddc-b409-7134ff3c332f}" ma:taxonomyMulti="true" ma:sspId="5cd08861-88c0-49b2-8510-903f698cfa7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Status" ma:index="25" nillable="true" ma:displayName="Status" ma:default="Korrekturlæst" ma:format="Dropdown" ma:internalName="Status">
      <xsd:simpleType>
        <xsd:restriction base="dms:Text">
          <xsd:maxLength value="255"/>
        </xsd:restriction>
      </xsd:simpleType>
    </xsd:element>
    <xsd:element name="MediaServiceObjectDetectorVersions" ma:index="26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7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8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8b6ad7e-7bba-4294-963d-37351eca2f4c" elementFormDefault="qualified">
    <xsd:import namespace="http://schemas.microsoft.com/office/2006/documentManagement/types"/>
    <xsd:import namespace="http://schemas.microsoft.com/office/infopath/2007/PartnerControls"/>
    <xsd:element name="SharedWithUsers" ma:index="19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Delt med detaljer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10343378-7936-45fd-a608-6ca850cbb7d8}" ma:internalName="TaxCatchAll" ma:showField="CatchAllData" ma:web="98b6ad7e-7bba-4294-963d-37351eca2f4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dhol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5D5F241-9CB7-4A79-B212-187827065926}">
  <ds:schemaRefs>
    <ds:schemaRef ds:uri="http://schemas.microsoft.com/office/2006/metadata/properties"/>
    <ds:schemaRef ds:uri="http://schemas.microsoft.com/office/infopath/2007/PartnerControls"/>
    <ds:schemaRef ds:uri="55dd8b29-bd2a-4e94-bbcf-535a61121d6b"/>
    <ds:schemaRef ds:uri="98b6ad7e-7bba-4294-963d-37351eca2f4c"/>
  </ds:schemaRefs>
</ds:datastoreItem>
</file>

<file path=customXml/itemProps2.xml><?xml version="1.0" encoding="utf-8"?>
<ds:datastoreItem xmlns:ds="http://schemas.openxmlformats.org/officeDocument/2006/customXml" ds:itemID="{68CED504-3C91-4539-87B0-643D425772D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2532337-59B4-41A6-B8D4-B275863DF67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5dd8b29-bd2a-4e94-bbcf-535a61121d6b"/>
    <ds:schemaRef ds:uri="98b6ad7e-7bba-4294-963d-37351eca2f4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61fd1d36-fecb-47ca-b7d7-d0df0370a198}" enabled="0" method="" siteId="{61fd1d36-fecb-47ca-b7d7-d0df0370a198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139</TotalTime>
  <Words>245</Words>
  <Application>Microsoft Macintosh PowerPoint</Application>
  <PresentationFormat>Widescreen</PresentationFormat>
  <Paragraphs>49</Paragraphs>
  <Slides>7</Slides>
  <Notes>1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7</vt:i4>
      </vt:variant>
    </vt:vector>
  </HeadingPairs>
  <TitlesOfParts>
    <vt:vector size="11" baseType="lpstr">
      <vt:lpstr>Aptos</vt:lpstr>
      <vt:lpstr>Arial</vt:lpstr>
      <vt:lpstr>AU Passata</vt:lpstr>
      <vt:lpstr>Office Theme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Didde Trolle</dc:creator>
  <cp:lastModifiedBy>Katrine Seliger Gregersen</cp:lastModifiedBy>
  <cp:revision>2</cp:revision>
  <dcterms:created xsi:type="dcterms:W3CDTF">2026-02-23T12:28:09Z</dcterms:created>
  <dcterms:modified xsi:type="dcterms:W3CDTF">2026-03-05T07:15:26Z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0x0101006520319047E1BA4897F6946465A0E959</vt:lpwstr>
  </property>
</Properties>
</file>