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93"/>
    <p:restoredTop sz="91701"/>
  </p:normalViewPr>
  <p:slideViewPr>
    <p:cSldViewPr snapToGrid="0">
      <p:cViewPr varScale="1">
        <p:scale>
          <a:sx n="74" d="100"/>
          <a:sy n="74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D5C89-1EE3-8148-98CA-BBACE1C91DB5}" type="datetimeFigureOut">
              <a:rPr lang="en-DK" smtClean="0"/>
              <a:t>02/06/2024</a:t>
            </a:fld>
            <a:endParaRPr lang="en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55A12-B922-AD4A-9D9B-DF463FB43EA9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76098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B55A12-B922-AD4A-9D9B-DF463FB43EA9}" type="slidenum">
              <a:rPr lang="en-DK" smtClean="0"/>
              <a:t>5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7630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66CA-FE86-B54E-9E9C-7E1D76601940}" type="datetimeFigureOut">
              <a:rPr lang="en-DK" smtClean="0"/>
              <a:t>02/06/2024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44C-44E3-2C44-BF33-D5A87736A43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6281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66CA-FE86-B54E-9E9C-7E1D76601940}" type="datetimeFigureOut">
              <a:rPr lang="en-DK" smtClean="0"/>
              <a:t>02/06/2024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44C-44E3-2C44-BF33-D5A87736A43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4514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66CA-FE86-B54E-9E9C-7E1D76601940}" type="datetimeFigureOut">
              <a:rPr lang="en-DK" smtClean="0"/>
              <a:t>02/06/2024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44C-44E3-2C44-BF33-D5A87736A43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9674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66CA-FE86-B54E-9E9C-7E1D76601940}" type="datetimeFigureOut">
              <a:rPr lang="en-DK" smtClean="0"/>
              <a:t>02/06/2024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44C-44E3-2C44-BF33-D5A87736A43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8598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66CA-FE86-B54E-9E9C-7E1D76601940}" type="datetimeFigureOut">
              <a:rPr lang="en-DK" smtClean="0"/>
              <a:t>02/06/2024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44C-44E3-2C44-BF33-D5A87736A43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3400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66CA-FE86-B54E-9E9C-7E1D76601940}" type="datetimeFigureOut">
              <a:rPr lang="en-DK" smtClean="0"/>
              <a:t>02/06/2024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44C-44E3-2C44-BF33-D5A87736A43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96726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66CA-FE86-B54E-9E9C-7E1D76601940}" type="datetimeFigureOut">
              <a:rPr lang="en-DK" smtClean="0"/>
              <a:t>02/06/2024</a:t>
            </a:fld>
            <a:endParaRPr lang="en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44C-44E3-2C44-BF33-D5A87736A43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94913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66CA-FE86-B54E-9E9C-7E1D76601940}" type="datetimeFigureOut">
              <a:rPr lang="en-DK" smtClean="0"/>
              <a:t>02/06/2024</a:t>
            </a:fld>
            <a:endParaRPr lang="en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44C-44E3-2C44-BF33-D5A87736A43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93139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66CA-FE86-B54E-9E9C-7E1D76601940}" type="datetimeFigureOut">
              <a:rPr lang="en-DK" smtClean="0"/>
              <a:t>02/06/2024</a:t>
            </a:fld>
            <a:endParaRPr lang="en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44C-44E3-2C44-BF33-D5A87736A43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83528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66CA-FE86-B54E-9E9C-7E1D76601940}" type="datetimeFigureOut">
              <a:rPr lang="en-DK" smtClean="0"/>
              <a:t>02/06/2024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44C-44E3-2C44-BF33-D5A87736A43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16928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66CA-FE86-B54E-9E9C-7E1D76601940}" type="datetimeFigureOut">
              <a:rPr lang="en-DK" smtClean="0"/>
              <a:t>02/06/2024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644C-44E3-2C44-BF33-D5A87736A43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9634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966CA-FE86-B54E-9E9C-7E1D76601940}" type="datetimeFigureOut">
              <a:rPr lang="en-DK" smtClean="0"/>
              <a:t>02/06/2024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E644C-44E3-2C44-BF33-D5A87736A43B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044223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acos-fuse-t/fuse-t" TargetMode="External"/><Relationship Id="rId2" Type="http://schemas.openxmlformats.org/officeDocument/2006/relationships/hyperlink" Target="https://github.com/osxfuse/sshfs/releases/download/osxfuse-sshfs-2.5.0/sshfs-2.5.0.pk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erda.au.d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91D63-8783-7766-9E59-F1257E0805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DK" dirty="0"/>
              <a:t>ERDA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6BD3F-5C54-6179-D45C-6E8438A07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47777"/>
          </a:xfrm>
        </p:spPr>
        <p:txBody>
          <a:bodyPr>
            <a:normAutofit/>
          </a:bodyPr>
          <a:lstStyle/>
          <a:p>
            <a:r>
              <a:rPr lang="en-DK" dirty="0"/>
              <a:t>MacOS mount using SSHFS</a:t>
            </a:r>
          </a:p>
          <a:p>
            <a:endParaRPr lang="en-DK" dirty="0"/>
          </a:p>
          <a:p>
            <a:endParaRPr lang="en-DK" dirty="0"/>
          </a:p>
          <a:p>
            <a:r>
              <a:rPr lang="en-DK" dirty="0"/>
              <a:t>Jesper Lykkegaard Karlsen</a:t>
            </a:r>
          </a:p>
          <a:p>
            <a:r>
              <a:rPr lang="en-DK" dirty="0"/>
              <a:t>DM coordinator, Science</a:t>
            </a:r>
          </a:p>
        </p:txBody>
      </p:sp>
    </p:spTree>
    <p:extLst>
      <p:ext uri="{BB962C8B-B14F-4D97-AF65-F5344CB8AC3E}">
        <p14:creationId xmlns:p14="http://schemas.microsoft.com/office/powerpoint/2010/main" val="260091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17738-1823-3EB1-B03B-CE779AA98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3739341" cy="1330839"/>
          </a:xfrm>
        </p:spPr>
        <p:txBody>
          <a:bodyPr>
            <a:normAutofit/>
          </a:bodyPr>
          <a:lstStyle/>
          <a:p>
            <a:r>
              <a:rPr lang="en-DK" dirty="0"/>
              <a:t>SSHFS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EA4D3-E62E-3D4D-242D-FB3A4604E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366" y="2194102"/>
            <a:ext cx="10904518" cy="3908586"/>
          </a:xfrm>
        </p:spPr>
        <p:txBody>
          <a:bodyPr>
            <a:normAutofit/>
          </a:bodyPr>
          <a:lstStyle/>
          <a:p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ownload and install SSHFS:</a:t>
            </a:r>
            <a:endParaRPr lang="en-DK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hlinkClick r:id="rId2"/>
              </a:rPr>
              <a:t>https://github.com/osxfuse/sshfs/releases/download/osxfuse-sshfs-2.5.0/sshfs-2.5.0.pkg</a:t>
            </a:r>
            <a:endParaRPr lang="en-GB" sz="2000" dirty="0"/>
          </a:p>
          <a:p>
            <a:r>
              <a:rPr lang="en-GB" sz="2400" dirty="0"/>
              <a:t>Download and install latest version of FUSE-T for macOS</a:t>
            </a:r>
          </a:p>
          <a:p>
            <a:pPr lvl="1"/>
            <a:r>
              <a:rPr lang="en-GB" sz="2000" dirty="0">
                <a:hlinkClick r:id="rId3"/>
              </a:rPr>
              <a:t>https://github.com/macos-fuse-t/fuse-t</a:t>
            </a:r>
            <a:endParaRPr lang="en-GB" sz="2000" dirty="0"/>
          </a:p>
          <a:p>
            <a:r>
              <a:rPr lang="en-DK" sz="2400" dirty="0"/>
              <a:t>Run this command from Terminal.app </a:t>
            </a:r>
          </a:p>
          <a:p>
            <a:pPr lvl="1"/>
            <a:r>
              <a:rPr lang="en-DK" sz="2000" kern="0" dirty="0">
                <a:effectLst/>
                <a:ea typeface="Times New Roman" panose="02020603050405020304" pitchFamily="18" charset="0"/>
              </a:rPr>
              <a:t>sudo ln -s /usr/local/lib/libfuse-t.dylib /usr/local/lib/libosxfuse_i64.2.dylib</a:t>
            </a:r>
            <a:r>
              <a:rPr lang="en-DK" sz="2000" dirty="0">
                <a:effectLst/>
              </a:rPr>
              <a:t> </a:t>
            </a:r>
            <a:endParaRPr lang="en-DK" sz="2000" dirty="0"/>
          </a:p>
        </p:txBody>
      </p:sp>
    </p:spTree>
    <p:extLst>
      <p:ext uri="{BB962C8B-B14F-4D97-AF65-F5344CB8AC3E}">
        <p14:creationId xmlns:p14="http://schemas.microsoft.com/office/powerpoint/2010/main" val="153097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4C639-77D8-906D-A8D7-7849821AB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SSH keys for easy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F2798-7139-CB65-72BA-9BF00232C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161"/>
            <a:ext cx="10515600" cy="4247802"/>
          </a:xfrm>
        </p:spPr>
        <p:txBody>
          <a:bodyPr/>
          <a:lstStyle/>
          <a:p>
            <a:r>
              <a:rPr lang="en-GB" dirty="0"/>
              <a:t>Run this:</a:t>
            </a:r>
          </a:p>
          <a:p>
            <a:pPr marL="457200" lvl="1" indent="0">
              <a:buNone/>
            </a:pPr>
            <a:r>
              <a:rPr lang="en-DK" kern="0" dirty="0">
                <a:effectLst/>
                <a:ea typeface="Times New Roman" panose="02020603050405020304" pitchFamily="18" charset="0"/>
              </a:rPr>
              <a:t>ssh-keygen -t </a:t>
            </a:r>
            <a:r>
              <a:rPr lang="da-DK" kern="0">
                <a:effectLst/>
                <a:ea typeface="Times New Roman" panose="02020603050405020304" pitchFamily="18" charset="0"/>
              </a:rPr>
              <a:t>ed25519</a:t>
            </a:r>
            <a:r>
              <a:rPr lang="en-DK" kern="0">
                <a:effectLst/>
                <a:ea typeface="Times New Roman" panose="02020603050405020304" pitchFamily="18" charset="0"/>
              </a:rPr>
              <a:t> </a:t>
            </a:r>
            <a:r>
              <a:rPr lang="en-DK" kern="0" dirty="0">
                <a:effectLst/>
                <a:ea typeface="Times New Roman" panose="02020603050405020304" pitchFamily="18" charset="0"/>
              </a:rPr>
              <a:t>-N '' -f ~/.ssh/id_erda</a:t>
            </a:r>
            <a:r>
              <a:rPr lang="en-DK" dirty="0">
                <a:effectLst/>
              </a:rPr>
              <a:t> </a:t>
            </a:r>
            <a:endParaRPr lang="en-DK" dirty="0"/>
          </a:p>
          <a:p>
            <a:pPr marL="457200" lvl="1" indent="0">
              <a:buNone/>
            </a:pPr>
            <a:r>
              <a:rPr lang="en-GB" dirty="0"/>
              <a:t>c</a:t>
            </a:r>
            <a:r>
              <a:rPr lang="en-DK" dirty="0"/>
              <a:t>at ~/.ssh/id_erda.pub</a:t>
            </a:r>
          </a:p>
          <a:p>
            <a:r>
              <a:rPr lang="en-GB" dirty="0"/>
              <a:t>C</a:t>
            </a:r>
            <a:r>
              <a:rPr lang="en-DK" dirty="0"/>
              <a:t>opy public SSH key to placeholder</a:t>
            </a:r>
          </a:p>
          <a:p>
            <a:pPr marL="0" indent="0">
              <a:buNone/>
            </a:pP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364311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D9163-3C57-0B9C-A8FA-0EF344FE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Insert SSH public keys in ERDA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ADF14-7794-F419-A6ED-1EE4586EC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</a:t>
            </a:r>
            <a:r>
              <a:rPr lang="en-DK" dirty="0"/>
              <a:t>ogin at </a:t>
            </a:r>
            <a:r>
              <a:rPr lang="en-GB" dirty="0">
                <a:hlinkClick r:id="rId2"/>
              </a:rPr>
              <a:t>https://www.erda.au.dk</a:t>
            </a:r>
            <a:endParaRPr lang="en-DK" dirty="0"/>
          </a:p>
          <a:p>
            <a:r>
              <a:rPr lang="en-DK" dirty="0"/>
              <a:t>Click      in bottom left corner</a:t>
            </a:r>
          </a:p>
          <a:p>
            <a:r>
              <a:rPr lang="en-DK" dirty="0"/>
              <a:t>Select “Setup” -&gt; “SFTP” </a:t>
            </a:r>
          </a:p>
          <a:p>
            <a:r>
              <a:rPr lang="en-DK" dirty="0"/>
              <a:t>Pasta the inside the “Public Keys” box</a:t>
            </a:r>
          </a:p>
          <a:p>
            <a:r>
              <a:rPr lang="en-DK" dirty="0"/>
              <a:t>Maybe also set a password</a:t>
            </a:r>
          </a:p>
          <a:p>
            <a:r>
              <a:rPr lang="en-DK" dirty="0"/>
              <a:t>Click ”Save SFTP Settings” </a:t>
            </a:r>
          </a:p>
          <a:p>
            <a:endParaRPr lang="en-D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879493-1AE1-B365-58EE-DE05C2F0D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352" y="2360141"/>
            <a:ext cx="355004" cy="36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A8743-E17D-FB14-001D-2153A717C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DK" dirty="0"/>
              <a:t>rda_mount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51CB8-A35E-FBBC-0F3A-8FB8A18DB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en-GB" sz="2000" dirty="0">
                <a:effectLst/>
                <a:latin typeface="Menlo" panose="020B0609030804020204" pitchFamily="49" charset="0"/>
              </a:rPr>
              <a:t>#!/bin/bash</a:t>
            </a:r>
            <a:br>
              <a:rPr lang="en-GB" sz="2000" dirty="0">
                <a:effectLst/>
                <a:latin typeface="Menlo" panose="020B0609030804020204" pitchFamily="49" charset="0"/>
              </a:rPr>
            </a:br>
            <a:endParaRPr lang="en-GB" sz="2000" dirty="0">
              <a:effectLst/>
              <a:latin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GB" sz="2000" dirty="0">
                <a:effectLst/>
                <a:latin typeface="Menlo" panose="020B0609030804020204" pitchFamily="49" charset="0"/>
              </a:rPr>
              <a:t>LOGIN=</a:t>
            </a:r>
            <a:r>
              <a:rPr lang="en-GB" sz="2000" dirty="0" err="1">
                <a:effectLst/>
                <a:latin typeface="Menlo" panose="020B0609030804020204" pitchFamily="49" charset="0"/>
              </a:rPr>
              <a:t>jelka@mbg.au.dk</a:t>
            </a:r>
            <a:endParaRPr lang="en-GB" sz="2000" dirty="0">
              <a:effectLst/>
              <a:latin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GB" sz="2000" dirty="0">
                <a:effectLst/>
                <a:latin typeface="Menlo" panose="020B0609030804020204" pitchFamily="49" charset="0"/>
              </a:rPr>
              <a:t>SOURCE="</a:t>
            </a:r>
            <a:r>
              <a:rPr lang="en-GB" sz="2000" dirty="0" err="1">
                <a:effectLst/>
                <a:latin typeface="Menlo" panose="020B0609030804020204" pitchFamily="49" charset="0"/>
              </a:rPr>
              <a:t>io.erda.au.dk</a:t>
            </a:r>
            <a:r>
              <a:rPr lang="en-GB" sz="2000" dirty="0">
                <a:effectLst/>
                <a:latin typeface="Menlo" panose="020B0609030804020204" pitchFamily="49" charset="0"/>
              </a:rPr>
              <a:t>:"</a:t>
            </a:r>
          </a:p>
          <a:p>
            <a:pPr marL="457200" lvl="1" indent="0">
              <a:buNone/>
            </a:pPr>
            <a:r>
              <a:rPr lang="en-GB" sz="2000" dirty="0">
                <a:effectLst/>
                <a:latin typeface="Menlo" panose="020B0609030804020204" pitchFamily="49" charset="0"/>
              </a:rPr>
              <a:t>MOUNT_DIR=~/</a:t>
            </a:r>
            <a:r>
              <a:rPr lang="en-GB" sz="2000" dirty="0" err="1">
                <a:effectLst/>
                <a:latin typeface="Menlo" panose="020B0609030804020204" pitchFamily="49" charset="0"/>
              </a:rPr>
              <a:t>erda</a:t>
            </a:r>
            <a:endParaRPr lang="en-GB" sz="2000" dirty="0">
              <a:effectLst/>
              <a:latin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GB" sz="2000" dirty="0">
                <a:effectLst/>
                <a:latin typeface="Menlo" panose="020B0609030804020204" pitchFamily="49" charset="0"/>
              </a:rPr>
              <a:t>SSH_OPTS="</a:t>
            </a:r>
            <a:r>
              <a:rPr lang="en-GB" sz="2000" dirty="0" err="1">
                <a:effectLst/>
                <a:latin typeface="Menlo" panose="020B0609030804020204" pitchFamily="49" charset="0"/>
              </a:rPr>
              <a:t>ssh</a:t>
            </a:r>
            <a:r>
              <a:rPr lang="en-GB" sz="2000" dirty="0">
                <a:effectLst/>
                <a:latin typeface="Menlo" panose="020B0609030804020204" pitchFamily="49" charset="0"/>
              </a:rPr>
              <a:t> -</a:t>
            </a:r>
            <a:r>
              <a:rPr lang="en-GB" sz="2000" dirty="0" err="1">
                <a:effectLst/>
                <a:latin typeface="Menlo" panose="020B0609030804020204" pitchFamily="49" charset="0"/>
              </a:rPr>
              <a:t>i</a:t>
            </a:r>
            <a:r>
              <a:rPr lang="en-GB" sz="2000" dirty="0">
                <a:effectLst/>
                <a:latin typeface="Menlo" panose="020B0609030804020204" pitchFamily="49" charset="0"/>
              </a:rPr>
              <a:t> ~/.</a:t>
            </a:r>
            <a:r>
              <a:rPr lang="en-GB" sz="2000" dirty="0" err="1">
                <a:effectLst/>
                <a:latin typeface="Menlo" panose="020B0609030804020204" pitchFamily="49" charset="0"/>
              </a:rPr>
              <a:t>ssh</a:t>
            </a:r>
            <a:r>
              <a:rPr lang="en-GB" sz="2000" dirty="0">
                <a:effectLst/>
                <a:latin typeface="Menlo" panose="020B0609030804020204" pitchFamily="49" charset="0"/>
              </a:rPr>
              <a:t>/</a:t>
            </a:r>
            <a:r>
              <a:rPr lang="en-GB" sz="2000" dirty="0" err="1">
                <a:effectLst/>
                <a:latin typeface="Menlo" panose="020B0609030804020204" pitchFamily="49" charset="0"/>
              </a:rPr>
              <a:t>id_</a:t>
            </a:r>
            <a:r>
              <a:rPr lang="en-GB" sz="2000" dirty="0" err="1">
                <a:latin typeface="Menlo" panose="020B0609030804020204" pitchFamily="49" charset="0"/>
              </a:rPr>
              <a:t>erda</a:t>
            </a:r>
            <a:r>
              <a:rPr lang="en-GB" sz="2000" dirty="0">
                <a:effectLst/>
                <a:latin typeface="Menlo" panose="020B0609030804020204" pitchFamily="49" charset="0"/>
              </a:rPr>
              <a:t> -p 2222"</a:t>
            </a:r>
          </a:p>
          <a:p>
            <a:pPr marL="457200" lvl="1" indent="0">
              <a:buNone/>
            </a:pPr>
            <a:r>
              <a:rPr lang="en-GB" sz="2000" dirty="0">
                <a:effectLst/>
                <a:latin typeface="Menlo" panose="020B0609030804020204" pitchFamily="49" charset="0"/>
              </a:rPr>
              <a:t>MOUNT_OPTS="</a:t>
            </a:r>
            <a:r>
              <a:rPr lang="en-GB" sz="2000" dirty="0" err="1">
                <a:effectLst/>
                <a:latin typeface="Menlo" panose="020B0609030804020204" pitchFamily="49" charset="0"/>
              </a:rPr>
              <a:t>volname</a:t>
            </a:r>
            <a:r>
              <a:rPr lang="en-GB" sz="2000" dirty="0">
                <a:effectLst/>
                <a:latin typeface="Menlo" panose="020B0609030804020204" pitchFamily="49" charset="0"/>
              </a:rPr>
              <a:t>=</a:t>
            </a:r>
            <a:r>
              <a:rPr lang="en-GB" sz="2000" dirty="0" err="1">
                <a:effectLst/>
                <a:latin typeface="Menlo" panose="020B0609030804020204" pitchFamily="49" charset="0"/>
              </a:rPr>
              <a:t>ERDA,reconnect,ServerAliveInterval</a:t>
            </a:r>
            <a:r>
              <a:rPr lang="en-GB" sz="2000" dirty="0">
                <a:effectLst/>
                <a:latin typeface="Menlo" panose="020B0609030804020204" pitchFamily="49" charset="0"/>
              </a:rPr>
              <a:t>=15,ServerAliveCountMax=3,idmap=user,auto_xattr,dev,suid,defer_permissions,noappledouble,noapplexattr"</a:t>
            </a:r>
          </a:p>
          <a:p>
            <a:pPr marL="457200" lvl="1" indent="0">
              <a:buNone/>
            </a:pPr>
            <a:endParaRPr lang="en-GB" sz="2000" dirty="0">
              <a:effectLst/>
              <a:latin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GB" sz="2000" dirty="0">
                <a:effectLst/>
                <a:latin typeface="Menlo" panose="020B0609030804020204" pitchFamily="49" charset="0"/>
              </a:rPr>
              <a:t>if [ ! -d ${MOUNT_DIR} ]; then</a:t>
            </a:r>
          </a:p>
          <a:p>
            <a:pPr marL="457200" lvl="1" indent="0">
              <a:buNone/>
            </a:pPr>
            <a:r>
              <a:rPr lang="en-GB" sz="2000" dirty="0">
                <a:effectLst/>
                <a:latin typeface="Menlo" panose="020B0609030804020204" pitchFamily="49" charset="0"/>
              </a:rPr>
              <a:t>    </a:t>
            </a:r>
            <a:r>
              <a:rPr lang="en-GB" sz="2000" dirty="0" err="1">
                <a:effectLst/>
                <a:latin typeface="Menlo" panose="020B0609030804020204" pitchFamily="49" charset="0"/>
              </a:rPr>
              <a:t>mkdir</a:t>
            </a:r>
            <a:r>
              <a:rPr lang="en-GB" sz="2000" dirty="0">
                <a:effectLst/>
                <a:latin typeface="Menlo" panose="020B0609030804020204" pitchFamily="49" charset="0"/>
              </a:rPr>
              <a:t> ${MOUNT_DIR}</a:t>
            </a:r>
          </a:p>
          <a:p>
            <a:pPr marL="457200" lvl="1" indent="0">
              <a:buNone/>
            </a:pPr>
            <a:r>
              <a:rPr lang="en-GB" sz="2000" dirty="0">
                <a:effectLst/>
                <a:latin typeface="Menlo" panose="020B0609030804020204" pitchFamily="49" charset="0"/>
              </a:rPr>
              <a:t>fi</a:t>
            </a:r>
            <a:br>
              <a:rPr lang="en-GB" sz="2000" dirty="0">
                <a:effectLst/>
                <a:latin typeface="Menlo" panose="020B0609030804020204" pitchFamily="49" charset="0"/>
              </a:rPr>
            </a:br>
            <a:endParaRPr lang="en-GB" sz="2000" dirty="0">
              <a:effectLst/>
              <a:latin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GB" sz="2000" dirty="0" err="1">
                <a:effectLst/>
                <a:latin typeface="Menlo" panose="020B0609030804020204" pitchFamily="49" charset="0"/>
              </a:rPr>
              <a:t>sshfs</a:t>
            </a:r>
            <a:r>
              <a:rPr lang="en-GB" sz="2000" dirty="0">
                <a:effectLst/>
                <a:latin typeface="Menlo" panose="020B0609030804020204" pitchFamily="49" charset="0"/>
              </a:rPr>
              <a:t> ${LOGIN}@${SOURCE} ${MOUNT_DIR} -o ${MOUNT_OPTS},</a:t>
            </a:r>
            <a:r>
              <a:rPr lang="en-GB" sz="2000" dirty="0" err="1">
                <a:effectLst/>
                <a:latin typeface="Menlo" panose="020B0609030804020204" pitchFamily="49" charset="0"/>
              </a:rPr>
              <a:t>ssh_command</a:t>
            </a:r>
            <a:r>
              <a:rPr lang="en-GB" sz="2000" dirty="0">
                <a:effectLst/>
                <a:latin typeface="Menlo" panose="020B0609030804020204" pitchFamily="49" charset="0"/>
              </a:rPr>
              <a:t>="${SSH_OPTS}”</a:t>
            </a:r>
          </a:p>
          <a:p>
            <a:pPr marL="457200" lvl="1" indent="0">
              <a:buNone/>
            </a:pPr>
            <a:r>
              <a:rPr lang="en-GB" sz="2000" dirty="0">
                <a:effectLst/>
                <a:latin typeface="Menlo" panose="020B0609030804020204" pitchFamily="49" charset="0"/>
              </a:rPr>
              <a:t>open ${MOUNT_DIR}</a:t>
            </a:r>
          </a:p>
          <a:p>
            <a:pPr marL="457200" lvl="1" indent="0">
              <a:buNone/>
            </a:pPr>
            <a:br>
              <a:rPr lang="en-GB" sz="2600" dirty="0">
                <a:effectLst/>
                <a:latin typeface="Menlo" panose="020B0609030804020204" pitchFamily="49" charset="0"/>
              </a:rPr>
            </a:br>
            <a:endParaRPr lang="en-GB" sz="2600" dirty="0"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2800" dirty="0">
                <a:effectLst/>
                <a:latin typeface="Menlo" panose="020B0609030804020204" pitchFamily="49" charset="0"/>
              </a:rPr>
              <a:t>EDIT at least LOGIN to fit needs and put in ~/bin/ </a:t>
            </a:r>
            <a:r>
              <a:rPr lang="en-GB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en</a:t>
            </a:r>
            <a:r>
              <a:rPr lang="en-GB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${MOUNT_DIR}</a:t>
            </a:r>
          </a:p>
          <a:p>
            <a:pPr marL="457200" lvl="1" indent="0">
              <a:buNone/>
            </a:pPr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36128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7E83D-B795-3077-6D45-41A6DF5FF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DK" dirty="0"/>
              <a:t>rda_umount script and final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F39EE-904C-21F8-EE6C-A3F30EB9F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sz="1600" dirty="0">
                <a:effectLst/>
                <a:latin typeface="Menlo" panose="020B0609030804020204" pitchFamily="49" charset="0"/>
              </a:rPr>
              <a:t>#!/bin/bash</a:t>
            </a:r>
          </a:p>
          <a:p>
            <a:pPr marL="457200" lvl="1" indent="0">
              <a:buNone/>
            </a:pPr>
            <a:endParaRPr lang="en-GB" sz="1600" dirty="0">
              <a:effectLst/>
              <a:latin typeface="Menlo" panose="020B0609030804020204" pitchFamily="49" charset="0"/>
            </a:endParaRPr>
          </a:p>
          <a:p>
            <a:pPr marL="457200" lvl="1" indent="0">
              <a:buNone/>
            </a:pPr>
            <a:r>
              <a:rPr lang="en-GB" sz="1600" dirty="0" err="1">
                <a:effectLst/>
                <a:latin typeface="Menlo" panose="020B0609030804020204" pitchFamily="49" charset="0"/>
              </a:rPr>
              <a:t>diskutil</a:t>
            </a:r>
            <a:r>
              <a:rPr lang="en-GB" sz="1600" dirty="0">
                <a:effectLst/>
                <a:latin typeface="Menlo" panose="020B0609030804020204" pitchFamily="49" charset="0"/>
              </a:rPr>
              <a:t> unmount ~/</a:t>
            </a:r>
            <a:r>
              <a:rPr lang="en-GB" sz="1600" dirty="0" err="1">
                <a:effectLst/>
                <a:latin typeface="Menlo" panose="020B0609030804020204" pitchFamily="49" charset="0"/>
              </a:rPr>
              <a:t>erda</a:t>
            </a:r>
            <a:endParaRPr lang="en-GB" sz="1600" dirty="0"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2000" dirty="0">
                <a:effectLst/>
                <a:latin typeface="Menlo" panose="020B0609030804020204" pitchFamily="49" charset="0"/>
              </a:rPr>
              <a:t>EDIT to needs and put in ~/bin/</a:t>
            </a:r>
          </a:p>
          <a:p>
            <a:endParaRPr lang="en-GB" sz="2000" dirty="0">
              <a:effectLst/>
              <a:latin typeface="Menlo" panose="020B0609030804020204" pitchFamily="49" charset="0"/>
            </a:endParaRPr>
          </a:p>
          <a:p>
            <a:r>
              <a:rPr lang="en-GB" sz="2000" dirty="0">
                <a:latin typeface="Menlo" panose="020B0609030804020204" pitchFamily="49" charset="0"/>
              </a:rPr>
              <a:t>Make both scripts executable:</a:t>
            </a:r>
          </a:p>
          <a:p>
            <a:pPr marL="0" indent="0">
              <a:buNone/>
            </a:pPr>
            <a:r>
              <a:rPr lang="en-GB" sz="1400" dirty="0">
                <a:latin typeface="Menlo" panose="020B0609030804020204" pitchFamily="49" charset="0"/>
              </a:rPr>
              <a:t>    </a:t>
            </a:r>
            <a:r>
              <a:rPr lang="en-GB" sz="1400" dirty="0" err="1">
                <a:latin typeface="Menlo" panose="020B0609030804020204" pitchFamily="49" charset="0"/>
              </a:rPr>
              <a:t>chmod</a:t>
            </a:r>
            <a:r>
              <a:rPr lang="en-GB" sz="1400" dirty="0">
                <a:latin typeface="Menlo" panose="020B0609030804020204" pitchFamily="49" charset="0"/>
              </a:rPr>
              <a:t> 755 ~/bin/</a:t>
            </a:r>
            <a:r>
              <a:rPr lang="en-GB" sz="1400" dirty="0" err="1">
                <a:latin typeface="Menlo" panose="020B0609030804020204" pitchFamily="49" charset="0"/>
              </a:rPr>
              <a:t>erda</a:t>
            </a:r>
            <a:r>
              <a:rPr lang="en-GB" sz="1400" dirty="0">
                <a:latin typeface="Menlo" panose="020B0609030804020204" pitchFamily="49" charset="0"/>
              </a:rPr>
              <a:t>_*</a:t>
            </a:r>
          </a:p>
          <a:p>
            <a:r>
              <a:rPr lang="en-DK" sz="2000" dirty="0"/>
              <a:t>Mount and un-mount ERDA by running:</a:t>
            </a:r>
          </a:p>
          <a:p>
            <a:pPr marL="457200" lvl="1" indent="0">
              <a:buNone/>
            </a:pPr>
            <a:r>
              <a:rPr lang="en-GB" sz="1600" dirty="0"/>
              <a:t>b</a:t>
            </a:r>
            <a:r>
              <a:rPr lang="en-DK" sz="1600" dirty="0"/>
              <a:t>in/erda_mount</a:t>
            </a:r>
          </a:p>
          <a:p>
            <a:pPr marL="457200" lvl="1" indent="0">
              <a:buNone/>
            </a:pPr>
            <a:r>
              <a:rPr lang="en-GB" sz="1600" dirty="0"/>
              <a:t>B</a:t>
            </a:r>
            <a:r>
              <a:rPr lang="en-DK" sz="1600" dirty="0"/>
              <a:t>in/erda_umount</a:t>
            </a:r>
          </a:p>
        </p:txBody>
      </p:sp>
    </p:spTree>
    <p:extLst>
      <p:ext uri="{BB962C8B-B14F-4D97-AF65-F5344CB8AC3E}">
        <p14:creationId xmlns:p14="http://schemas.microsoft.com/office/powerpoint/2010/main" val="235171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6512</TotalTime>
  <Words>400</Words>
  <Application>Microsoft Office PowerPoint</Application>
  <PresentationFormat>Widescreen</PresentationFormat>
  <Paragraphs>52</Paragraphs>
  <Slides>6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Menlo</vt:lpstr>
      <vt:lpstr>Times New Roman</vt:lpstr>
      <vt:lpstr>Office Theme</vt:lpstr>
      <vt:lpstr>ERDA</vt:lpstr>
      <vt:lpstr>SSHFS setup</vt:lpstr>
      <vt:lpstr>SSH keys for easy validation</vt:lpstr>
      <vt:lpstr>Insert SSH public keys in ERDA</vt:lpstr>
      <vt:lpstr>erda_mount script</vt:lpstr>
      <vt:lpstr>erda_umount script and final setup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ERDA</dc:title>
  <dc:creator>Jesper Lykkegaard Karlsen</dc:creator>
  <cp:lastModifiedBy>Sara Marie Westh</cp:lastModifiedBy>
  <cp:revision>4</cp:revision>
  <cp:lastPrinted>2023-11-23T15:11:46Z</cp:lastPrinted>
  <dcterms:created xsi:type="dcterms:W3CDTF">2023-11-21T20:42:36Z</dcterms:created>
  <dcterms:modified xsi:type="dcterms:W3CDTF">2024-02-06T09:01:13Z</dcterms:modified>
</cp:coreProperties>
</file>