
<file path=[Content_Types].xml><?xml version="1.0" encoding="utf-8"?>
<Types xmlns="http://schemas.openxmlformats.org/package/2006/content-types">
  <Default Extension="bin" ContentType="image/png"/>
  <Default Extension="emf" ContentType="image/x-emf"/>
  <Default Extension="fntdata" ContentType="application/x-fontdata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61" r:id="rId5"/>
    <p:sldId id="262" r:id="rId6"/>
    <p:sldId id="258" r:id="rId7"/>
    <p:sldId id="265" r:id="rId8"/>
    <p:sldId id="267" r:id="rId9"/>
    <p:sldId id="268" r:id="rId10"/>
    <p:sldId id="266" r:id="rId11"/>
    <p:sldId id="260" r:id="rId12"/>
  </p:sldIdLst>
  <p:sldSz cx="12188825" cy="6858000"/>
  <p:notesSz cx="6797675" cy="9926638"/>
  <p:embeddedFontLst>
    <p:embeddedFont>
      <p:font typeface="AU Passata" panose="020B0503030502030804" pitchFamily="34" charset="0"/>
      <p:regular r:id="rId15"/>
      <p:bold r:id="rId16"/>
    </p:embeddedFont>
    <p:embeddedFont>
      <p:font typeface="AU Passata Light" panose="020B0303030902030804" pitchFamily="34" charset="0"/>
      <p:regular r:id="rId17"/>
      <p:bold r:id="rId18"/>
    </p:embeddedFont>
    <p:embeddedFont>
      <p:font typeface="AU Peto" panose="040C0B07020602020301" pitchFamily="82" charset="0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Georgia" panose="02040502050405020303" pitchFamily="18" charset="0"/>
      <p:regular r:id="rId25"/>
      <p:bold r:id="rId26"/>
      <p:italic r:id="rId27"/>
      <p:boldItalic r:id="rId28"/>
    </p:embeddedFont>
    <p:embeddedFont>
      <p:font typeface="Wingdings 3" panose="05040102010807070707" pitchFamily="18" charset="2"/>
      <p:regular r:id="rId29"/>
    </p:embeddedFont>
  </p:embeddedFontLst>
  <p:defaultTextStyle>
    <a:defPPr>
      <a:defRPr lang="en-US"/>
    </a:defPPr>
    <a:lvl1pPr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1pPr>
    <a:lvl2pPr marL="609493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2pPr>
    <a:lvl3pPr marL="1218987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3pPr>
    <a:lvl4pPr marL="1828480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4pPr>
    <a:lvl5pPr marL="2437973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5pPr>
    <a:lvl6pPr marL="3047467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6pPr>
    <a:lvl7pPr marL="3656960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7pPr>
    <a:lvl8pPr marL="4266453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8pPr>
    <a:lvl9pPr marL="4875947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546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6" autoAdjust="0"/>
    <p:restoredTop sz="92551" autoAdjust="0"/>
  </p:normalViewPr>
  <p:slideViewPr>
    <p:cSldViewPr snapToObjects="1" showGuides="1">
      <p:cViewPr varScale="1">
        <p:scale>
          <a:sx n="114" d="100"/>
          <a:sy n="114" d="100"/>
        </p:scale>
        <p:origin x="126" y="11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9" d="100"/>
          <a:sy n="89" d="100"/>
        </p:scale>
        <p:origin x="3732" y="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88DF0C21-DE6B-488F-B9D9-B7FE08733B70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805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4538"/>
            <a:ext cx="6613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039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1pPr>
    <a:lvl2pPr marL="60949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2pPr>
    <a:lvl3pPr marL="1218987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3pPr>
    <a:lvl4pPr marL="182848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4pPr>
    <a:lvl5pPr marL="243797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168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5408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2664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4369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124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Farvet baggrund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5838" y="2482343"/>
            <a:ext cx="10220325" cy="1661993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15" name="TextBox 14"/>
          <p:cNvSpPr txBox="1"/>
          <p:nvPr userDrawn="1"/>
        </p:nvSpPr>
        <p:spPr>
          <a:xfrm>
            <a:off x="-1973598" y="3082506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da-DK" sz="4799" dirty="0"/>
          </a:p>
        </p:txBody>
      </p:sp>
      <p:sp>
        <p:nvSpPr>
          <p:cNvPr id="33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endParaRPr lang="da-DK" sz="600" cap="all" spc="40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4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D. 02-01-2024</a:t>
            </a:r>
          </a:p>
        </p:txBody>
      </p:sp>
      <p:sp>
        <p:nvSpPr>
          <p:cNvPr id="36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Projektleder</a:t>
            </a:r>
          </a:p>
        </p:txBody>
      </p:sp>
      <p:sp>
        <p:nvSpPr>
          <p:cNvPr id="35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7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XXX</a:t>
            </a:r>
          </a:p>
        </p:txBody>
      </p:sp>
      <p:sp>
        <p:nvSpPr>
          <p:cNvPr id="39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Universitet</a:t>
            </a:r>
          </a:p>
        </p:txBody>
      </p:sp>
      <p:pic>
        <p:nvPicPr>
          <p:cNvPr id="16" name="Au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1356097345" name="Secondary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pic>
        <p:nvPicPr>
          <p:cNvPr id="18" name="Billede stre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02-01-2024</a:t>
            </a:fld>
            <a:r>
              <a:rPr lang="da-DK" dirty="0"/>
              <a:t>28-09-2017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315913" y="315913"/>
            <a:ext cx="11557000" cy="6220354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02-01-2024</a:t>
            </a:fld>
            <a:r>
              <a:rPr lang="da-DK" dirty="0"/>
              <a:t>28-09-2017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34947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vid baggrund"/>
          <p:cNvSpPr/>
          <p:nvPr userDrawn="1"/>
        </p:nvSpPr>
        <p:spPr bwMode="auto">
          <a:xfrm>
            <a:off x="0" y="0"/>
            <a:ext cx="12188825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02-01-2024</a:t>
            </a:fld>
            <a:r>
              <a:rPr lang="da-DK" dirty="0"/>
              <a:t>28-09-2017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1" name="Text Placeholder 61"/>
          <p:cNvSpPr>
            <a:spLocks noGrp="1"/>
          </p:cNvSpPr>
          <p:nvPr>
            <p:ph type="body" sz="quarter" idx="16" hasCustomPrompt="1"/>
          </p:nvPr>
        </p:nvSpPr>
        <p:spPr>
          <a:xfrm>
            <a:off x="1845940" y="1412776"/>
            <a:ext cx="8496944" cy="3744416"/>
          </a:xfrm>
        </p:spPr>
        <p:txBody>
          <a:bodyPr/>
          <a:lstStyle>
            <a:lvl1pPr marL="432000" indent="-43200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800">
                <a:latin typeface="Georgia" panose="02040502050405020303" pitchFamily="18" charset="0"/>
              </a:defRPr>
            </a:lvl1pPr>
            <a:lvl2pPr marL="216000" indent="-216000" algn="ctr">
              <a:lnSpc>
                <a:spcPct val="99000"/>
              </a:lnSpc>
              <a:buFont typeface="Arial" panose="020B0604020202020204" pitchFamily="34" charset="0"/>
              <a:buChar char="-"/>
              <a:defRPr sz="2000" cap="all" baseline="0">
                <a:latin typeface="Georgia" panose="02040502050405020303" pitchFamily="18" charset="0"/>
              </a:defRPr>
            </a:lvl2pPr>
            <a:lvl3pPr algn="ctr">
              <a:buFontTx/>
              <a:buNone/>
              <a:defRPr/>
            </a:lvl3pPr>
          </a:lstStyle>
          <a:p>
            <a:pPr lvl="0"/>
            <a:r>
              <a:rPr lang="da-DK" dirty="0"/>
              <a:t>Click to add Quote text, for next level ENTER and TAB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96140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nd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vid baggrund"/>
          <p:cNvSpPr/>
          <p:nvPr userDrawn="1"/>
        </p:nvSpPr>
        <p:spPr bwMode="auto">
          <a:xfrm>
            <a:off x="0" y="0"/>
            <a:ext cx="12188825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5913" y="230400"/>
            <a:ext cx="11563200" cy="752400"/>
          </a:xfrm>
        </p:spPr>
        <p:txBody>
          <a:bodyPr anchor="t" anchorCtr="0"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998068" y="1853461"/>
            <a:ext cx="6264696" cy="2725288"/>
          </a:xfrm>
        </p:spPr>
        <p:txBody>
          <a:bodyPr/>
          <a:lstStyle>
            <a:lvl1pPr marL="432000" indent="-43200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800">
                <a:latin typeface="Georgia" panose="02040502050405020303" pitchFamily="18" charset="0"/>
              </a:defRPr>
            </a:lvl1pPr>
            <a:lvl2pPr marL="216000" indent="-216000" algn="ctr">
              <a:lnSpc>
                <a:spcPct val="99000"/>
              </a:lnSpc>
              <a:buFont typeface="Arial" panose="020B0604020202020204" pitchFamily="34" charset="0"/>
              <a:buChar char="-"/>
              <a:defRPr sz="2000" cap="all" baseline="0">
                <a:latin typeface="Georgia" panose="02040502050405020303" pitchFamily="18" charset="0"/>
              </a:defRPr>
            </a:lvl2pPr>
            <a:lvl3pPr marL="576000" indent="0">
              <a:buNone/>
              <a:defRPr/>
            </a:lvl3pPr>
          </a:lstStyle>
          <a:p>
            <a:pPr lvl="0"/>
            <a:r>
              <a:rPr lang="da-DK" dirty="0"/>
              <a:t>Click to add Quote text, for next level ENTER and TAB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02-01-2024</a:t>
            </a:fld>
            <a:r>
              <a:rPr lang="da-DK" dirty="0"/>
              <a:t>28-09-2017</a:t>
            </a:r>
          </a:p>
        </p:txBody>
      </p:sp>
      <p:sp>
        <p:nvSpPr>
          <p:cNvPr id="10" name="Footer Placeholder 9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95154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2"/>
          </p:nvPr>
        </p:nvSpPr>
        <p:spPr>
          <a:xfrm>
            <a:off x="328613" y="328612"/>
            <a:ext cx="11550650" cy="6213475"/>
          </a:xfrm>
        </p:spPr>
        <p:txBody>
          <a:bodyPr/>
          <a:lstStyle/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02-01-2024</a:t>
            </a:fld>
            <a:r>
              <a:rPr lang="da-DK" dirty="0"/>
              <a:t>28-09-2017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8156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6" name="TextBox 5"/>
          <p:cNvSpPr txBox="1"/>
          <p:nvPr userDrawn="1"/>
        </p:nvSpPr>
        <p:spPr>
          <a:xfrm>
            <a:off x="-2160355" y="1022476"/>
            <a:ext cx="2012649" cy="4734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da-DK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02-01-2024</a:t>
            </a:fld>
            <a:r>
              <a:rPr lang="da-DK" dirty="0"/>
              <a:t>28-09-2017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765820" y="1340768"/>
            <a:ext cx="1224136" cy="504056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02-01-2024</a:t>
            </a:fld>
            <a:r>
              <a:rPr lang="da-DK" dirty="0"/>
              <a:t>28-09-2017</a:t>
            </a:r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pic>
        <p:nvPicPr>
          <p:cNvPr id="6" nam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776" y="2163364"/>
            <a:ext cx="2531272" cy="2531272"/>
          </a:xfrm>
          <a:prstGeom prst="rect">
            <a:avLst/>
          </a:prstGeom>
        </p:spPr>
      </p:pic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02-01-2024</a:t>
            </a:fld>
            <a:r>
              <a:rPr lang="da-DK" dirty="0"/>
              <a:t>28-09-2017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97440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sp>
        <p:nvSpPr>
          <p:cNvPr id="34" name="Pladsholder til tekst 2"/>
          <p:cNvSpPr txBox="1">
            <a:spLocks/>
          </p:cNvSpPr>
          <p:nvPr userDrawn="1"/>
        </p:nvSpPr>
        <p:spPr>
          <a:xfrm>
            <a:off x="1090914" y="2098689"/>
            <a:ext cx="12745416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85000"/>
              </a:lnSpc>
            </a:pPr>
            <a:r>
              <a:rPr lang="da-DK" sz="10000" kern="0" dirty="0">
                <a:solidFill>
                  <a:schemeClr val="accent6"/>
                </a:solidFill>
                <a:latin typeface="AU Peto" panose="040C0B07020602020301" pitchFamily="82" charset="0"/>
              </a:rPr>
              <a:t>Aarhus</a:t>
            </a:r>
            <a:endParaRPr lang="da-DK"/>
          </a:p>
        </p:txBody>
      </p:sp>
      <p:sp>
        <p:nvSpPr>
          <p:cNvPr id="6" name="Pladsholder til tekst 2"/>
          <p:cNvSpPr txBox="1">
            <a:spLocks/>
          </p:cNvSpPr>
          <p:nvPr userDrawn="1"/>
        </p:nvSpPr>
        <p:spPr>
          <a:xfrm>
            <a:off x="7439540" y="2093600"/>
            <a:ext cx="4356484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85000"/>
              </a:lnSpc>
            </a:pPr>
            <a:r>
              <a:rPr lang="da-DK" sz="10000" kern="0" dirty="0" err="1">
                <a:solidFill>
                  <a:schemeClr val="bg1"/>
                </a:solidFill>
                <a:latin typeface="AU Peto" panose="040C0B07020602020301" pitchFamily="82" charset="0"/>
              </a:rPr>
              <a:t>uni</a:t>
            </a:r>
            <a:endParaRPr lang="da-DK" sz="10000" kern="0" dirty="0">
              <a:solidFill>
                <a:schemeClr val="bg1"/>
              </a:solidFill>
              <a:latin typeface="AU Peto" panose="040C0B07020602020301" pitchFamily="82" charset="0"/>
            </a:endParaRPr>
          </a:p>
        </p:txBody>
      </p:sp>
      <p:sp>
        <p:nvSpPr>
          <p:cNvPr id="7" name="Pladsholder til tekst 2"/>
          <p:cNvSpPr txBox="1">
            <a:spLocks/>
          </p:cNvSpPr>
          <p:nvPr userDrawn="1"/>
        </p:nvSpPr>
        <p:spPr>
          <a:xfrm>
            <a:off x="1881492" y="3428550"/>
            <a:ext cx="9289032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da-DK" sz="10000" kern="0" dirty="0" err="1">
                <a:solidFill>
                  <a:schemeClr val="bg1"/>
                </a:solidFill>
                <a:latin typeface="AU Peto" panose="040C0B07020602020301" pitchFamily="82" charset="0"/>
              </a:rPr>
              <a:t>versiet</a:t>
            </a:r>
            <a:endParaRPr lang="da-DK" sz="10000" dirty="0">
              <a:solidFill>
                <a:schemeClr val="bg1"/>
              </a:solidFill>
              <a:latin typeface="AU Peto" panose="040C0B07020602020301" pitchFamily="82" charset="0"/>
            </a:endParaRPr>
          </a:p>
        </p:txBody>
      </p:sp>
      <p:sp>
        <p:nvSpPr>
          <p:cNvPr id="8" name="Date Placeholder 4" hidden="1"/>
          <p:cNvSpPr>
            <a:spLocks noGrp="1"/>
          </p:cNvSpPr>
          <p:nvPr>
            <p:ph type="dt" sz="half" idx="10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fld id="{78417F83-4CBA-48F2-BAD0-783AE3701E32}" type="datetimeFigureOut">
              <a:rPr lang="da-DK" smtClean="0"/>
              <a:pPr/>
              <a:t>02-01-2024</a:t>
            </a:fld>
            <a:r>
              <a:rPr lang="da-DK" dirty="0"/>
              <a:t>28-09-2017</a:t>
            </a:r>
          </a:p>
        </p:txBody>
      </p:sp>
      <p:sp>
        <p:nvSpPr>
          <p:cNvPr id="9" name="Footer Placeholder 6" hidden="1"/>
          <p:cNvSpPr>
            <a:spLocks noGrp="1"/>
          </p:cNvSpPr>
          <p:nvPr>
            <p:ph type="ftr" sz="quarter" idx="11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0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262406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Aarhus Universit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sp>
        <p:nvSpPr>
          <p:cNvPr id="5" name="LAN_AUWBreak"/>
          <p:cNvSpPr/>
          <p:nvPr userDrawn="1"/>
        </p:nvSpPr>
        <p:spPr bwMode="auto">
          <a:xfrm>
            <a:off x="6022613" y="2804400"/>
            <a:ext cx="65" cy="757567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183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4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 
Universitet</a:t>
            </a:r>
          </a:p>
        </p:txBody>
      </p:sp>
      <p:pic>
        <p:nvPicPr>
          <p:cNvPr id="6" name="Logo whit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268" y="2864711"/>
            <a:ext cx="2228400" cy="1116990"/>
          </a:xfrm>
          <a:prstGeom prst="rect">
            <a:avLst/>
          </a:prstGeom>
        </p:spPr>
      </p:pic>
      <p:sp>
        <p:nvSpPr>
          <p:cNvPr id="7" name="Date Placeholder 4" hidden="1"/>
          <p:cNvSpPr>
            <a:spLocks noGrp="1"/>
          </p:cNvSpPr>
          <p:nvPr>
            <p:ph type="dt" sz="half" idx="10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fld id="{78417F83-4CBA-48F2-BAD0-783AE3701E32}" type="datetimeFigureOut">
              <a:rPr lang="da-DK" smtClean="0"/>
              <a:pPr/>
              <a:t>02-01-2024</a:t>
            </a:fld>
            <a:r>
              <a:rPr lang="da-DK" dirty="0"/>
              <a:t>28-09-2017</a:t>
            </a:r>
          </a:p>
        </p:txBody>
      </p:sp>
      <p:sp>
        <p:nvSpPr>
          <p:cNvPr id="9" name="Footer Placeholder 6" hidden="1"/>
          <p:cNvSpPr>
            <a:spLocks noGrp="1"/>
          </p:cNvSpPr>
          <p:nvPr>
            <p:ph type="ftr" sz="quarter" idx="11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0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28896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8" y="1960079"/>
            <a:ext cx="10220325" cy="393748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/>
              <a:t>Click to edit Master text styles</a:t>
            </a:r>
          </a:p>
          <a:p>
            <a:pPr lvl="1"/>
            <a:r>
              <a:rPr lang="da-DK" dirty="0"/>
              <a:t>Second level</a:t>
            </a:r>
          </a:p>
          <a:p>
            <a:pPr lvl="2"/>
            <a:r>
              <a:rPr lang="da-DK" dirty="0"/>
              <a:t>Third level</a:t>
            </a:r>
          </a:p>
          <a:p>
            <a:pPr lvl="3"/>
            <a:r>
              <a:rPr lang="da-DK" dirty="0"/>
              <a:t>Fourth level</a:t>
            </a:r>
          </a:p>
          <a:p>
            <a:pPr lvl="4"/>
            <a:r>
              <a:rPr lang="da-DK" dirty="0"/>
              <a:t>Fifth level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-1973598" y="340161"/>
            <a:ext cx="182589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 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til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da-DK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02-01-2024</a:t>
            </a:fld>
            <a:r>
              <a:rPr lang="da-DK" dirty="0"/>
              <a:t>28-09-2017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vid baggrund"/>
          <p:cNvSpPr/>
          <p:nvPr userDrawn="1"/>
        </p:nvSpPr>
        <p:spPr bwMode="auto">
          <a:xfrm>
            <a:off x="0" y="-1"/>
            <a:ext cx="12193200" cy="5894387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6" name="Black Rectangle"/>
          <p:cNvSpPr/>
          <p:nvPr userDrawn="1"/>
        </p:nvSpPr>
        <p:spPr>
          <a:xfrm>
            <a:off x="990000" y="1045684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5913" y="228627"/>
            <a:ext cx="11556000" cy="752101"/>
          </a:xfrm>
        </p:spPr>
        <p:txBody>
          <a:bodyPr anchor="t" anchorCtr="0"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8" y="1373021"/>
            <a:ext cx="10220325" cy="4521366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18" name="TextBox 17"/>
          <p:cNvSpPr txBox="1"/>
          <p:nvPr userDrawn="1"/>
        </p:nvSpPr>
        <p:spPr>
          <a:xfrm>
            <a:off x="-1973598" y="340161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da-DK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02-01-2024</a:t>
            </a:fld>
            <a:r>
              <a:rPr lang="da-DK" dirty="0"/>
              <a:t>28-09-2017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97128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5" userDrawn="1">
          <p15:clr>
            <a:srgbClr val="00000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0"/>
            <a:ext cx="12193200" cy="5911200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990000" y="1045684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800" y="230400"/>
            <a:ext cx="5644263" cy="7524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/>
              <a:t>Insert title</a:t>
            </a:r>
            <a:endParaRPr lang="da-DK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5838" y="1371600"/>
            <a:ext cx="4975225" cy="452596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0198" y="315913"/>
            <a:ext cx="5644110" cy="558165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9" name="TextBox 8"/>
          <p:cNvSpPr txBox="1"/>
          <p:nvPr userDrawn="1"/>
        </p:nvSpPr>
        <p:spPr>
          <a:xfrm>
            <a:off x="-1973598" y="340161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da-DK" sz="4799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02-01-2024</a:t>
            </a:fld>
            <a:r>
              <a:rPr lang="da-DK" dirty="0"/>
              <a:t>28-09-2017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99787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4" userDrawn="1">
          <p15:clr>
            <a:srgbClr val="A4A3A4"/>
          </p15:clr>
        </p15:guide>
        <p15:guide id="2" pos="3755" userDrawn="1">
          <p15:clr>
            <a:srgbClr val="A4A3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0"/>
            <a:ext cx="12193200" cy="5911011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1001075" y="2694542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838" y="1484784"/>
            <a:ext cx="4975225" cy="971980"/>
          </a:xfrm>
        </p:spPr>
        <p:txBody>
          <a:bodyPr anchor="b" anchorCtr="0"/>
          <a:lstStyle>
            <a:lvl1pPr>
              <a:lnSpc>
                <a:spcPct val="95000"/>
              </a:lnSpc>
              <a:defRPr sz="3000">
                <a:latin typeface="+mn-lt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5838" y="3010711"/>
            <a:ext cx="4975225" cy="1858449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  <a:lvl5pPr>
              <a:defRPr/>
            </a:lvl5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  <a:p>
            <a:pPr lvl="5"/>
            <a:r>
              <a:rPr lang="da-DK" dirty="0"/>
              <a:t>6</a:t>
            </a:r>
            <a:endParaRPr lang="da-DK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1600" y="315913"/>
            <a:ext cx="5644800" cy="558360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9" name="TextBox 8"/>
          <p:cNvSpPr txBox="1"/>
          <p:nvPr userDrawn="1"/>
        </p:nvSpPr>
        <p:spPr>
          <a:xfrm>
            <a:off x="-1973598" y="1780882"/>
            <a:ext cx="182589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</a:t>
            </a:r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02-01-2024</a:t>
            </a:fld>
            <a:r>
              <a:rPr lang="da-DK" dirty="0"/>
              <a:t>28-09-2017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703164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0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3069" userDrawn="1">
          <p15:clr>
            <a:srgbClr val="A4A3A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115596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02-01-2024</a:t>
            </a:fld>
            <a:r>
              <a:rPr lang="da-DK" dirty="0"/>
              <a:t>28-09-2017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77618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56448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231600" y="316800"/>
            <a:ext cx="564480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02-01-2024</a:t>
            </a:fld>
            <a:r>
              <a:rPr lang="da-DK" dirty="0"/>
              <a:t>28-09-2017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870041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4" userDrawn="1">
          <p15:clr>
            <a:srgbClr val="A4A3A4"/>
          </p15:clr>
        </p15:guide>
        <p15:guide id="2" pos="3754" userDrawn="1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5644800" cy="26532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16800" y="3237372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6231600" y="316800"/>
            <a:ext cx="564480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02-01-2024</a:t>
            </a:fld>
            <a:r>
              <a:rPr lang="da-DK" dirty="0"/>
              <a:t>28-09-2017</a:t>
            </a:r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60751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2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2039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2" hasCustomPrompt="1"/>
          </p:nvPr>
        </p:nvSpPr>
        <p:spPr>
          <a:xfrm>
            <a:off x="316800" y="316800"/>
            <a:ext cx="56448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231600" y="316800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1600" y="3237372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02-01-2024</a:t>
            </a:fld>
            <a:r>
              <a:rPr lang="da-DK" dirty="0"/>
              <a:t>28-09-2017</a:t>
            </a:r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35702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2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2039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laceholder title 1"/>
          <p:cNvSpPr>
            <a:spLocks noGrp="1" noChangeArrowheads="1"/>
          </p:cNvSpPr>
          <p:nvPr>
            <p:ph type="title"/>
          </p:nvPr>
        </p:nvSpPr>
        <p:spPr bwMode="auto">
          <a:xfrm>
            <a:off x="315913" y="149115"/>
            <a:ext cx="11557000" cy="13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dirty="0"/>
              <a:t>Click to edit Master title style</a:t>
            </a:r>
            <a:endParaRPr lang="da-DK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5838" y="1960079"/>
            <a:ext cx="10220325" cy="393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dirty="0"/>
              <a:t>Click to edit Master text styles</a:t>
            </a:r>
            <a:endParaRPr lang="da-DK" dirty="0"/>
          </a:p>
          <a:p>
            <a:pPr lvl="1"/>
            <a:r>
              <a:rPr lang="da-DK" noProof="0" dirty="0"/>
              <a:t>Second level</a:t>
            </a:r>
            <a:endParaRPr lang="da-DK" dirty="0"/>
          </a:p>
          <a:p>
            <a:pPr lvl="2"/>
            <a:r>
              <a:rPr lang="da-DK" noProof="0" dirty="0"/>
              <a:t>Third level</a:t>
            </a:r>
            <a:endParaRPr lang="da-DK" dirty="0"/>
          </a:p>
          <a:p>
            <a:pPr lvl="3"/>
            <a:r>
              <a:rPr lang="da-DK" noProof="0" dirty="0"/>
              <a:t>Fourth level</a:t>
            </a:r>
            <a:endParaRPr lang="da-DK" dirty="0"/>
          </a:p>
          <a:p>
            <a:pPr lvl="4"/>
            <a:r>
              <a:rPr lang="da-DK" noProof="0" dirty="0"/>
              <a:t>Fifth level</a:t>
            </a:r>
            <a:endParaRPr lang="da-DK" dirty="0"/>
          </a:p>
          <a:p>
            <a:pPr lvl="5"/>
            <a:r>
              <a:rPr lang="da-DK" noProof="0" dirty="0"/>
              <a:t>6 level</a:t>
            </a:r>
            <a:endParaRPr lang="da-DK" dirty="0"/>
          </a:p>
          <a:p>
            <a:pPr lvl="6"/>
            <a:r>
              <a:rPr lang="da-DK" noProof="0" dirty="0"/>
              <a:t>7 level</a:t>
            </a:r>
            <a:endParaRPr lang="da-DK" dirty="0"/>
          </a:p>
          <a:p>
            <a:pPr lvl="7"/>
            <a:r>
              <a:rPr lang="da-DK" noProof="0" dirty="0"/>
              <a:t>8 level</a:t>
            </a:r>
            <a:endParaRPr lang="da-DK" dirty="0"/>
          </a:p>
          <a:p>
            <a:pPr lvl="8"/>
            <a:r>
              <a:rPr lang="da-DK" noProof="0" dirty="0"/>
              <a:t>9 level</a:t>
            </a:r>
            <a:endParaRPr lang="da-DK" dirty="0"/>
          </a:p>
        </p:txBody>
      </p:sp>
      <p:pic>
        <p:nvPicPr>
          <p:cNvPr id="1322889583" name="SecondaryLogo_sort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sp>
        <p:nvSpPr>
          <p:cNvPr id="23" name="Black Rectangle"/>
          <p:cNvSpPr/>
          <p:nvPr userDrawn="1"/>
        </p:nvSpPr>
        <p:spPr>
          <a:xfrm>
            <a:off x="989440" y="1663088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sp>
        <p:nvSpPr>
          <p:cNvPr id="19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700" b="0" cap="all" baseline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tx1"/>
                </a:solidFill>
                <a:latin typeface="+mn-lt"/>
              </a:rPr>
              <a:t>D. 02-01-2024</a:t>
            </a:r>
          </a:p>
        </p:txBody>
      </p:sp>
      <p:sp>
        <p:nvSpPr>
          <p:cNvPr id="28" name="USR_Title"/>
          <p:cNvSpPr txBox="1">
            <a:spLocks noChangeArrowheads="1"/>
          </p:cNvSpPr>
          <p:nvPr userDrawn="1"/>
        </p:nvSpPr>
        <p:spPr bwMode="auto">
          <a:xfrm>
            <a:off x="6144934" y="5895264"/>
            <a:ext cx="2982416" cy="6845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tx1"/>
                </a:solidFill>
                <a:latin typeface="+mn-lt"/>
              </a:rPr>
              <a:t>XXX</a:t>
            </a:r>
          </a:p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 err="1">
                <a:solidFill>
                  <a:schemeClr val="tx1"/>
                </a:solidFill>
                <a:latin typeface="+mn-lt"/>
              </a:rPr>
              <a:t>ProjektledER</a:t>
            </a:r>
            <a:endParaRPr lang="da-DK" sz="700" b="0" cap="all" baseline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Au logo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9002"/>
            <a:ext cx="557570" cy="558000"/>
          </a:xfrm>
          <a:prstGeom prst="rect">
            <a:avLst/>
          </a:prstGeom>
        </p:spPr>
      </p:pic>
      <p:pic>
        <p:nvPicPr>
          <p:cNvPr id="10" name="Billede streg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8000"/>
          </a:xfrm>
          <a:prstGeom prst="rect">
            <a:avLst/>
          </a:prstGeom>
        </p:spPr>
      </p:pic>
      <p:sp>
        <p:nvSpPr>
          <p:cNvPr id="25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endParaRPr lang="da-DK" sz="600" cap="all" spc="40" baseline="0" dirty="0">
              <a:solidFill>
                <a:schemeClr val="tx1"/>
              </a:solidFill>
              <a:latin typeface="AU Passata Light" pitchFamily="34" charset="0"/>
            </a:endParaRPr>
          </a:p>
        </p:txBody>
      </p:sp>
      <p:sp>
        <p:nvSpPr>
          <p:cNvPr id="26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000" b="0" i="0" u="none" strike="noStrike" cap="all" normalizeH="0" baseline="0" noProof="1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rPr>
              <a:t>Aarhus
Universitet</a:t>
            </a:r>
          </a:p>
        </p:txBody>
      </p:sp>
      <p:sp>
        <p:nvSpPr>
          <p:cNvPr id="1030" name="Sidetal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807992" y="6581497"/>
            <a:ext cx="252000" cy="13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700" spc="4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2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78417F83-4CBA-48F2-BAD0-783AE3701E32}" type="datetimeFigureOut">
              <a:rPr lang="da-DK" smtClean="0"/>
              <a:pPr/>
              <a:t>02-01-2024</a:t>
            </a:fld>
            <a:r>
              <a:rPr lang="da-DK"/>
              <a:t>28-09-2017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3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6" r:id="rId2"/>
    <p:sldLayoutId id="2147483662" r:id="rId3"/>
    <p:sldLayoutId id="2147483649" r:id="rId4"/>
    <p:sldLayoutId id="2147483669" r:id="rId5"/>
    <p:sldLayoutId id="2147483661" r:id="rId6"/>
    <p:sldLayoutId id="2147483668" r:id="rId7"/>
    <p:sldLayoutId id="2147483663" r:id="rId8"/>
    <p:sldLayoutId id="2147483670" r:id="rId9"/>
    <p:sldLayoutId id="2147483654" r:id="rId10"/>
    <p:sldLayoutId id="2147483664" r:id="rId11"/>
    <p:sldLayoutId id="2147483671" r:id="rId12"/>
    <p:sldLayoutId id="2147483650" r:id="rId13"/>
    <p:sldLayoutId id="2147483655" r:id="rId14"/>
    <p:sldLayoutId id="2147483651" r:id="rId15"/>
    <p:sldLayoutId id="2147483672" r:id="rId16"/>
    <p:sldLayoutId id="2147483678" r:id="rId17"/>
    <p:sldLayoutId id="2147483658" r:id="rId18"/>
  </p:sldLayoutIdLst>
  <p:hf sldNum="0" hdr="0" ftr="0"/>
  <p:txStyles>
    <p:titleStyle>
      <a:lvl1pPr algn="l" rtl="0" eaLnBrk="1" fontAlgn="base" hangingPunct="1">
        <a:lnSpc>
          <a:spcPct val="89000"/>
        </a:lnSpc>
        <a:spcBef>
          <a:spcPct val="0"/>
        </a:spcBef>
        <a:spcAft>
          <a:spcPct val="0"/>
        </a:spcAft>
        <a:defRPr sz="4500" b="1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2pPr>
      <a:lvl3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3pPr>
      <a:lvl4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4pPr>
      <a:lvl5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9pPr>
    </p:titleStyle>
    <p:bodyStyle>
      <a:lvl1pPr marL="0" indent="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Calibri" panose="020F0502020204030204" pitchFamily="34" charset="0"/>
        <a:buChar char="​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75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15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4pPr>
      <a:lvl5pPr marL="151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5pPr>
      <a:lvl6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6pPr>
      <a:lvl7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7pPr>
      <a:lvl8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8pPr>
      <a:lvl9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3715" userDrawn="1">
          <p15:clr>
            <a:srgbClr val="000000"/>
          </p15:clr>
        </p15:guide>
        <p15:guide id="5" orient="horz" pos="4131" userDrawn="1">
          <p15:clr>
            <a:srgbClr val="A4A3A4"/>
          </p15:clr>
        </p15:guide>
        <p15:guide id="6" pos="7479" userDrawn="1">
          <p15:clr>
            <a:srgbClr val="A4A3A4"/>
          </p15:clr>
        </p15:guide>
        <p15:guide id="7" orient="horz" pos="1234" userDrawn="1">
          <p15:clr>
            <a:srgbClr val="000000"/>
          </p15:clr>
        </p15:guide>
        <p15:guide id="8" pos="7059" userDrawn="1">
          <p15:clr>
            <a:srgbClr val="000000"/>
          </p15:clr>
        </p15:guide>
        <p15:guide id="9" pos="199" userDrawn="1">
          <p15:clr>
            <a:srgbClr val="A4A3A4"/>
          </p15:clr>
        </p15:guide>
        <p15:guide id="10" pos="621" userDrawn="1">
          <p15:clr>
            <a:srgbClr val="000000"/>
          </p15:clr>
        </p15:guide>
        <p15:guide id="11" orient="horz" pos="199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85838" y="2731641"/>
            <a:ext cx="10220325" cy="1163395"/>
          </a:xfrm>
        </p:spPr>
        <p:txBody>
          <a:bodyPr/>
          <a:lstStyle/>
          <a:p>
            <a:r>
              <a:rPr lang="da-DK" dirty="0"/>
              <a:t>Projekt (xxx-navn)</a:t>
            </a:r>
            <a:br>
              <a:rPr lang="da-DK" dirty="0"/>
            </a:br>
            <a:r>
              <a:rPr lang="da-DK" sz="2400" dirty="0"/>
              <a:t>afslutningsgodkendelse - PFU</a:t>
            </a:r>
            <a:endParaRPr lang="da-DK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8320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Projektet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1 højest 2 slides, der viser, hvad vi har lavet i projektet eventuelt kombineret med grov tidsplan.</a:t>
            </a:r>
          </a:p>
          <a:p>
            <a:r>
              <a:rPr lang="da-DK" dirty="0"/>
              <a:t>Meget gerne illustreret med billeder, grafer eller tal fremfor tekst.</a:t>
            </a:r>
          </a:p>
          <a:p>
            <a:endParaRPr lang="da-DK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3365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/>
              <a:t>Opbyg de efterfølgende slides ud fra nedenstående</a:t>
            </a:r>
            <a:br>
              <a:rPr lang="da-DK" sz="4800" dirty="0"/>
            </a:br>
            <a:endParaRPr lang="da-D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85838" y="1373020"/>
            <a:ext cx="10220325" cy="4720275"/>
          </a:xfrm>
        </p:spPr>
        <p:txBody>
          <a:bodyPr/>
          <a:lstStyle/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da-DK" sz="1400" b="1" dirty="0" err="1"/>
              <a:t>Successhistorier</a:t>
            </a:r>
            <a:endParaRPr lang="da-DK" sz="1400" b="1" dirty="0"/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1400" dirty="0"/>
              <a:t>Hvad er gået særlig godt i dette projekt eller med de leverede hovedleverancer?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endParaRPr lang="da-DK" sz="1400" dirty="0"/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da-DK" sz="1400" b="1" dirty="0"/>
              <a:t>Afvigelser fra opstillede mål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rgbClr val="000000"/>
                </a:solidFill>
                <a:latin typeface="AU Passata" panose="020B0503030502030804" pitchFamily="34" charset="0"/>
              </a:rPr>
              <a:t>Effekter, Mål, Gevinster, Leverancer</a:t>
            </a:r>
            <a:endParaRPr lang="en-US" sz="1400" dirty="0">
              <a:solidFill>
                <a:srgbClr val="000000"/>
              </a:solidFill>
              <a:latin typeface="AU Passata" panose="020B0503030502030804" pitchFamily="34" charset="0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endParaRPr lang="da-DK" sz="1400" b="1" dirty="0">
              <a:solidFill>
                <a:srgbClr val="000000"/>
              </a:solidFill>
              <a:latin typeface="AU Passata" panose="020B0503030502030804" pitchFamily="34" charset="0"/>
            </a:endParaRPr>
          </a:p>
          <a:p>
            <a:r>
              <a:rPr lang="da-DK" sz="1400" b="1" dirty="0"/>
              <a:t>Udeståender efter afslutningsgate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/>
              <a:t>Er der noget, som mangler, at blive håndteret? Hvem tager sig af det? Det er typisk IKKE projektlederen, der har opgaver under dette punkt </a:t>
            </a:r>
          </a:p>
          <a:p>
            <a:endParaRPr lang="da-DK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5925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800" dirty="0"/>
              <a:t>Projektet i tal</a:t>
            </a:r>
            <a:endParaRPr lang="da-D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1305" y="1772816"/>
            <a:ext cx="10945216" cy="3384376"/>
          </a:xfrm>
        </p:spPr>
        <p:txBody>
          <a:bodyPr/>
          <a:lstStyle/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da-DK" sz="1400" dirty="0"/>
              <a:t>Startdato:___________                                        Slutdato:_____________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endParaRPr lang="da-DK" sz="1400" dirty="0"/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da-DK" sz="1400" dirty="0"/>
              <a:t>Antal projektdeltagere ___________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endParaRPr lang="da-DK" sz="1400" dirty="0"/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da-DK" sz="1400" dirty="0"/>
              <a:t>Antal ændringsanmodninger i projektets levetid:______________ 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endParaRPr lang="da-DK" sz="1400" dirty="0"/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da-DK" sz="1400" dirty="0"/>
              <a:t> Ændringsanmodningerne har vedrørt: TID, ØKONOMI, RISIKO, KVALITET</a:t>
            </a:r>
          </a:p>
          <a:p>
            <a:pPr fontAlgn="t">
              <a:spcBef>
                <a:spcPts val="0"/>
              </a:spcBef>
              <a:spcAft>
                <a:spcPts val="0"/>
              </a:spcAft>
              <a:buNone/>
            </a:pPr>
            <a:endParaRPr lang="da-DK" sz="1400" dirty="0"/>
          </a:p>
          <a:p>
            <a:pPr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400" dirty="0"/>
              <a:t>Andre tal fra projektet: - Udfyld selv</a:t>
            </a:r>
          </a:p>
          <a:p>
            <a:pPr fontAlgn="t">
              <a:spcBef>
                <a:spcPts val="0"/>
              </a:spcBef>
              <a:spcAft>
                <a:spcPts val="0"/>
              </a:spcAft>
              <a:buNone/>
            </a:pPr>
            <a:endParaRPr lang="da-DK" sz="1400" dirty="0"/>
          </a:p>
          <a:p>
            <a:pPr fontAlgn="t">
              <a:spcBef>
                <a:spcPts val="0"/>
              </a:spcBef>
              <a:spcAft>
                <a:spcPts val="0"/>
              </a:spcAft>
            </a:pPr>
            <a:br>
              <a:rPr lang="da-DK" sz="1400" dirty="0"/>
            </a:br>
            <a:endParaRPr lang="da-DK" sz="1400" dirty="0"/>
          </a:p>
        </p:txBody>
      </p:sp>
      <p:sp>
        <p:nvSpPr>
          <p:cNvPr id="2" name="Tekstfelt 1"/>
          <p:cNvSpPr txBox="1"/>
          <p:nvPr/>
        </p:nvSpPr>
        <p:spPr>
          <a:xfrm>
            <a:off x="9054305" y="6303093"/>
            <a:ext cx="1800200" cy="1169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800" dirty="0"/>
              <a:t>Alle tal er årsværk (1235 timer pr. år)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1757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800" dirty="0"/>
              <a:t>Evaluering og læring</a:t>
            </a:r>
            <a:br>
              <a:rPr lang="da-DK" sz="4800" dirty="0"/>
            </a:br>
            <a:endParaRPr lang="da-D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85838" y="1373021"/>
            <a:ext cx="10220325" cy="471803"/>
          </a:xfrm>
        </p:spPr>
        <p:txBody>
          <a:bodyPr/>
          <a:lstStyle/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da-DK" b="1" dirty="0">
                <a:solidFill>
                  <a:srgbClr val="000000"/>
                </a:solidFill>
                <a:latin typeface="AU Passata" panose="020B0503030502030804" pitchFamily="34" charset="0"/>
              </a:rPr>
              <a:t>Evaluering af leverancen/idriftsættelsen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000000"/>
                </a:solidFill>
                <a:latin typeface="AU Passata" panose="020B0503030502030804" pitchFamily="34" charset="0"/>
              </a:rPr>
              <a:t>Hvordan er det gået med det leverede produkt og selve idriftsættelse?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endParaRPr lang="da-DK" dirty="0">
              <a:solidFill>
                <a:srgbClr val="000000"/>
              </a:solidFill>
              <a:latin typeface="AU Passata" panose="020B0503030502030804" pitchFamily="34" charset="0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da-DK" b="1" dirty="0">
                <a:solidFill>
                  <a:srgbClr val="000000"/>
                </a:solidFill>
                <a:latin typeface="AU Passata" panose="020B0503030502030804" pitchFamily="34" charset="0"/>
              </a:rPr>
              <a:t>Evaluering af projektet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000000"/>
                </a:solidFill>
                <a:latin typeface="AU Passata" panose="020B0503030502030804" pitchFamily="34" charset="0"/>
              </a:rPr>
              <a:t>Hvordan er projektprocessen forløbet?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000000"/>
                </a:solidFill>
                <a:latin typeface="AU Passata" panose="020B0503030502030804" pitchFamily="34" charset="0"/>
              </a:rPr>
              <a:t>De vigtigste læringspunkter fra evalueringen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000000"/>
                </a:solidFill>
                <a:latin typeface="AU Passata" panose="020B0503030502030804" pitchFamily="34" charset="0"/>
              </a:rPr>
              <a:t>Læringspunkter der vedrører tidsforbrug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000000"/>
                </a:solidFill>
                <a:latin typeface="AU Passata" panose="020B0503030502030804" pitchFamily="34" charset="0"/>
              </a:rPr>
              <a:t>Læringspunkter der vedrører ændringshåndtering og projektleders råderum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a-DK" dirty="0">
              <a:solidFill>
                <a:srgbClr val="000000"/>
              </a:solidFill>
              <a:latin typeface="AU Passata" panose="020B0503030502030804" pitchFamily="34" charset="0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da-DK" b="1" dirty="0">
                <a:solidFill>
                  <a:srgbClr val="000000"/>
                </a:solidFill>
                <a:latin typeface="AU Passata" panose="020B0503030502030804" pitchFamily="34" charset="0"/>
              </a:rPr>
              <a:t>Evaluering der bør videregives til LEA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000000"/>
                </a:solidFill>
                <a:latin typeface="AU Passata" panose="020B0503030502030804" pitchFamily="34" charset="0"/>
              </a:rPr>
              <a:t>Kunne LEA have bidraget mere/mindre/anderledes til projektet?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000000"/>
                </a:solidFill>
                <a:latin typeface="AU Passata" panose="020B0503030502030804" pitchFamily="34" charset="0"/>
              </a:rPr>
              <a:t>Har der været læringspunkter, det ville være godt at LEA får information om?</a:t>
            </a:r>
          </a:p>
          <a:p>
            <a:pPr fontAlgn="t">
              <a:spcBef>
                <a:spcPts val="0"/>
              </a:spcBef>
              <a:spcAft>
                <a:spcPts val="0"/>
              </a:spcAft>
              <a:buNone/>
            </a:pPr>
            <a:endParaRPr lang="da-DK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8911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rgbClr val="000000"/>
                </a:solidFill>
                <a:latin typeface="AU Passata" panose="020B0503030502030804" pitchFamily="34" charset="0"/>
              </a:rPr>
              <a:t>Afslutningsgatens minimumskrav</a:t>
            </a:r>
            <a:br>
              <a:rPr lang="da-DK" dirty="0">
                <a:solidFill>
                  <a:srgbClr val="000000"/>
                </a:solidFill>
                <a:latin typeface="AU Passata" panose="020B0503030502030804" pitchFamily="34" charset="0"/>
              </a:rPr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>
                <a:solidFill>
                  <a:schemeClr val="bg2">
                    <a:lumMod val="50000"/>
                    <a:lumOff val="50000"/>
                  </a:schemeClr>
                </a:solidFill>
                <a:latin typeface="AU Passata" panose="020B0503030502030804" pitchFamily="34" charset="0"/>
              </a:rPr>
              <a:t>Tjekliste til projektlederen. Lægges i bilag med markering af at de er opfyldt, hvis der ikke er afvigelser. Afvigelser opsummeres til PFU.</a:t>
            </a:r>
          </a:p>
          <a:p>
            <a:pPr fontAlgn="t">
              <a:spcBef>
                <a:spcPts val="0"/>
              </a:spcBef>
              <a:spcAft>
                <a:spcPts val="0"/>
              </a:spcAft>
              <a:buNone/>
            </a:pPr>
            <a:endParaRPr lang="da-DK" dirty="0">
              <a:solidFill>
                <a:srgbClr val="000000"/>
              </a:solidFill>
              <a:latin typeface="AU Passata" panose="020B0503030502030804" pitchFamily="34" charset="0"/>
            </a:endParaRP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000000"/>
                </a:solidFill>
                <a:latin typeface="AU Passata" panose="020B0503030502030804" pitchFamily="34" charset="0"/>
              </a:rPr>
              <a:t>Er gamle systemer udfasede og data arkiverede?</a:t>
            </a:r>
            <a:endParaRPr lang="da-DK" dirty="0">
              <a:latin typeface="Arial" panose="020B0604020202020204" pitchFamily="34" charset="0"/>
            </a:endParaRP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000000"/>
                </a:solidFill>
                <a:latin typeface="AU Passata" panose="020B0503030502030804" pitchFamily="34" charset="0"/>
              </a:rPr>
              <a:t>Er der væsentlige udeståender eller mangler?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000000"/>
                </a:solidFill>
                <a:latin typeface="AU Passata" panose="020B0503030502030804" pitchFamily="34" charset="0"/>
              </a:rPr>
              <a:t>Er systemforvaltningsaftale udarbejdet og godkendt?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000000"/>
                </a:solidFill>
                <a:latin typeface="AU Passata" panose="020B0503030502030804" pitchFamily="34" charset="0"/>
              </a:rPr>
              <a:t>Er forvaltningsorganisationen velfungerende og har overtaget driften?</a:t>
            </a:r>
            <a:endParaRPr lang="da-DK" dirty="0">
              <a:latin typeface="Arial" panose="020B0604020202020204" pitchFamily="34" charset="0"/>
            </a:endParaRP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000000"/>
                </a:solidFill>
                <a:latin typeface="AU Passata" panose="020B0503030502030804" pitchFamily="34" charset="0"/>
              </a:rPr>
              <a:t>Er dokumentation publiceret (så den er tilgængelig for udviklerne, driften og forretningen) og journaliseret (er projektdokumentationen lagt i </a:t>
            </a:r>
            <a:r>
              <a:rPr lang="da-DK" dirty="0" err="1">
                <a:solidFill>
                  <a:srgbClr val="000000"/>
                </a:solidFill>
                <a:latin typeface="AU Passata" panose="020B0503030502030804" pitchFamily="34" charset="0"/>
              </a:rPr>
              <a:t>WorkZone</a:t>
            </a:r>
            <a:r>
              <a:rPr lang="da-DK" dirty="0">
                <a:solidFill>
                  <a:srgbClr val="000000"/>
                </a:solidFill>
                <a:latin typeface="AU Passata" panose="020B0503030502030804" pitchFamily="34" charset="0"/>
              </a:rPr>
              <a:t>). Kan projektarkivet lukkes ned (lukke </a:t>
            </a:r>
            <a:r>
              <a:rPr lang="da-DK" dirty="0" err="1">
                <a:solidFill>
                  <a:srgbClr val="000000"/>
                </a:solidFill>
                <a:latin typeface="AU Passata" panose="020B0503030502030804" pitchFamily="34" charset="0"/>
              </a:rPr>
              <a:t>confluencesite</a:t>
            </a:r>
            <a:r>
              <a:rPr lang="da-DK" dirty="0">
                <a:solidFill>
                  <a:srgbClr val="000000"/>
                </a:solidFill>
                <a:latin typeface="AU Passata" panose="020B0503030502030804" pitchFamily="34" charset="0"/>
              </a:rPr>
              <a:t>/</a:t>
            </a:r>
            <a:r>
              <a:rPr lang="da-DK" dirty="0" err="1">
                <a:solidFill>
                  <a:srgbClr val="000000"/>
                </a:solidFill>
                <a:latin typeface="AU Passata" panose="020B0503030502030804" pitchFamily="34" charset="0"/>
              </a:rPr>
              <a:t>sharepoint</a:t>
            </a:r>
            <a:r>
              <a:rPr lang="da-DK" dirty="0">
                <a:solidFill>
                  <a:srgbClr val="000000"/>
                </a:solidFill>
                <a:latin typeface="AU Passata" panose="020B0503030502030804" pitchFamily="34" charset="0"/>
              </a:rPr>
              <a:t>/TYPO3 side ned)</a:t>
            </a:r>
            <a:endParaRPr lang="da-DK" b="1" dirty="0">
              <a:latin typeface="Arial" panose="020B0604020202020204" pitchFamily="34" charset="0"/>
            </a:endParaRP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000000"/>
                </a:solidFill>
                <a:latin typeface="AU Passata" panose="020B0503030502030804" pitchFamily="34" charset="0"/>
              </a:rPr>
              <a:t>Metamodellens komponenter er identificeret og registreret med ansvar og ejerskab (Er alt registreret på AU Reolen?)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000000"/>
                </a:solidFill>
                <a:latin typeface="AU Passata" panose="020B0503030502030804" pitchFamily="34" charset="0"/>
              </a:rPr>
              <a:t>Gevinstrealiseringen er overdraget til gevinstejerne (Det er et spørgsmål, man skal have stillet gevinstejer – det kan f.eks. være systemejer)</a:t>
            </a:r>
            <a:endParaRPr lang="da-DK" dirty="0"/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000000"/>
                </a:solidFill>
                <a:latin typeface="AU Passata" panose="020B0503030502030804" pitchFamily="34" charset="0"/>
              </a:rPr>
              <a:t>Kan projektet lukkes ned?</a:t>
            </a:r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A6703-3CB8-442D-874B-2B6DFB706221}" type="datetime1">
              <a:rPr lang="da-DK" smtClean="0"/>
              <a:t>02-01-2024</a:t>
            </a:fld>
            <a:r>
              <a:rPr lang="da-DK"/>
              <a:t>28-09-2017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78566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400" dirty="0"/>
              <a:t>Godkendelse af </a:t>
            </a:r>
            <a:r>
              <a:rPr lang="da-DK" sz="4400" dirty="0" err="1"/>
              <a:t>projektnedlukning</a:t>
            </a:r>
            <a:r>
              <a:rPr lang="da-DK" sz="4400" dirty="0"/>
              <a:t>?</a:t>
            </a:r>
          </a:p>
        </p:txBody>
      </p:sp>
      <p:pic>
        <p:nvPicPr>
          <p:cNvPr id="8" name="Picture 3" descr="C:\Program Files (x86)\Microsoft Office\MEDIA\CAGCAT10\j0278882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3086100"/>
            <a:ext cx="904875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Program Files (x86)\Microsoft Office\MEDIA\CAGCAT10\j0286034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338" y="3103563"/>
            <a:ext cx="919162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Program Files (x86)\Microsoft Office\MEDIA\CAGCAT10\j0293844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083180"/>
            <a:ext cx="909178" cy="95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Music"/>
          <p:cNvSpPr>
            <a:spLocks noEditPoints="1" noChangeArrowheads="1"/>
          </p:cNvSpPr>
          <p:nvPr/>
        </p:nvSpPr>
        <p:spPr bwMode="auto">
          <a:xfrm>
            <a:off x="6516216" y="3086100"/>
            <a:ext cx="874812" cy="1040507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6415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1396981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33807295958114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33807296018225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33807296064631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33807296064631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33807296064631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33807296064631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338072962833871"/>
</p:tagLst>
</file>

<file path=ppt/theme/theme1.xml><?xml version="1.0" encoding="utf-8"?>
<a:theme xmlns:a="http://schemas.openxmlformats.org/drawingml/2006/main" name="AU 16:9">
  <a:themeElements>
    <a:clrScheme name="AU_Blue">
      <a:dk1>
        <a:srgbClr val="000000"/>
      </a:dk1>
      <a:lt1>
        <a:srgbClr val="FFFFFF"/>
      </a:lt1>
      <a:dk2>
        <a:srgbClr val="002546"/>
      </a:dk2>
      <a:lt2>
        <a:srgbClr val="002546"/>
      </a:lt2>
      <a:accent1>
        <a:srgbClr val="0A1439"/>
      </a:accent1>
      <a:accent2>
        <a:srgbClr val="183D83"/>
      </a:accent2>
      <a:accent3>
        <a:srgbClr val="87D1F4"/>
      </a:accent3>
      <a:accent4>
        <a:srgbClr val="33525F"/>
      </a:accent4>
      <a:accent5>
        <a:srgbClr val="548195"/>
      </a:accent5>
      <a:accent6>
        <a:srgbClr val="C6C6C6"/>
      </a:accent6>
      <a:hlink>
        <a:srgbClr val="03428E"/>
      </a:hlink>
      <a:folHlink>
        <a:srgbClr val="03428E"/>
      </a:folHlink>
    </a:clrScheme>
    <a:fontScheme name="AU Passata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sz="1600" b="0" i="0" u="none" strike="noStrike" cap="none" normalizeH="0" baseline="0" dirty="0" err="1">
            <a:ln>
              <a:noFill/>
            </a:ln>
            <a:solidFill>
              <a:schemeClr val="bg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5000"/>
          </a:lnSpc>
          <a:defRPr sz="1600"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U PowerPoint Template 16-9.potx" id="{7A6F7BDC-B87C-43B1-A03F-8FC29EB8E4AA}" vid="{0342C178-0357-4DD1-B9D7-A15D067ACA9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ktiv_x003f_ xmlns="705e1fcc-d9cd-4f43-a9a3-a414f9dbc763">true</Aktiv_x003f_>
    <Kategori xmlns="705e1fcc-d9cd-4f43-a9a3-a414f9dbc763">Gategodkendelser</Kategori>
    <SharedWithUsers xmlns="160a02f7-86ea-4185-93ca-ec166a305c8c">
      <UserInfo>
        <DisplayName>Peter Blankholm</DisplayName>
        <AccountId>88</AccountId>
        <AccountType/>
      </UserInfo>
    </SharedWithUsers>
    <Involvering xmlns="705e1fcc-d9cd-4f43-a9a3-a414f9dbc763">Første version 2017
Input fra PL i AU IT
Godkendt af porteføljechefen
</Involvering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92513D95F75F24AAED1A37F32EB9AD7" ma:contentTypeVersion="11" ma:contentTypeDescription="Opret et nyt dokument." ma:contentTypeScope="" ma:versionID="8350fcec5e9ddffa0a25cc40677b1d92">
  <xsd:schema xmlns:xsd="http://www.w3.org/2001/XMLSchema" xmlns:xs="http://www.w3.org/2001/XMLSchema" xmlns:p="http://schemas.microsoft.com/office/2006/metadata/properties" xmlns:ns2="705e1fcc-d9cd-4f43-a9a3-a414f9dbc763" xmlns:ns3="160a02f7-86ea-4185-93ca-ec166a305c8c" targetNamespace="http://schemas.microsoft.com/office/2006/metadata/properties" ma:root="true" ma:fieldsID="50cd50b74b6c80402957ad42f43f3f7a" ns2:_="" ns3:_="">
    <xsd:import namespace="705e1fcc-d9cd-4f43-a9a3-a414f9dbc763"/>
    <xsd:import namespace="160a02f7-86ea-4185-93ca-ec166a305c8c"/>
    <xsd:element name="properties">
      <xsd:complexType>
        <xsd:sequence>
          <xsd:element name="documentManagement">
            <xsd:complexType>
              <xsd:all>
                <xsd:element ref="ns2:Aktiv_x003f_" minOccurs="0"/>
                <xsd:element ref="ns2:Kategori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Involvering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5e1fcc-d9cd-4f43-a9a3-a414f9dbc763" elementFormDefault="qualified">
    <xsd:import namespace="http://schemas.microsoft.com/office/2006/documentManagement/types"/>
    <xsd:import namespace="http://schemas.microsoft.com/office/infopath/2007/PartnerControls"/>
    <xsd:element name="Aktiv_x003f_" ma:index="4" nillable="true" ma:displayName="Aktiv?" ma:default="1" ma:description="Fjern markering for aktiv hvis informationerne i dokumentet er forældede." ma:internalName="Aktiv_x003f_" ma:readOnly="false">
      <xsd:simpleType>
        <xsd:restriction base="dms:Boolean"/>
      </xsd:simpleType>
    </xsd:element>
    <xsd:element name="Kategori" ma:index="5" nillable="true" ma:displayName="Kategori" ma:default="Andet" ma:description="Hvordan skal dokumenterne kategoriseres? Skriv selv værdi eller vælg fra listen" ma:format="Dropdown" ma:internalName="Kategori" ma:readOnly="false">
      <xsd:simpleType>
        <xsd:union memberTypes="dms:Text">
          <xsd:simpleType>
            <xsd:restriction base="dms:Choice">
              <xsd:enumeration value="Mødereferat"/>
              <xsd:enumeration value="Andet"/>
            </xsd:restriction>
          </xsd:simpleType>
        </xsd:union>
      </xsd:simpleType>
    </xsd:element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Involvering" ma:index="14" nillable="true" ma:displayName="Involvering" ma:description="Hvem har været involveret i udarbejdelsen af skabelonen og hvordan?" ma:internalName="Involvering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0a02f7-86ea-4185-93ca-ec166a305c8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Indholdstype"/>
        <xsd:element ref="dc:title" maxOccurs="1" ma:index="3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F52577B-03B3-40C3-86DE-F49EB8C1E150}">
  <ds:schemaRefs>
    <ds:schemaRef ds:uri="160a02f7-86ea-4185-93ca-ec166a305c8c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705e1fcc-d9cd-4f43-a9a3-a414f9dbc763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4EBCF4B-1D2E-4401-AE4F-8C36D978BA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5e1fcc-d9cd-4f43-a9a3-a414f9dbc763"/>
    <ds:schemaRef ds:uri="160a02f7-86ea-4185-93ca-ec166a305c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A80240F-C8FF-494D-A106-D0772704B77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388</Words>
  <Application>Microsoft Office PowerPoint</Application>
  <PresentationFormat>Brugerdefineret</PresentationFormat>
  <Paragraphs>57</Paragraphs>
  <Slides>8</Slides>
  <Notes>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6" baseType="lpstr">
      <vt:lpstr>AU Passata</vt:lpstr>
      <vt:lpstr>Arial</vt:lpstr>
      <vt:lpstr>AU Passata Light</vt:lpstr>
      <vt:lpstr>Calibri</vt:lpstr>
      <vt:lpstr>Georgia</vt:lpstr>
      <vt:lpstr>Wingdings 3</vt:lpstr>
      <vt:lpstr>AU Peto</vt:lpstr>
      <vt:lpstr>AU 16:9</vt:lpstr>
      <vt:lpstr>Projekt (xxx-navn) afslutningsgodkendelse - PFU</vt:lpstr>
      <vt:lpstr>Projektet </vt:lpstr>
      <vt:lpstr>Opbyg de efterfølgende slides ud fra nedenstående </vt:lpstr>
      <vt:lpstr>Projektet i tal</vt:lpstr>
      <vt:lpstr>Evaluering og læring </vt:lpstr>
      <vt:lpstr>Afslutningsgatens minimumskrav </vt:lpstr>
      <vt:lpstr>Godkendelse af projektnedlukning?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Kan også bruges til styregruppen</dc:title>
  <dc:creator/>
  <cp:lastModifiedBy/>
  <cp:revision>1</cp:revision>
  <dcterms:modified xsi:type="dcterms:W3CDTF">2024-01-02T14:41:41Z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luginDependencies_0">
    <vt:lpwstr>{"635926855539746206:636045261152541358":[{"dependencyType":"DataSource","dependencyId":":","dependencyVersion":null},{"dependencyType":"DataSource","dependencyId":":","dependencyVersion":null},{"dependencyType":"DataSource","dependencyId":":","dependency</vt:lpwstr>
  </property>
  <property fmtid="{D5CDD505-2E9C-101B-9397-08002B2CF9AE}" pid="3" name="PluginDependencies_1">
    <vt:lpwstr>Version":null},{"dependencyType":"DataSource","dependencyId":":","dependencyVersion":null},{"dependencyType":"DataSource","dependencyId":":","dependencyVersion":null},{"dependencyType":"DataSource","dependencyId":":","dependencyVersion":null},{"dependency</vt:lpwstr>
  </property>
  <property fmtid="{D5CDD505-2E9C-101B-9397-08002B2CF9AE}" pid="4" name="PluginDependencies_2">
    <vt:lpwstr>Type":"DataSource","dependencyId":":","dependencyVersion":null},{"dependencyType":"DataSource","dependencyId":":","dependencyVersion":null},{"dependencyType":"DataSource","dependencyId":":","dependencyVersion":null},{"dependencyType":"DataSource","depende</vt:lpwstr>
  </property>
  <property fmtid="{D5CDD505-2E9C-101B-9397-08002B2CF9AE}" pid="5" name="PluginDependencies_3">
    <vt:lpwstr>ncyId":":","dependencyVersion":null},{"dependencyType":"DataSource","dependencyId":":","dependencyVersion":null},{"dependencyType":"DataSource","dependencyId":":","dependencyVersion":null},{"dependencyType":"DataSource","dependencyId":":","dependencyVersi</vt:lpwstr>
  </property>
  <property fmtid="{D5CDD505-2E9C-101B-9397-08002B2CF9AE}" pid="6" name="PluginDependencies_4">
    <vt:lpwstr>on":null},{"dependencyType":"DataSource","dependencyId":":","dependencyVersion":null},{"dependencyType":"DataSource","dependencyId":":","dependencyVersion":null},{"dependencyType":"DataSource","dependencyId":":","dependencyVersion":null},{"dependencyType"</vt:lpwstr>
  </property>
  <property fmtid="{D5CDD505-2E9C-101B-9397-08002B2CF9AE}" pid="7" name="PluginDependencies_5">
    <vt:lpwstr>:"DataSource","dependencyId":":","dependencyVersion":null},{"dependencyType":"DataSource","dependencyId":":","dependencyVersion":null},{"dependencyType":"DataSource","dependencyId":":","dependencyVersion":null},{"dependencyType":"DataSource","dependencyId</vt:lpwstr>
  </property>
  <property fmtid="{D5CDD505-2E9C-101B-9397-08002B2CF9AE}" pid="8" name="PluginDependencies_6">
    <vt:lpwstr>":":","dependencyVersion":null},{"dependencyType":"DataSource","dependencyId":":","dependencyVersion":null},{"dependencyType":"DataSource","dependencyId":":","dependencyVersion":null},{"dependencyType":"DataSource","dependencyId":":","dependencyVersion":n</vt:lpwstr>
  </property>
  <property fmtid="{D5CDD505-2E9C-101B-9397-08002B2CF9AE}" pid="9" name="PluginDependencies_7">
    <vt:lpwstr>ull},{"dependencyType":"DataSource","dependencyId":":","dependencyVersion":null},{"dependencyType":"DataSource","dependencyId":":","dependencyVersion":null},{"dependencyType":"DataSource","dependencyId":":","dependencyVersion":null},{"dependencyType":"Dat</vt:lpwstr>
  </property>
  <property fmtid="{D5CDD505-2E9C-101B-9397-08002B2CF9AE}" pid="10" name="PluginDependencies_8">
    <vt:lpwstr>aSource","dependencyId":":","dependencyVersion":null},{"dependencyType":"DataSource","dependencyId":":","dependencyVersion":null},{"dependencyType":"DataSource","dependencyId":":","dependencyVersion":null},{"dependencyType":"DataSource","dependencyId":":"</vt:lpwstr>
  </property>
  <property fmtid="{D5CDD505-2E9C-101B-9397-08002B2CF9AE}" pid="11" name="PluginDependencies_9">
    <vt:lpwstr>,"dependencyVersion":null},{"dependencyType":"DataSource","dependencyId":":","dependencyVersion":null},{"dependencyType":"DataSource","dependencyId":":","dependencyVersion":null},{"dependencyType":"DataSource","dependencyId":":","dependencyVersion":null},</vt:lpwstr>
  </property>
  <property fmtid="{D5CDD505-2E9C-101B-9397-08002B2CF9AE}" pid="12" name="PluginDependencies_10">
    <vt:lpwstr>{"dependencyType":"DataSource","dependencyId":":","dependencyVersion":null},{"dependencyType":"DataSource","dependencyId":":","dependencyVersion":null},{"dependencyType":"DataSource","dependencyId":":","dependencyVersion":null},{"dependencyType":"DataSour</vt:lpwstr>
  </property>
  <property fmtid="{D5CDD505-2E9C-101B-9397-08002B2CF9AE}" pid="13" name="PluginDependencies_11">
    <vt:lpwstr>ce","dependencyId":":","dependencyVersion":null},{"dependencyType":"DataSource","dependencyId":":","dependencyVersion":null},{"dependencyType":"DataSource","dependencyId":":","dependencyVersion":null},{"dependencyType":"DataSource","dependencyId":":","dep</vt:lpwstr>
  </property>
  <property fmtid="{D5CDD505-2E9C-101B-9397-08002B2CF9AE}" pid="14" name="PluginDependencies_12">
    <vt:lpwstr>endencyVersion":null},{"dependencyType":"DataSource","dependencyId":":","dependencyVersion":null},{"dependencyType":"DataSource","dependencyId":":","dependencyVersion":null},{"dependencyType":"DataSource","dependencyId":":","dependencyVersion":null},{"dep</vt:lpwstr>
  </property>
  <property fmtid="{D5CDD505-2E9C-101B-9397-08002B2CF9AE}" pid="15" name="PluginDependencies_13">
    <vt:lpwstr>endencyType":"DataSource","dependencyId":":","dependencyVersion":null},{"dependencyType":"DataSource","dependencyId":":","dependencyVersion":null},{"dependencyType":"DataSource","dependencyId":":","dependencyVersion":null},{"dependencyType":"DataSource","</vt:lpwstr>
  </property>
  <property fmtid="{D5CDD505-2E9C-101B-9397-08002B2CF9AE}" pid="16" name="PluginDependencies_14">
    <vt:lpwstr>dependencyId":":","dependencyVersion":null},{"dependencyType":"DataSource","dependencyId":":","dependencyVersion":null},{"dependencyType":"DataSource","dependencyId":":","dependencyVersion":null},{"dependencyType":"DataSource","dependencyId":":","dependen</vt:lpwstr>
  </property>
  <property fmtid="{D5CDD505-2E9C-101B-9397-08002B2CF9AE}" pid="17" name="PluginDependencies_15">
    <vt:lpwstr>cyVersion":null},{"dependencyType":"DataSource","dependencyId":":","dependencyVersion":null},{"dependencyType":"DataSource","dependencyId":":","dependencyVersion":null},{"dependencyType":"DataSource","dependencyId":":","dependencyVersion":null},{"dependen</vt:lpwstr>
  </property>
  <property fmtid="{D5CDD505-2E9C-101B-9397-08002B2CF9AE}" pid="18" name="PluginDependencies_16">
    <vt:lpwstr>cyType":"DataSource","dependencyId":":","dependencyVersion":null},{"dependencyType":"DataSource","dependencyId":":","dependencyVersion":null},{"dependencyType":"DataSource","dependencyId":":","dependencyVersion":null},{"dependencyType":"DataSource","depen</vt:lpwstr>
  </property>
  <property fmtid="{D5CDD505-2E9C-101B-9397-08002B2CF9AE}" pid="19" name="PluginDependencies_17">
    <vt:lpwstr>dencyId":":","dependencyVersion":null},{"dependencyType":"DataSource","dependencyId":":","dependencyVersion":null},{"dependencyType":"DataSource","dependencyId":":","dependencyVersion":null},{"dependencyType":"DataSource","dependencyId":":","dependencyVer</vt:lpwstr>
  </property>
  <property fmtid="{D5CDD505-2E9C-101B-9397-08002B2CF9AE}" pid="20" name="PluginDependencies_18">
    <vt:lpwstr>sion":null},{"dependencyType":"DataSource","dependencyId":":","dependencyVersion":null},{"dependencyType":"DataSource","dependencyId":":","dependencyVersion":null},{"dependencyType":"DataSource","dependencyId":":","dependencyVersion":null},{"dependencyTyp</vt:lpwstr>
  </property>
  <property fmtid="{D5CDD505-2E9C-101B-9397-08002B2CF9AE}" pid="21" name="PluginDependencies_19">
    <vt:lpwstr>e":"DataSource","dependencyId":":","dependencyVersion":null},{"dependencyType":"DataSource","dependencyId":":","dependencyVersion":null},{"dependencyType":"DataSource","dependencyId":":","dependencyVersion":null},{"dependencyType":"DataSource","dependency</vt:lpwstr>
  </property>
  <property fmtid="{D5CDD505-2E9C-101B-9397-08002B2CF9AE}" pid="22" name="PluginDependencies_20">
    <vt:lpwstr>Id":":","dependencyVersion":null},{"dependencyType":"DataSource","dependencyId":":","dependencyVersion":null},{"dependencyType":"DataSource","dependencyId":":","dependencyVersion":null},{"dependencyType":"DataSource","dependencyId":":","dependencyVersion"</vt:lpwstr>
  </property>
  <property fmtid="{D5CDD505-2E9C-101B-9397-08002B2CF9AE}" pid="23" name="PluginDependencies_21">
    <vt:lpwstr>:null},{"dependencyType":"DataSource","dependencyId":":","dependencyVersion":null},{"dependencyType":"DataSource","dependencyId":":","dependencyVersion":null},{"dependencyType":"DataSource","dependencyId":":","dependencyVersion":null},{"dependencyType":"D</vt:lpwstr>
  </property>
  <property fmtid="{D5CDD505-2E9C-101B-9397-08002B2CF9AE}" pid="24" name="PluginDependencies_22">
    <vt:lpwstr>ataSource","dependencyId":":","dependencyVersion":null},{"dependencyType":"DataSource","dependencyId":":","dependencyVersion":null},{"dependencyType":"DataSource","dependencyId":":","dependencyVersion":null},{"dependencyType":"DataSource","dependencyId":"</vt:lpwstr>
  </property>
  <property fmtid="{D5CDD505-2E9C-101B-9397-08002B2CF9AE}" pid="25" name="PluginDependencies_23">
    <vt:lpwstr>:","dependencyVersion":null},{"dependencyType":"DataSource","dependencyId":":","dependencyVersion":null},{"dependencyType":"DataSource","dependencyId":":","dependencyVersion":null},{"dependencyType":"DataSource","dependencyId":":","dependencyVersion":null</vt:lpwstr>
  </property>
  <property fmtid="{D5CDD505-2E9C-101B-9397-08002B2CF9AE}" pid="26" name="PluginDependencies_24">
    <vt:lpwstr>},{"dependencyType":"DataSource","dependencyId":":","dependencyVersion":null},{"dependencyType":"DataSource","dependencyId":":","dependencyVersion":null},{"dependencyType":"DataSource","dependencyId":":","dependencyVersion":null},{"dependencyType":"DataSo</vt:lpwstr>
  </property>
  <property fmtid="{D5CDD505-2E9C-101B-9397-08002B2CF9AE}" pid="27" name="PluginDependencies_25">
    <vt:lpwstr>urce","dependencyId":":","dependencyVersion":null},{"dependencyType":"DataSource","dependencyId":":","dependencyVersion":null},{"dependencyType":"DataSource","dependencyId":":","dependencyVersion":null},{"dependencyType":"DataSource","dependencyId":":","d</vt:lpwstr>
  </property>
  <property fmtid="{D5CDD505-2E9C-101B-9397-08002B2CF9AE}" pid="28" name="PluginDependencies_26">
    <vt:lpwstr>ependencyVersion":null},{"dependencyType":"DataSource","dependencyId":":","dependencyVersion":null},{"dependencyType":"DataSource","dependencyId":":","dependencyVersion":null},{"dependencyType":"DataSource","dependencyId":":","dependencyVersion":null},{"d</vt:lpwstr>
  </property>
  <property fmtid="{D5CDD505-2E9C-101B-9397-08002B2CF9AE}" pid="29" name="PluginDependencies_27">
    <vt:lpwstr>ependencyType":"DataSource","dependencyId":":","dependencyVersion":null},{"dependencyType":"DataSource","dependencyId":":","dependencyVersion":null},{"dependencyType":"DataSource","dependencyId":":","dependencyVersion":null},{"dependencyType":"DataSource"</vt:lpwstr>
  </property>
  <property fmtid="{D5CDD505-2E9C-101B-9397-08002B2CF9AE}" pid="30" name="PluginDependencies_28">
    <vt:lpwstr>,"dependencyId":":","dependencyVersion":null},{"dependencyType":"DataSource","dependencyId":":","dependencyVersion":null},{"dependencyType":"DataSource","dependencyId":":","dependencyVersion":null},{"dependencyType":"DataSource","dependencyId":":","depend</vt:lpwstr>
  </property>
  <property fmtid="{D5CDD505-2E9C-101B-9397-08002B2CF9AE}" pid="31" name="PluginDependencies_29">
    <vt:lpwstr>encyVersion":null},{"dependencyType":"DataSource","dependencyId":":","dependencyVersion":null},{"dependencyType":"DataSource","dependencyId":":","dependencyVersion":null},{"dependencyType":"DataSource","dependencyId":":","dependencyVersion":null},{"depend</vt:lpwstr>
  </property>
  <property fmtid="{D5CDD505-2E9C-101B-9397-08002B2CF9AE}" pid="32" name="PluginDependencies_30">
    <vt:lpwstr>encyType":"DataSource","dependencyId":":","dependencyVersion":null},{"dependencyType":"DataSource","dependencyId":":","dependencyVersion":null},{"dependencyType":"DataSource","dependencyId":":","dependencyVersion":null},{"dependencyType":"DataSource","dep</vt:lpwstr>
  </property>
  <property fmtid="{D5CDD505-2E9C-101B-9397-08002B2CF9AE}" pid="33" name="PluginDependencies_31">
    <vt:lpwstr>endencyId":":","dependencyVersion":null},{"dependencyType":"DataSource","dependencyId":":","dependencyVersion":null},{"dependencyType":"DataSource","dependencyId":":","dependencyVersion":null},{"dependencyType":"DataSource","dependencyId":":","dependencyV</vt:lpwstr>
  </property>
  <property fmtid="{D5CDD505-2E9C-101B-9397-08002B2CF9AE}" pid="34" name="PluginDependencies_32">
    <vt:lpwstr>ersion":null},{"dependencyType":"DataSource","dependencyId":":","dependencyVersion":null},{"dependencyType":"DataSource","dependencyId":":","dependencyVersion":null},{"dependencyType":"DataSource","dependencyId":":","dependencyVersion":null},{"dependencyT</vt:lpwstr>
  </property>
  <property fmtid="{D5CDD505-2E9C-101B-9397-08002B2CF9AE}" pid="35" name="PluginDependencies_33">
    <vt:lpwstr>ype":"DataSource","dependencyId":":","dependencyVersion":null},{"dependencyType":"DataSource","dependencyId":":","dependencyVersion":null},{"dependencyType":"DataSource","dependencyId":":","dependencyVersion":null},{"dependencyType":"DataSource","dependen</vt:lpwstr>
  </property>
  <property fmtid="{D5CDD505-2E9C-101B-9397-08002B2CF9AE}" pid="36" name="PluginDependencies_34">
    <vt:lpwstr>cyId":":","dependencyVersion":null},{"dependencyType":"DataSource","dependencyId":":","dependencyVersion":null},{"dependencyType":"DataSource","dependencyId":":","dependencyVersion":null},{"dependencyType":"DataSource","dependencyId":":","dependencyVersio</vt:lpwstr>
  </property>
  <property fmtid="{D5CDD505-2E9C-101B-9397-08002B2CF9AE}" pid="37" name="PluginDependencies_35">
    <vt:lpwstr>n":null},{"dependencyType":"DataSource","dependencyId":":","dependencyVersion":null},{"dependencyType":"DataSource","dependencyId":":","dependencyVersion":null},{"dependencyType":"DataSource","dependencyId":":","dependencyVersion":null},{"dependencyType":</vt:lpwstr>
  </property>
  <property fmtid="{D5CDD505-2E9C-101B-9397-08002B2CF9AE}" pid="38" name="PluginDependencies_36">
    <vt:lpwstr>"DataSource","dependencyId":":","dependencyVersion":null},{"dependencyType":"DataSource","dependencyId":":","dependencyVersion":null},{"dependencyType":"DataSource","dependencyId":":","dependencyVersion":null},{"dependencyType":"DataSource","dependencyId"</vt:lpwstr>
  </property>
  <property fmtid="{D5CDD505-2E9C-101B-9397-08002B2CF9AE}" pid="39" name="PluginDependencies_37">
    <vt:lpwstr>:":","dependencyVersion":null},{"dependencyType":"DataSource","dependencyId":":","dependencyVersion":null},{"dependencyType":"DataSource","dependencyId":":","dependencyVersion":null},{"dependencyType":"DataSource","dependencyId":":","dependencyVersion":nu</vt:lpwstr>
  </property>
  <property fmtid="{D5CDD505-2E9C-101B-9397-08002B2CF9AE}" pid="40" name="PluginDependencies_38">
    <vt:lpwstr>ll},{"dependencyType":"DataSource","dependencyId":":","dependencyVersion":null},{"dependencyType":"DataSource","dependencyId":":","dependencyVersion":null},{"dependencyType":"DataSource","dependencyId":":","dependencyVersion":null},{"dependencyType":"Data</vt:lpwstr>
  </property>
  <property fmtid="{D5CDD505-2E9C-101B-9397-08002B2CF9AE}" pid="41" name="PluginDependencies_39">
    <vt:lpwstr>Source","dependencyId":":","dependencyVersion":null},{"dependencyType":"DataSource","dependencyId":":","dependencyVersion":null},{"dependencyType":"DataSource","dependencyId":":","dependencyVersion":null},{"dependencyType":"DataSource","dependencyId":":",</vt:lpwstr>
  </property>
  <property fmtid="{D5CDD505-2E9C-101B-9397-08002B2CF9AE}" pid="42" name="PluginDependencies_40">
    <vt:lpwstr>"dependencyVersion":null},{"dependencyType":"DataSource","dependencyId":":","dependencyVersion":null},{"dependencyType":"DataSource","dependencyId":":","dependencyVersion":null},{"dependencyType":"DataSource","dependencyId":":","dependencyVersion":null},{</vt:lpwstr>
  </property>
  <property fmtid="{D5CDD505-2E9C-101B-9397-08002B2CF9AE}" pid="43" name="PluginDependencies_41">
    <vt:lpwstr>"dependencyType":"DataSource","dependencyId":":","dependencyVersion":null},{"dependencyType":"DataSource","dependencyId":":","dependencyVersion":null},{"dependencyType":"DataSource","dependencyId":":","dependencyVersion":null},{"dependencyType":"DataSourc</vt:lpwstr>
  </property>
  <property fmtid="{D5CDD505-2E9C-101B-9397-08002B2CF9AE}" pid="44" name="PluginDependencies_42">
    <vt:lpwstr>e","dependencyId":":","dependencyVersion":null},{"dependencyType":"DataSource","dependencyId":":","dependencyVersion":null},{"dependencyType":"DataSource","dependencyId":":","dependencyVersion":null},{"dependencyType":"DataSource","dependencyId":":","depe</vt:lpwstr>
  </property>
  <property fmtid="{D5CDD505-2E9C-101B-9397-08002B2CF9AE}" pid="45" name="PluginDependencies_43">
    <vt:lpwstr>ndencyVersion":null},{"dependencyType":"DataSource","dependencyId":":","dependencyVersion":null},{"dependencyType":"DataSource","dependencyId":":","dependencyVersion":null},{"dependencyType":"DataSource","dependencyId":":","dependencyVersion":null},{"depe</vt:lpwstr>
  </property>
  <property fmtid="{D5CDD505-2E9C-101B-9397-08002B2CF9AE}" pid="46" name="PluginDependencies_44">
    <vt:lpwstr>ndencyType":"DataSource","dependencyId":":","dependencyVersion":null},{"dependencyType":"DataSource","dependencyId":":","dependencyVersion":null},{"dependencyType":"DataSource","dependencyId":":","dependencyVersion":null},{"dependencyType":"DataSource","d</vt:lpwstr>
  </property>
  <property fmtid="{D5CDD505-2E9C-101B-9397-08002B2CF9AE}" pid="47" name="PluginDependencies_45">
    <vt:lpwstr>ependencyId":":","dependencyVersion":null},{"dependencyType":"DataSource","dependencyId":":","dependencyVersion":null},{"dependencyType":"DataSource","dependencyId":":","dependencyVersion":null},{"dependencyType":"DataSource","dependencyId":":","dependenc</vt:lpwstr>
  </property>
  <property fmtid="{D5CDD505-2E9C-101B-9397-08002B2CF9AE}" pid="48" name="PluginDependencies_46">
    <vt:lpwstr>yVersion":null},{"dependencyType":"DataSource","dependencyId":":","dependencyVersion":null},{"dependencyType":"DataSource","dependencyId":":","dependencyVersion":null},{"dependencyType":"DataSource","dependencyId":":","dependencyVersion":null},{"dependenc</vt:lpwstr>
  </property>
  <property fmtid="{D5CDD505-2E9C-101B-9397-08002B2CF9AE}" pid="49" name="PluginDependencies_47">
    <vt:lpwstr>yType":"DataSource","dependencyId":":","dependencyVersion":null},{"dependencyType":"DataSource","dependencyId":":","dependencyVersion":null},{"dependencyType":"DataSource","dependencyId":":","dependencyVersion":null},{"dependencyType":"DataSource","depend</vt:lpwstr>
  </property>
  <property fmtid="{D5CDD505-2E9C-101B-9397-08002B2CF9AE}" pid="50" name="PluginDependencies_48">
    <vt:lpwstr>encyId":":","dependencyVersion":null},{"dependencyType":"DataSource","dependencyId":":","dependencyVersion":null},{"dependencyType":"DataSource","dependencyId":":","dependencyVersion":null},{"dependencyType":"DataSource","dependencyId":":","dependencyVers</vt:lpwstr>
  </property>
  <property fmtid="{D5CDD505-2E9C-101B-9397-08002B2CF9AE}" pid="51" name="PluginDependencies_49">
    <vt:lpwstr>ion":null},{"dependencyType":"DataSource","dependencyId":":","dependencyVersion":null},{"dependencyType":"DataSource","dependencyId":":","dependencyVersion":null},{"dependencyType":"DataSource","dependencyId":":","dependencyVersion":null},{"dependencyType</vt:lpwstr>
  </property>
  <property fmtid="{D5CDD505-2E9C-101B-9397-08002B2CF9AE}" pid="52" name="PluginDependencies_50">
    <vt:lpwstr>":"DataSource","dependencyId":":","dependencyVersion":null},{"dependencyType":"DataSource","dependencyId":":","dependencyVersion":null},{"dependencyType":"DataSource","dependencyId":":","dependencyVersion":null},{"dependencyType":"DataSource","dependencyI</vt:lpwstr>
  </property>
  <property fmtid="{D5CDD505-2E9C-101B-9397-08002B2CF9AE}" pid="53" name="PluginDependencies_51">
    <vt:lpwstr>d":":","dependencyVersion":null},{"dependencyType":"DataSource","dependencyId":":","dependencyVersion":null},{"dependencyType":"DataSource","dependencyId":":","dependencyVersion":null},{"dependencyType":"DataSource","dependencyId":":","dependencyVersion":</vt:lpwstr>
  </property>
  <property fmtid="{D5CDD505-2E9C-101B-9397-08002B2CF9AE}" pid="54" name="PluginDependencies_52">
    <vt:lpwstr>null},{"dependencyType":"DataSource","dependencyId":":","dependencyVersion":null},{"dependencyType":"DataSource","dependencyId":":","dependencyVersion":null},{"dependencyType":"DataSource","dependencyId":":","dependencyVersion":null},{"dependencyType":"Da</vt:lpwstr>
  </property>
  <property fmtid="{D5CDD505-2E9C-101B-9397-08002B2CF9AE}" pid="55" name="PluginDependencies_53">
    <vt:lpwstr>taSource","dependencyId":":","dependencyVersion":null}],"635926855539746206:636045261152541359":[],"635926855539746206:636045261152541360":[],"635926855539746206:636045261152541361":[],"635926855539746206:636045261152541362":[],"635690283596553901:6357565</vt:lpwstr>
  </property>
  <property fmtid="{D5CDD505-2E9C-101B-9397-08002B2CF9AE}" pid="56" name="PluginDependencies_54">
    <vt:lpwstr>74568773657":[]}</vt:lpwstr>
  </property>
  <property fmtid="{D5CDD505-2E9C-101B-9397-08002B2CF9AE}" pid="57" name="CustomerId">
    <vt:lpwstr>auoffice</vt:lpwstr>
  </property>
  <property fmtid="{D5CDD505-2E9C-101B-9397-08002B2CF9AE}" pid="58" name="TemplateId">
    <vt:lpwstr>636196524199658508</vt:lpwstr>
  </property>
  <property fmtid="{D5CDD505-2E9C-101B-9397-08002B2CF9AE}" pid="59" name="UserProfileId">
    <vt:lpwstr>636283674766878154</vt:lpwstr>
  </property>
  <property fmtid="{D5CDD505-2E9C-101B-9397-08002B2CF9AE}" pid="60" name="TemplafyTimeStamp">
    <vt:lpwstr>2017-02-24T14:35:30.3621506Z</vt:lpwstr>
  </property>
  <property fmtid="{D5CDD505-2E9C-101B-9397-08002B2CF9AE}" pid="61" name="OfficeID">
    <vt:lpwstr>1849</vt:lpwstr>
  </property>
  <property fmtid="{D5CDD505-2E9C-101B-9397-08002B2CF9AE}" pid="62" name="colorthemechange">
    <vt:lpwstr>True</vt:lpwstr>
  </property>
  <property fmtid="{D5CDD505-2E9C-101B-9397-08002B2CF9AE}" pid="63" name="ContentTypeId">
    <vt:lpwstr>0x010100092513D95F75F24AAED1A37F32EB9AD7</vt:lpwstr>
  </property>
</Properties>
</file>