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84" r:id="rId6"/>
    <p:sldMasterId id="2147483710" r:id="rId7"/>
  </p:sldMasterIdLst>
  <p:notesMasterIdLst>
    <p:notesMasterId r:id="rId16"/>
  </p:notesMasterIdLst>
  <p:sldIdLst>
    <p:sldId id="261" r:id="rId8"/>
    <p:sldId id="269" r:id="rId9"/>
    <p:sldId id="284" r:id="rId10"/>
    <p:sldId id="280" r:id="rId11"/>
    <p:sldId id="278" r:id="rId12"/>
    <p:sldId id="279" r:id="rId13"/>
    <p:sldId id="282" r:id="rId14"/>
    <p:sldId id="283" r:id="rId15"/>
  </p:sldIdLst>
  <p:sldSz cx="9144000" cy="6858000" type="screen4x3"/>
  <p:notesSz cx="6797675" cy="9926638"/>
  <p:defaultTextStyle>
    <a:defPPr>
      <a:defRPr lang="da-DK"/>
    </a:defPPr>
    <a:lvl1pPr marL="0" algn="l" defTabSz="914066" rtl="0" eaLnBrk="1" latinLnBrk="0" hangingPunct="1">
      <a:defRPr sz="1800" kern="1200">
        <a:solidFill>
          <a:schemeClr val="tx1"/>
        </a:solidFill>
        <a:latin typeface="+mn-lt"/>
        <a:ea typeface="+mn-ea"/>
        <a:cs typeface="+mn-cs"/>
      </a:defRPr>
    </a:lvl1pPr>
    <a:lvl2pPr marL="457033" algn="l" defTabSz="914066" rtl="0" eaLnBrk="1" latinLnBrk="0" hangingPunct="1">
      <a:defRPr sz="1800" kern="1200">
        <a:solidFill>
          <a:schemeClr val="tx1"/>
        </a:solidFill>
        <a:latin typeface="+mn-lt"/>
        <a:ea typeface="+mn-ea"/>
        <a:cs typeface="+mn-cs"/>
      </a:defRPr>
    </a:lvl2pPr>
    <a:lvl3pPr marL="914066" algn="l" defTabSz="914066" rtl="0" eaLnBrk="1" latinLnBrk="0" hangingPunct="1">
      <a:defRPr sz="1800" kern="1200">
        <a:solidFill>
          <a:schemeClr val="tx1"/>
        </a:solidFill>
        <a:latin typeface="+mn-lt"/>
        <a:ea typeface="+mn-ea"/>
        <a:cs typeface="+mn-cs"/>
      </a:defRPr>
    </a:lvl3pPr>
    <a:lvl4pPr marL="1371099" algn="l" defTabSz="914066" rtl="0" eaLnBrk="1" latinLnBrk="0" hangingPunct="1">
      <a:defRPr sz="1800" kern="1200">
        <a:solidFill>
          <a:schemeClr val="tx1"/>
        </a:solidFill>
        <a:latin typeface="+mn-lt"/>
        <a:ea typeface="+mn-ea"/>
        <a:cs typeface="+mn-cs"/>
      </a:defRPr>
    </a:lvl4pPr>
    <a:lvl5pPr marL="1828133" algn="l" defTabSz="914066" rtl="0" eaLnBrk="1" latinLnBrk="0" hangingPunct="1">
      <a:defRPr sz="1800" kern="1200">
        <a:solidFill>
          <a:schemeClr val="tx1"/>
        </a:solidFill>
        <a:latin typeface="+mn-lt"/>
        <a:ea typeface="+mn-ea"/>
        <a:cs typeface="+mn-cs"/>
      </a:defRPr>
    </a:lvl5pPr>
    <a:lvl6pPr marL="2285166" algn="l" defTabSz="914066" rtl="0" eaLnBrk="1" latinLnBrk="0" hangingPunct="1">
      <a:defRPr sz="1800" kern="1200">
        <a:solidFill>
          <a:schemeClr val="tx1"/>
        </a:solidFill>
        <a:latin typeface="+mn-lt"/>
        <a:ea typeface="+mn-ea"/>
        <a:cs typeface="+mn-cs"/>
      </a:defRPr>
    </a:lvl6pPr>
    <a:lvl7pPr marL="2742200" algn="l" defTabSz="914066" rtl="0" eaLnBrk="1" latinLnBrk="0" hangingPunct="1">
      <a:defRPr sz="1800" kern="1200">
        <a:solidFill>
          <a:schemeClr val="tx1"/>
        </a:solidFill>
        <a:latin typeface="+mn-lt"/>
        <a:ea typeface="+mn-ea"/>
        <a:cs typeface="+mn-cs"/>
      </a:defRPr>
    </a:lvl7pPr>
    <a:lvl8pPr marL="3199233" algn="l" defTabSz="914066" rtl="0" eaLnBrk="1" latinLnBrk="0" hangingPunct="1">
      <a:defRPr sz="1800" kern="1200">
        <a:solidFill>
          <a:schemeClr val="tx1"/>
        </a:solidFill>
        <a:latin typeface="+mn-lt"/>
        <a:ea typeface="+mn-ea"/>
        <a:cs typeface="+mn-cs"/>
      </a:defRPr>
    </a:lvl8pPr>
    <a:lvl9pPr marL="3656266" algn="l" defTabSz="91406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3736" autoAdjust="0"/>
    <p:restoredTop sz="94660"/>
  </p:normalViewPr>
  <p:slideViewPr>
    <p:cSldViewPr>
      <p:cViewPr varScale="1">
        <p:scale>
          <a:sx n="126" d="100"/>
          <a:sy n="126" d="100"/>
        </p:scale>
        <p:origin x="182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2"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5" y="0"/>
            <a:ext cx="2945659" cy="496332"/>
          </a:xfrm>
          <a:prstGeom prst="rect">
            <a:avLst/>
          </a:prstGeom>
        </p:spPr>
        <p:txBody>
          <a:bodyPr vert="horz" lIns="91440" tIns="45720" rIns="91440" bIns="45720" rtlCol="0"/>
          <a:lstStyle>
            <a:lvl1pPr algn="r">
              <a:defRPr sz="1200"/>
            </a:lvl1pPr>
          </a:lstStyle>
          <a:p>
            <a:fld id="{B2245597-689B-4718-AD88-7E0C82856A36}" type="datetimeFigureOut">
              <a:rPr lang="da-DK" smtClean="0"/>
              <a:t>25-05-2021</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2" y="9428584"/>
            <a:ext cx="2945659" cy="49633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5" y="9428584"/>
            <a:ext cx="2945659" cy="496332"/>
          </a:xfrm>
          <a:prstGeom prst="rect">
            <a:avLst/>
          </a:prstGeom>
        </p:spPr>
        <p:txBody>
          <a:bodyPr vert="horz" lIns="91440" tIns="45720" rIns="91440" bIns="45720" rtlCol="0" anchor="b"/>
          <a:lstStyle>
            <a:lvl1pPr algn="r">
              <a:defRPr sz="1200"/>
            </a:lvl1pPr>
          </a:lstStyle>
          <a:p>
            <a:fld id="{50E30CBA-DC92-42D5-89AF-21DD289ECE45}" type="slidenum">
              <a:rPr lang="da-DK" smtClean="0"/>
              <a:t>‹nr.›</a:t>
            </a:fld>
            <a:endParaRPr lang="da-DK"/>
          </a:p>
        </p:txBody>
      </p:sp>
    </p:spTree>
    <p:extLst>
      <p:ext uri="{BB962C8B-B14F-4D97-AF65-F5344CB8AC3E}">
        <p14:creationId xmlns:p14="http://schemas.microsoft.com/office/powerpoint/2010/main" val="881342690"/>
      </p:ext>
    </p:extLst>
  </p:cSld>
  <p:clrMap bg1="lt1" tx1="dk1" bg2="lt2" tx2="dk2" accent1="accent1" accent2="accent2" accent3="accent3" accent4="accent4" accent5="accent5" accent6="accent6" hlink="hlink" folHlink="folHlink"/>
  <p:notesStyle>
    <a:lvl1pPr marL="0" algn="l" defTabSz="914066" rtl="0" eaLnBrk="1" latinLnBrk="0" hangingPunct="1">
      <a:defRPr sz="1200" kern="1200">
        <a:solidFill>
          <a:schemeClr val="tx1"/>
        </a:solidFill>
        <a:latin typeface="+mn-lt"/>
        <a:ea typeface="+mn-ea"/>
        <a:cs typeface="+mn-cs"/>
      </a:defRPr>
    </a:lvl1pPr>
    <a:lvl2pPr marL="457033" algn="l" defTabSz="914066" rtl="0" eaLnBrk="1" latinLnBrk="0" hangingPunct="1">
      <a:defRPr sz="1200" kern="1200">
        <a:solidFill>
          <a:schemeClr val="tx1"/>
        </a:solidFill>
        <a:latin typeface="+mn-lt"/>
        <a:ea typeface="+mn-ea"/>
        <a:cs typeface="+mn-cs"/>
      </a:defRPr>
    </a:lvl2pPr>
    <a:lvl3pPr marL="914066" algn="l" defTabSz="914066" rtl="0" eaLnBrk="1" latinLnBrk="0" hangingPunct="1">
      <a:defRPr sz="1200" kern="1200">
        <a:solidFill>
          <a:schemeClr val="tx1"/>
        </a:solidFill>
        <a:latin typeface="+mn-lt"/>
        <a:ea typeface="+mn-ea"/>
        <a:cs typeface="+mn-cs"/>
      </a:defRPr>
    </a:lvl3pPr>
    <a:lvl4pPr marL="1371099" algn="l" defTabSz="914066" rtl="0" eaLnBrk="1" latinLnBrk="0" hangingPunct="1">
      <a:defRPr sz="1200" kern="1200">
        <a:solidFill>
          <a:schemeClr val="tx1"/>
        </a:solidFill>
        <a:latin typeface="+mn-lt"/>
        <a:ea typeface="+mn-ea"/>
        <a:cs typeface="+mn-cs"/>
      </a:defRPr>
    </a:lvl4pPr>
    <a:lvl5pPr marL="1828133" algn="l" defTabSz="914066" rtl="0" eaLnBrk="1" latinLnBrk="0" hangingPunct="1">
      <a:defRPr sz="1200" kern="1200">
        <a:solidFill>
          <a:schemeClr val="tx1"/>
        </a:solidFill>
        <a:latin typeface="+mn-lt"/>
        <a:ea typeface="+mn-ea"/>
        <a:cs typeface="+mn-cs"/>
      </a:defRPr>
    </a:lvl5pPr>
    <a:lvl6pPr marL="2285166" algn="l" defTabSz="914066" rtl="0" eaLnBrk="1" latinLnBrk="0" hangingPunct="1">
      <a:defRPr sz="1200" kern="1200">
        <a:solidFill>
          <a:schemeClr val="tx1"/>
        </a:solidFill>
        <a:latin typeface="+mn-lt"/>
        <a:ea typeface="+mn-ea"/>
        <a:cs typeface="+mn-cs"/>
      </a:defRPr>
    </a:lvl6pPr>
    <a:lvl7pPr marL="2742200" algn="l" defTabSz="914066" rtl="0" eaLnBrk="1" latinLnBrk="0" hangingPunct="1">
      <a:defRPr sz="1200" kern="1200">
        <a:solidFill>
          <a:schemeClr val="tx1"/>
        </a:solidFill>
        <a:latin typeface="+mn-lt"/>
        <a:ea typeface="+mn-ea"/>
        <a:cs typeface="+mn-cs"/>
      </a:defRPr>
    </a:lvl7pPr>
    <a:lvl8pPr marL="3199233" algn="l" defTabSz="914066" rtl="0" eaLnBrk="1" latinLnBrk="0" hangingPunct="1">
      <a:defRPr sz="1200" kern="1200">
        <a:solidFill>
          <a:schemeClr val="tx1"/>
        </a:solidFill>
        <a:latin typeface="+mn-lt"/>
        <a:ea typeface="+mn-ea"/>
        <a:cs typeface="+mn-cs"/>
      </a:defRPr>
    </a:lvl8pPr>
    <a:lvl9pPr marL="3656266" algn="l" defTabSz="91406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diasnummer 3"/>
          <p:cNvSpPr>
            <a:spLocks noGrp="1"/>
          </p:cNvSpPr>
          <p:nvPr>
            <p:ph type="sldNum" sz="quarter" idx="10"/>
          </p:nvPr>
        </p:nvSpPr>
        <p:spPr/>
        <p:txBody>
          <a:bodyPr/>
          <a:lstStyle/>
          <a:p>
            <a:fld id="{50E30CBA-DC92-42D5-89AF-21DD289ECE45}" type="slidenum">
              <a:rPr lang="da-DK" smtClean="0"/>
              <a:t>1</a:t>
            </a:fld>
            <a:endParaRPr lang="da-DK"/>
          </a:p>
        </p:txBody>
      </p:sp>
    </p:spTree>
    <p:extLst>
      <p:ext uri="{BB962C8B-B14F-4D97-AF65-F5344CB8AC3E}">
        <p14:creationId xmlns:p14="http://schemas.microsoft.com/office/powerpoint/2010/main" val="2022309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17575" y="744538"/>
            <a:ext cx="4962525" cy="3722687"/>
          </a:xfrm>
        </p:spPr>
      </p:sp>
      <p:sp>
        <p:nvSpPr>
          <p:cNvPr id="3" name="Pladsholder til noter 2"/>
          <p:cNvSpPr>
            <a:spLocks noGrp="1"/>
          </p:cNvSpPr>
          <p:nvPr>
            <p:ph type="body" idx="1"/>
          </p:nvPr>
        </p:nvSpPr>
        <p:spPr/>
        <p:txBody>
          <a:bodyPr/>
          <a:lstStyle/>
          <a:p>
            <a:r>
              <a:rPr lang="da-DK" dirty="0" err="1" smtClean="0"/>
              <a:t>Foranalyse</a:t>
            </a:r>
            <a:r>
              <a:rPr lang="da-DK" dirty="0" smtClean="0"/>
              <a:t> er analogien til projektering og planlægning i byggeriet</a:t>
            </a:r>
          </a:p>
          <a:p>
            <a:endParaRPr lang="da-DK" dirty="0"/>
          </a:p>
        </p:txBody>
      </p:sp>
      <p:sp>
        <p:nvSpPr>
          <p:cNvPr id="4" name="Pladsholder til diasnummer 3"/>
          <p:cNvSpPr>
            <a:spLocks noGrp="1"/>
          </p:cNvSpPr>
          <p:nvPr>
            <p:ph type="sldNum" sz="quarter" idx="10"/>
          </p:nvPr>
        </p:nvSpPr>
        <p:spPr/>
        <p:txBody>
          <a:bodyPr/>
          <a:lstStyle/>
          <a:p>
            <a:fld id="{50E30CBA-DC92-42D5-89AF-21DD289ECE45}" type="slidenum">
              <a:rPr lang="da-DK">
                <a:solidFill>
                  <a:prstClr val="black"/>
                </a:solidFill>
              </a:rPr>
              <a:pPr/>
              <a:t>2</a:t>
            </a:fld>
            <a:endParaRPr lang="da-DK">
              <a:solidFill>
                <a:prstClr val="black"/>
              </a:solidFill>
            </a:endParaRPr>
          </a:p>
        </p:txBody>
      </p:sp>
    </p:spTree>
    <p:extLst>
      <p:ext uri="{BB962C8B-B14F-4D97-AF65-F5344CB8AC3E}">
        <p14:creationId xmlns:p14="http://schemas.microsoft.com/office/powerpoint/2010/main" val="126243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17575" y="744538"/>
            <a:ext cx="4962525" cy="3722687"/>
          </a:xfrm>
        </p:spPr>
      </p:sp>
      <p:sp>
        <p:nvSpPr>
          <p:cNvPr id="3" name="Pladsholder til noter 2"/>
          <p:cNvSpPr>
            <a:spLocks noGrp="1"/>
          </p:cNvSpPr>
          <p:nvPr>
            <p:ph type="body" idx="1"/>
          </p:nvPr>
        </p:nvSpPr>
        <p:spPr/>
        <p:txBody>
          <a:bodyPr>
            <a:normAutofit/>
          </a:bodyPr>
          <a:lstStyle/>
          <a:p>
            <a:r>
              <a:rPr lang="da-DK" dirty="0" smtClean="0"/>
              <a:t>Vigtige leverancer for at få sammenhæng</a:t>
            </a:r>
            <a:r>
              <a:rPr lang="da-DK" baseline="0" dirty="0" smtClean="0"/>
              <a:t> mellem systemer: fælles begreber, tværgående processer, klargøring af forskellige systemers roller i processerne og ejerskab til data.</a:t>
            </a:r>
            <a:endParaRPr lang="da-DK" dirty="0"/>
          </a:p>
        </p:txBody>
      </p:sp>
      <p:sp>
        <p:nvSpPr>
          <p:cNvPr id="4" name="Pladsholder til diasnummer 3"/>
          <p:cNvSpPr>
            <a:spLocks noGrp="1"/>
          </p:cNvSpPr>
          <p:nvPr>
            <p:ph type="sldNum" sz="quarter" idx="10"/>
          </p:nvPr>
        </p:nvSpPr>
        <p:spPr/>
        <p:txBody>
          <a:bodyPr/>
          <a:lstStyle/>
          <a:p>
            <a:fld id="{698E1585-BF1C-4C50-AF5E-C2BA0BB9D5EA}" type="slidenum">
              <a:rPr lang="da-DK" smtClean="0">
                <a:solidFill>
                  <a:prstClr val="black"/>
                </a:solidFill>
              </a:rPr>
              <a:pPr/>
              <a:t>3</a:t>
            </a:fld>
            <a:endParaRPr lang="da-DK">
              <a:solidFill>
                <a:prstClr val="black"/>
              </a:solidFill>
            </a:endParaRPr>
          </a:p>
        </p:txBody>
      </p:sp>
    </p:spTree>
    <p:extLst>
      <p:ext uri="{BB962C8B-B14F-4D97-AF65-F5344CB8AC3E}">
        <p14:creationId xmlns:p14="http://schemas.microsoft.com/office/powerpoint/2010/main" val="259576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50E30CBA-DC92-42D5-89AF-21DD289ECE45}" type="slidenum">
              <a:rPr lang="da-DK" smtClean="0"/>
              <a:t>4</a:t>
            </a:fld>
            <a:endParaRPr lang="da-DK"/>
          </a:p>
        </p:txBody>
      </p:sp>
    </p:spTree>
    <p:extLst>
      <p:ext uri="{BB962C8B-B14F-4D97-AF65-F5344CB8AC3E}">
        <p14:creationId xmlns:p14="http://schemas.microsoft.com/office/powerpoint/2010/main" val="2449131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diasnummer 3"/>
          <p:cNvSpPr>
            <a:spLocks noGrp="1"/>
          </p:cNvSpPr>
          <p:nvPr>
            <p:ph type="sldNum" sz="quarter" idx="10"/>
          </p:nvPr>
        </p:nvSpPr>
        <p:spPr/>
        <p:txBody>
          <a:bodyPr/>
          <a:lstStyle/>
          <a:p>
            <a:fld id="{50E30CBA-DC92-42D5-89AF-21DD289ECE45}" type="slidenum">
              <a:rPr lang="da-DK" smtClean="0"/>
              <a:t>5</a:t>
            </a:fld>
            <a:endParaRPr lang="da-DK"/>
          </a:p>
        </p:txBody>
      </p:sp>
    </p:spTree>
    <p:extLst>
      <p:ext uri="{BB962C8B-B14F-4D97-AF65-F5344CB8AC3E}">
        <p14:creationId xmlns:p14="http://schemas.microsoft.com/office/powerpoint/2010/main" val="3629724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diasnummer 3"/>
          <p:cNvSpPr>
            <a:spLocks noGrp="1"/>
          </p:cNvSpPr>
          <p:nvPr>
            <p:ph type="sldNum" sz="quarter" idx="10"/>
          </p:nvPr>
        </p:nvSpPr>
        <p:spPr/>
        <p:txBody>
          <a:bodyPr/>
          <a:lstStyle/>
          <a:p>
            <a:fld id="{50E30CBA-DC92-42D5-89AF-21DD289ECE45}" type="slidenum">
              <a:rPr lang="da-DK" smtClean="0"/>
              <a:t>6</a:t>
            </a:fld>
            <a:endParaRPr lang="da-DK"/>
          </a:p>
        </p:txBody>
      </p:sp>
    </p:spTree>
    <p:extLst>
      <p:ext uri="{BB962C8B-B14F-4D97-AF65-F5344CB8AC3E}">
        <p14:creationId xmlns:p14="http://schemas.microsoft.com/office/powerpoint/2010/main" val="3415388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da-D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033" indent="0" algn="ctr">
              <a:buNone/>
              <a:defRPr>
                <a:solidFill>
                  <a:schemeClr val="tx1">
                    <a:tint val="75000"/>
                  </a:schemeClr>
                </a:solidFill>
              </a:defRPr>
            </a:lvl2pPr>
            <a:lvl3pPr marL="914066" indent="0" algn="ctr">
              <a:buNone/>
              <a:defRPr>
                <a:solidFill>
                  <a:schemeClr val="tx1">
                    <a:tint val="75000"/>
                  </a:schemeClr>
                </a:solidFill>
              </a:defRPr>
            </a:lvl3pPr>
            <a:lvl4pPr marL="1371099" indent="0" algn="ctr">
              <a:buNone/>
              <a:defRPr>
                <a:solidFill>
                  <a:schemeClr val="tx1">
                    <a:tint val="75000"/>
                  </a:schemeClr>
                </a:solidFill>
              </a:defRPr>
            </a:lvl4pPr>
            <a:lvl5pPr marL="1828133" indent="0" algn="ctr">
              <a:buNone/>
              <a:defRPr>
                <a:solidFill>
                  <a:schemeClr val="tx1">
                    <a:tint val="75000"/>
                  </a:schemeClr>
                </a:solidFill>
              </a:defRPr>
            </a:lvl5pPr>
            <a:lvl6pPr marL="2285166" indent="0" algn="ctr">
              <a:buNone/>
              <a:defRPr>
                <a:solidFill>
                  <a:schemeClr val="tx1">
                    <a:tint val="75000"/>
                  </a:schemeClr>
                </a:solidFill>
              </a:defRPr>
            </a:lvl6pPr>
            <a:lvl7pPr marL="2742200" indent="0" algn="ctr">
              <a:buNone/>
              <a:defRPr>
                <a:solidFill>
                  <a:schemeClr val="tx1">
                    <a:tint val="75000"/>
                  </a:schemeClr>
                </a:solidFill>
              </a:defRPr>
            </a:lvl7pPr>
            <a:lvl8pPr marL="3199233" indent="0" algn="ctr">
              <a:buNone/>
              <a:defRPr>
                <a:solidFill>
                  <a:schemeClr val="tx1">
                    <a:tint val="75000"/>
                  </a:schemeClr>
                </a:solidFill>
              </a:defRPr>
            </a:lvl8pPr>
            <a:lvl9pPr marL="3656266" indent="0" algn="ctr">
              <a:buNone/>
              <a:defRPr>
                <a:solidFill>
                  <a:schemeClr val="tx1">
                    <a:tint val="75000"/>
                  </a:schemeClr>
                </a:solidFill>
              </a:defRPr>
            </a:lvl9pPr>
          </a:lstStyle>
          <a:p>
            <a:r>
              <a:rPr lang="en-US" smtClean="0"/>
              <a:t>Click to edit Master subtitle style</a:t>
            </a:r>
            <a:endParaRPr lang="da-DK"/>
          </a:p>
        </p:txBody>
      </p:sp>
      <p:sp>
        <p:nvSpPr>
          <p:cNvPr id="4" name="Date Placeholder 3"/>
          <p:cNvSpPr>
            <a:spLocks noGrp="1"/>
          </p:cNvSpPr>
          <p:nvPr>
            <p:ph type="dt" sz="half" idx="10"/>
          </p:nvPr>
        </p:nvSpPr>
        <p:spPr/>
        <p:txBody>
          <a:bodyPr/>
          <a:lstStyle/>
          <a:p>
            <a:r>
              <a:rPr lang="en-US" smtClean="0"/>
              <a:t>Version 3.0  Pr 18/01-2016</a:t>
            </a:r>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035AAB8-68F7-44CA-9DA8-0CD066F1FDFB}"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r>
              <a:rPr lang="en-US" smtClean="0"/>
              <a:t>Version 3.0  Pr 18/01-2016</a:t>
            </a:r>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035AAB8-68F7-44CA-9DA8-0CD066F1FDFB}"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da-DK"/>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r>
              <a:rPr lang="en-US" smtClean="0"/>
              <a:t>Version 3.0  Pr 18/01-2016</a:t>
            </a:r>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035AAB8-68F7-44CA-9DA8-0CD066F1FDFB}" type="slidenum">
              <a:rPr lang="da-DK" smtClean="0"/>
              <a:pPr/>
              <a:t>‹nr.›</a:t>
            </a:fld>
            <a:endParaRPr lang="da-DK"/>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8"/>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033" indent="0" algn="ctr">
              <a:buNone/>
              <a:defRPr>
                <a:solidFill>
                  <a:schemeClr val="tx1">
                    <a:tint val="75000"/>
                  </a:schemeClr>
                </a:solidFill>
              </a:defRPr>
            </a:lvl2pPr>
            <a:lvl3pPr marL="914066" indent="0" algn="ctr">
              <a:buNone/>
              <a:defRPr>
                <a:solidFill>
                  <a:schemeClr val="tx1">
                    <a:tint val="75000"/>
                  </a:schemeClr>
                </a:solidFill>
              </a:defRPr>
            </a:lvl3pPr>
            <a:lvl4pPr marL="1371099" indent="0" algn="ctr">
              <a:buNone/>
              <a:defRPr>
                <a:solidFill>
                  <a:schemeClr val="tx1">
                    <a:tint val="75000"/>
                  </a:schemeClr>
                </a:solidFill>
              </a:defRPr>
            </a:lvl4pPr>
            <a:lvl5pPr marL="1828133" indent="0" algn="ctr">
              <a:buNone/>
              <a:defRPr>
                <a:solidFill>
                  <a:schemeClr val="tx1">
                    <a:tint val="75000"/>
                  </a:schemeClr>
                </a:solidFill>
              </a:defRPr>
            </a:lvl5pPr>
            <a:lvl6pPr marL="2285166" indent="0" algn="ctr">
              <a:buNone/>
              <a:defRPr>
                <a:solidFill>
                  <a:schemeClr val="tx1">
                    <a:tint val="75000"/>
                  </a:schemeClr>
                </a:solidFill>
              </a:defRPr>
            </a:lvl6pPr>
            <a:lvl7pPr marL="2742200" indent="0" algn="ctr">
              <a:buNone/>
              <a:defRPr>
                <a:solidFill>
                  <a:schemeClr val="tx1">
                    <a:tint val="75000"/>
                  </a:schemeClr>
                </a:solidFill>
              </a:defRPr>
            </a:lvl7pPr>
            <a:lvl8pPr marL="3199233" indent="0" algn="ctr">
              <a:buNone/>
              <a:defRPr>
                <a:solidFill>
                  <a:schemeClr val="tx1">
                    <a:tint val="75000"/>
                  </a:schemeClr>
                </a:solidFill>
              </a:defRPr>
            </a:lvl8pPr>
            <a:lvl9pPr marL="3656266"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r>
              <a:rPr lang="en-US" smtClean="0">
                <a:solidFill>
                  <a:prstClr val="black">
                    <a:tint val="75000"/>
                  </a:prstClr>
                </a:solidFill>
              </a:rPr>
              <a:t>Version 3.0  Pr 18/01-2016</a:t>
            </a:r>
            <a:endParaRPr lang="da-DK">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a:solidFill>
                <a:prstClr val="black">
                  <a:tint val="75000"/>
                </a:prstClr>
              </a:solidFill>
            </a:endParaRPr>
          </a:p>
        </p:txBody>
      </p:sp>
      <p:sp>
        <p:nvSpPr>
          <p:cNvPr id="6" name="Pladsholder til diasnummer 5"/>
          <p:cNvSpPr>
            <a:spLocks noGrp="1"/>
          </p:cNvSpPr>
          <p:nvPr>
            <p:ph type="sldNum" sz="quarter" idx="12"/>
          </p:nvPr>
        </p:nvSpPr>
        <p:spPr/>
        <p:txBody>
          <a:bodyPr/>
          <a:lstStyle/>
          <a:p>
            <a:fld id="{28D58B9E-8C28-4A6F-88A8-20722429AA1C}" type="slidenum">
              <a:rPr lang="da-DK">
                <a:solidFill>
                  <a:prstClr val="black">
                    <a:tint val="75000"/>
                  </a:prstClr>
                </a:solidFill>
              </a:rPr>
              <a:pPr/>
              <a:t>‹nr.›</a:t>
            </a:fld>
            <a:endParaRPr lang="da-DK">
              <a:solidFill>
                <a:prstClr val="black">
                  <a:tint val="75000"/>
                </a:prstClr>
              </a:solidFill>
            </a:endParaRPr>
          </a:p>
        </p:txBody>
      </p:sp>
    </p:spTree>
    <p:extLst>
      <p:ext uri="{BB962C8B-B14F-4D97-AF65-F5344CB8AC3E}">
        <p14:creationId xmlns:p14="http://schemas.microsoft.com/office/powerpoint/2010/main" val="790053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r>
              <a:rPr lang="en-US" smtClean="0">
                <a:solidFill>
                  <a:prstClr val="black">
                    <a:tint val="75000"/>
                  </a:prstClr>
                </a:solidFill>
              </a:rPr>
              <a:t>Version 3.0  Pr 18/01-2016</a:t>
            </a:r>
            <a:endParaRPr lang="da-DK">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a:solidFill>
                <a:prstClr val="black">
                  <a:tint val="75000"/>
                </a:prstClr>
              </a:solidFill>
            </a:endParaRPr>
          </a:p>
        </p:txBody>
      </p:sp>
      <p:sp>
        <p:nvSpPr>
          <p:cNvPr id="6" name="Pladsholder til diasnummer 5"/>
          <p:cNvSpPr>
            <a:spLocks noGrp="1"/>
          </p:cNvSpPr>
          <p:nvPr>
            <p:ph type="sldNum" sz="quarter" idx="12"/>
          </p:nvPr>
        </p:nvSpPr>
        <p:spPr/>
        <p:txBody>
          <a:bodyPr/>
          <a:lstStyle/>
          <a:p>
            <a:fld id="{28D58B9E-8C28-4A6F-88A8-20722429AA1C}" type="slidenum">
              <a:rPr lang="da-DK">
                <a:solidFill>
                  <a:prstClr val="black">
                    <a:tint val="75000"/>
                  </a:prstClr>
                </a:solidFill>
              </a:rPr>
              <a:pPr/>
              <a:t>‹nr.›</a:t>
            </a:fld>
            <a:endParaRPr lang="da-DK">
              <a:solidFill>
                <a:prstClr val="black">
                  <a:tint val="75000"/>
                </a:prstClr>
              </a:solidFill>
            </a:endParaRPr>
          </a:p>
        </p:txBody>
      </p:sp>
    </p:spTree>
    <p:extLst>
      <p:ext uri="{BB962C8B-B14F-4D97-AF65-F5344CB8AC3E}">
        <p14:creationId xmlns:p14="http://schemas.microsoft.com/office/powerpoint/2010/main" val="410015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2"/>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033" indent="0">
              <a:buNone/>
              <a:defRPr sz="1800">
                <a:solidFill>
                  <a:schemeClr val="tx1">
                    <a:tint val="75000"/>
                  </a:schemeClr>
                </a:solidFill>
              </a:defRPr>
            </a:lvl2pPr>
            <a:lvl3pPr marL="914066" indent="0">
              <a:buNone/>
              <a:defRPr sz="1600">
                <a:solidFill>
                  <a:schemeClr val="tx1">
                    <a:tint val="75000"/>
                  </a:schemeClr>
                </a:solidFill>
              </a:defRPr>
            </a:lvl3pPr>
            <a:lvl4pPr marL="1371099" indent="0">
              <a:buNone/>
              <a:defRPr sz="1400">
                <a:solidFill>
                  <a:schemeClr val="tx1">
                    <a:tint val="75000"/>
                  </a:schemeClr>
                </a:solidFill>
              </a:defRPr>
            </a:lvl4pPr>
            <a:lvl5pPr marL="1828133" indent="0">
              <a:buNone/>
              <a:defRPr sz="1400">
                <a:solidFill>
                  <a:schemeClr val="tx1">
                    <a:tint val="75000"/>
                  </a:schemeClr>
                </a:solidFill>
              </a:defRPr>
            </a:lvl5pPr>
            <a:lvl6pPr marL="2285166" indent="0">
              <a:buNone/>
              <a:defRPr sz="1400">
                <a:solidFill>
                  <a:schemeClr val="tx1">
                    <a:tint val="75000"/>
                  </a:schemeClr>
                </a:solidFill>
              </a:defRPr>
            </a:lvl6pPr>
            <a:lvl7pPr marL="2742200" indent="0">
              <a:buNone/>
              <a:defRPr sz="1400">
                <a:solidFill>
                  <a:schemeClr val="tx1">
                    <a:tint val="75000"/>
                  </a:schemeClr>
                </a:solidFill>
              </a:defRPr>
            </a:lvl7pPr>
            <a:lvl8pPr marL="3199233" indent="0">
              <a:buNone/>
              <a:defRPr sz="1400">
                <a:solidFill>
                  <a:schemeClr val="tx1">
                    <a:tint val="75000"/>
                  </a:schemeClr>
                </a:solidFill>
              </a:defRPr>
            </a:lvl8pPr>
            <a:lvl9pPr marL="3656266"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r>
              <a:rPr lang="en-US" smtClean="0">
                <a:solidFill>
                  <a:prstClr val="black">
                    <a:tint val="75000"/>
                  </a:prstClr>
                </a:solidFill>
              </a:rPr>
              <a:t>Version 3.0  Pr 18/01-2016</a:t>
            </a:r>
            <a:endParaRPr lang="da-DK">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a:solidFill>
                <a:prstClr val="black">
                  <a:tint val="75000"/>
                </a:prstClr>
              </a:solidFill>
            </a:endParaRPr>
          </a:p>
        </p:txBody>
      </p:sp>
      <p:sp>
        <p:nvSpPr>
          <p:cNvPr id="6" name="Pladsholder til diasnummer 5"/>
          <p:cNvSpPr>
            <a:spLocks noGrp="1"/>
          </p:cNvSpPr>
          <p:nvPr>
            <p:ph type="sldNum" sz="quarter" idx="12"/>
          </p:nvPr>
        </p:nvSpPr>
        <p:spPr/>
        <p:txBody>
          <a:bodyPr/>
          <a:lstStyle/>
          <a:p>
            <a:fld id="{28D58B9E-8C28-4A6F-88A8-20722429AA1C}" type="slidenum">
              <a:rPr lang="da-DK">
                <a:solidFill>
                  <a:prstClr val="black">
                    <a:tint val="75000"/>
                  </a:prstClr>
                </a:solidFill>
              </a:rPr>
              <a:pPr/>
              <a:t>‹nr.›</a:t>
            </a:fld>
            <a:endParaRPr lang="da-DK">
              <a:solidFill>
                <a:prstClr val="black">
                  <a:tint val="75000"/>
                </a:prstClr>
              </a:solidFill>
            </a:endParaRPr>
          </a:p>
        </p:txBody>
      </p:sp>
    </p:spTree>
    <p:extLst>
      <p:ext uri="{BB962C8B-B14F-4D97-AF65-F5344CB8AC3E}">
        <p14:creationId xmlns:p14="http://schemas.microsoft.com/office/powerpoint/2010/main" val="911458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r>
              <a:rPr lang="en-US" smtClean="0">
                <a:solidFill>
                  <a:prstClr val="black">
                    <a:tint val="75000"/>
                  </a:prstClr>
                </a:solidFill>
              </a:rPr>
              <a:t>Version 3.0  Pr 18/01-2016</a:t>
            </a:r>
            <a:endParaRPr lang="da-DK">
              <a:solidFill>
                <a:prstClr val="black">
                  <a:tint val="75000"/>
                </a:prstClr>
              </a:solidFill>
            </a:endParaRPr>
          </a:p>
        </p:txBody>
      </p:sp>
      <p:sp>
        <p:nvSpPr>
          <p:cNvPr id="6" name="Pladsholder til sidefod 5"/>
          <p:cNvSpPr>
            <a:spLocks noGrp="1"/>
          </p:cNvSpPr>
          <p:nvPr>
            <p:ph type="ftr" sz="quarter" idx="11"/>
          </p:nvPr>
        </p:nvSpPr>
        <p:spPr/>
        <p:txBody>
          <a:bodyPr/>
          <a:lstStyle/>
          <a:p>
            <a:endParaRPr lang="da-DK">
              <a:solidFill>
                <a:prstClr val="black">
                  <a:tint val="75000"/>
                </a:prstClr>
              </a:solidFill>
            </a:endParaRPr>
          </a:p>
        </p:txBody>
      </p:sp>
      <p:sp>
        <p:nvSpPr>
          <p:cNvPr id="7" name="Pladsholder til diasnummer 6"/>
          <p:cNvSpPr>
            <a:spLocks noGrp="1"/>
          </p:cNvSpPr>
          <p:nvPr>
            <p:ph type="sldNum" sz="quarter" idx="12"/>
          </p:nvPr>
        </p:nvSpPr>
        <p:spPr/>
        <p:txBody>
          <a:bodyPr/>
          <a:lstStyle/>
          <a:p>
            <a:fld id="{28D58B9E-8C28-4A6F-88A8-20722429AA1C}" type="slidenum">
              <a:rPr lang="da-DK">
                <a:solidFill>
                  <a:prstClr val="black">
                    <a:tint val="75000"/>
                  </a:prstClr>
                </a:solidFill>
              </a:rPr>
              <a:pPr/>
              <a:t>‹nr.›</a:t>
            </a:fld>
            <a:endParaRPr lang="da-DK">
              <a:solidFill>
                <a:prstClr val="black">
                  <a:tint val="75000"/>
                </a:prstClr>
              </a:solidFill>
            </a:endParaRPr>
          </a:p>
        </p:txBody>
      </p:sp>
    </p:spTree>
    <p:extLst>
      <p:ext uri="{BB962C8B-B14F-4D97-AF65-F5344CB8AC3E}">
        <p14:creationId xmlns:p14="http://schemas.microsoft.com/office/powerpoint/2010/main" val="3422033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033" indent="0">
              <a:buNone/>
              <a:defRPr sz="2000" b="1"/>
            </a:lvl2pPr>
            <a:lvl3pPr marL="914066" indent="0">
              <a:buNone/>
              <a:defRPr sz="1800" b="1"/>
            </a:lvl3pPr>
            <a:lvl4pPr marL="1371099" indent="0">
              <a:buNone/>
              <a:defRPr sz="1600" b="1"/>
            </a:lvl4pPr>
            <a:lvl5pPr marL="1828133" indent="0">
              <a:buNone/>
              <a:defRPr sz="1600" b="1"/>
            </a:lvl5pPr>
            <a:lvl6pPr marL="2285166" indent="0">
              <a:buNone/>
              <a:defRPr sz="1600" b="1"/>
            </a:lvl6pPr>
            <a:lvl7pPr marL="2742200" indent="0">
              <a:buNone/>
              <a:defRPr sz="1600" b="1"/>
            </a:lvl7pPr>
            <a:lvl8pPr marL="3199233" indent="0">
              <a:buNone/>
              <a:defRPr sz="1600" b="1"/>
            </a:lvl8pPr>
            <a:lvl9pPr marL="3656266"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8" y="1535113"/>
            <a:ext cx="4041775" cy="639762"/>
          </a:xfrm>
        </p:spPr>
        <p:txBody>
          <a:bodyPr anchor="b"/>
          <a:lstStyle>
            <a:lvl1pPr marL="0" indent="0">
              <a:buNone/>
              <a:defRPr sz="2400" b="1"/>
            </a:lvl1pPr>
            <a:lvl2pPr marL="457033" indent="0">
              <a:buNone/>
              <a:defRPr sz="2000" b="1"/>
            </a:lvl2pPr>
            <a:lvl3pPr marL="914066" indent="0">
              <a:buNone/>
              <a:defRPr sz="1800" b="1"/>
            </a:lvl3pPr>
            <a:lvl4pPr marL="1371099" indent="0">
              <a:buNone/>
              <a:defRPr sz="1600" b="1"/>
            </a:lvl4pPr>
            <a:lvl5pPr marL="1828133" indent="0">
              <a:buNone/>
              <a:defRPr sz="1600" b="1"/>
            </a:lvl5pPr>
            <a:lvl6pPr marL="2285166" indent="0">
              <a:buNone/>
              <a:defRPr sz="1600" b="1"/>
            </a:lvl6pPr>
            <a:lvl7pPr marL="2742200" indent="0">
              <a:buNone/>
              <a:defRPr sz="1600" b="1"/>
            </a:lvl7pPr>
            <a:lvl8pPr marL="3199233" indent="0">
              <a:buNone/>
              <a:defRPr sz="1600" b="1"/>
            </a:lvl8pPr>
            <a:lvl9pPr marL="3656266"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r>
              <a:rPr lang="en-US" smtClean="0">
                <a:solidFill>
                  <a:prstClr val="black">
                    <a:tint val="75000"/>
                  </a:prstClr>
                </a:solidFill>
              </a:rPr>
              <a:t>Version 3.0  Pr 18/01-2016</a:t>
            </a:r>
            <a:endParaRPr lang="da-DK">
              <a:solidFill>
                <a:prstClr val="black">
                  <a:tint val="75000"/>
                </a:prstClr>
              </a:solidFill>
            </a:endParaRPr>
          </a:p>
        </p:txBody>
      </p:sp>
      <p:sp>
        <p:nvSpPr>
          <p:cNvPr id="8" name="Pladsholder til sidefod 7"/>
          <p:cNvSpPr>
            <a:spLocks noGrp="1"/>
          </p:cNvSpPr>
          <p:nvPr>
            <p:ph type="ftr" sz="quarter" idx="11"/>
          </p:nvPr>
        </p:nvSpPr>
        <p:spPr/>
        <p:txBody>
          <a:bodyPr/>
          <a:lstStyle/>
          <a:p>
            <a:endParaRPr lang="da-DK">
              <a:solidFill>
                <a:prstClr val="black">
                  <a:tint val="75000"/>
                </a:prstClr>
              </a:solidFill>
            </a:endParaRPr>
          </a:p>
        </p:txBody>
      </p:sp>
      <p:sp>
        <p:nvSpPr>
          <p:cNvPr id="9" name="Pladsholder til diasnummer 8"/>
          <p:cNvSpPr>
            <a:spLocks noGrp="1"/>
          </p:cNvSpPr>
          <p:nvPr>
            <p:ph type="sldNum" sz="quarter" idx="12"/>
          </p:nvPr>
        </p:nvSpPr>
        <p:spPr/>
        <p:txBody>
          <a:bodyPr/>
          <a:lstStyle/>
          <a:p>
            <a:fld id="{28D58B9E-8C28-4A6F-88A8-20722429AA1C}" type="slidenum">
              <a:rPr lang="da-DK">
                <a:solidFill>
                  <a:prstClr val="black">
                    <a:tint val="75000"/>
                  </a:prstClr>
                </a:solidFill>
              </a:rPr>
              <a:pPr/>
              <a:t>‹nr.›</a:t>
            </a:fld>
            <a:endParaRPr lang="da-DK">
              <a:solidFill>
                <a:prstClr val="black">
                  <a:tint val="75000"/>
                </a:prstClr>
              </a:solidFill>
            </a:endParaRPr>
          </a:p>
        </p:txBody>
      </p:sp>
    </p:spTree>
    <p:extLst>
      <p:ext uri="{BB962C8B-B14F-4D97-AF65-F5344CB8AC3E}">
        <p14:creationId xmlns:p14="http://schemas.microsoft.com/office/powerpoint/2010/main" val="4276277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r>
              <a:rPr lang="en-US" smtClean="0">
                <a:solidFill>
                  <a:prstClr val="black">
                    <a:tint val="75000"/>
                  </a:prstClr>
                </a:solidFill>
              </a:rPr>
              <a:t>Version 3.0  Pr 18/01-2016</a:t>
            </a:r>
            <a:endParaRPr lang="da-DK">
              <a:solidFill>
                <a:prstClr val="black">
                  <a:tint val="75000"/>
                </a:prstClr>
              </a:solidFill>
            </a:endParaRPr>
          </a:p>
        </p:txBody>
      </p:sp>
      <p:sp>
        <p:nvSpPr>
          <p:cNvPr id="4" name="Pladsholder til sidefod 3"/>
          <p:cNvSpPr>
            <a:spLocks noGrp="1"/>
          </p:cNvSpPr>
          <p:nvPr>
            <p:ph type="ftr" sz="quarter" idx="11"/>
          </p:nvPr>
        </p:nvSpPr>
        <p:spPr/>
        <p:txBody>
          <a:bodyPr/>
          <a:lstStyle/>
          <a:p>
            <a:endParaRPr lang="da-DK">
              <a:solidFill>
                <a:prstClr val="black">
                  <a:tint val="75000"/>
                </a:prstClr>
              </a:solidFill>
            </a:endParaRPr>
          </a:p>
        </p:txBody>
      </p:sp>
      <p:sp>
        <p:nvSpPr>
          <p:cNvPr id="5" name="Pladsholder til diasnummer 4"/>
          <p:cNvSpPr>
            <a:spLocks noGrp="1"/>
          </p:cNvSpPr>
          <p:nvPr>
            <p:ph type="sldNum" sz="quarter" idx="12"/>
          </p:nvPr>
        </p:nvSpPr>
        <p:spPr/>
        <p:txBody>
          <a:bodyPr/>
          <a:lstStyle/>
          <a:p>
            <a:fld id="{28D58B9E-8C28-4A6F-88A8-20722429AA1C}" type="slidenum">
              <a:rPr lang="da-DK">
                <a:solidFill>
                  <a:prstClr val="black">
                    <a:tint val="75000"/>
                  </a:prstClr>
                </a:solidFill>
              </a:rPr>
              <a:pPr/>
              <a:t>‹nr.›</a:t>
            </a:fld>
            <a:endParaRPr lang="da-DK">
              <a:solidFill>
                <a:prstClr val="black">
                  <a:tint val="75000"/>
                </a:prstClr>
              </a:solidFill>
            </a:endParaRPr>
          </a:p>
        </p:txBody>
      </p:sp>
    </p:spTree>
    <p:extLst>
      <p:ext uri="{BB962C8B-B14F-4D97-AF65-F5344CB8AC3E}">
        <p14:creationId xmlns:p14="http://schemas.microsoft.com/office/powerpoint/2010/main" val="41866072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r>
              <a:rPr lang="en-US" smtClean="0">
                <a:solidFill>
                  <a:prstClr val="black">
                    <a:tint val="75000"/>
                  </a:prstClr>
                </a:solidFill>
              </a:rPr>
              <a:t>Version 3.0  Pr 18/01-2016</a:t>
            </a:r>
            <a:endParaRPr lang="da-DK">
              <a:solidFill>
                <a:prstClr val="black">
                  <a:tint val="75000"/>
                </a:prstClr>
              </a:solidFill>
            </a:endParaRPr>
          </a:p>
        </p:txBody>
      </p:sp>
      <p:sp>
        <p:nvSpPr>
          <p:cNvPr id="3" name="Pladsholder til sidefod 2"/>
          <p:cNvSpPr>
            <a:spLocks noGrp="1"/>
          </p:cNvSpPr>
          <p:nvPr>
            <p:ph type="ftr" sz="quarter" idx="11"/>
          </p:nvPr>
        </p:nvSpPr>
        <p:spPr/>
        <p:txBody>
          <a:bodyPr/>
          <a:lstStyle/>
          <a:p>
            <a:endParaRPr lang="da-DK">
              <a:solidFill>
                <a:prstClr val="black">
                  <a:tint val="75000"/>
                </a:prstClr>
              </a:solidFill>
            </a:endParaRPr>
          </a:p>
        </p:txBody>
      </p:sp>
      <p:sp>
        <p:nvSpPr>
          <p:cNvPr id="4" name="Pladsholder til diasnummer 3"/>
          <p:cNvSpPr>
            <a:spLocks noGrp="1"/>
          </p:cNvSpPr>
          <p:nvPr>
            <p:ph type="sldNum" sz="quarter" idx="12"/>
          </p:nvPr>
        </p:nvSpPr>
        <p:spPr/>
        <p:txBody>
          <a:bodyPr/>
          <a:lstStyle/>
          <a:p>
            <a:fld id="{28D58B9E-8C28-4A6F-88A8-20722429AA1C}" type="slidenum">
              <a:rPr lang="da-DK">
                <a:solidFill>
                  <a:prstClr val="black">
                    <a:tint val="75000"/>
                  </a:prstClr>
                </a:solidFill>
              </a:rPr>
              <a:pPr/>
              <a:t>‹nr.›</a:t>
            </a:fld>
            <a:endParaRPr lang="da-DK">
              <a:solidFill>
                <a:prstClr val="black">
                  <a:tint val="75000"/>
                </a:prstClr>
              </a:solidFill>
            </a:endParaRPr>
          </a:p>
        </p:txBody>
      </p:sp>
    </p:spTree>
    <p:extLst>
      <p:ext uri="{BB962C8B-B14F-4D97-AF65-F5344CB8AC3E}">
        <p14:creationId xmlns:p14="http://schemas.microsoft.com/office/powerpoint/2010/main" val="23158289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2"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2" y="1435102"/>
            <a:ext cx="3008313" cy="4691063"/>
          </a:xfrm>
        </p:spPr>
        <p:txBody>
          <a:bodyPr/>
          <a:lstStyle>
            <a:lvl1pPr marL="0" indent="0">
              <a:buNone/>
              <a:defRPr sz="1400"/>
            </a:lvl1pPr>
            <a:lvl2pPr marL="457033" indent="0">
              <a:buNone/>
              <a:defRPr sz="1200"/>
            </a:lvl2pPr>
            <a:lvl3pPr marL="914066" indent="0">
              <a:buNone/>
              <a:defRPr sz="1000"/>
            </a:lvl3pPr>
            <a:lvl4pPr marL="1371099" indent="0">
              <a:buNone/>
              <a:defRPr sz="900"/>
            </a:lvl4pPr>
            <a:lvl5pPr marL="1828133" indent="0">
              <a:buNone/>
              <a:defRPr sz="900"/>
            </a:lvl5pPr>
            <a:lvl6pPr marL="2285166" indent="0">
              <a:buNone/>
              <a:defRPr sz="900"/>
            </a:lvl6pPr>
            <a:lvl7pPr marL="2742200" indent="0">
              <a:buNone/>
              <a:defRPr sz="900"/>
            </a:lvl7pPr>
            <a:lvl8pPr marL="3199233" indent="0">
              <a:buNone/>
              <a:defRPr sz="900"/>
            </a:lvl8pPr>
            <a:lvl9pPr marL="3656266"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r>
              <a:rPr lang="en-US" smtClean="0">
                <a:solidFill>
                  <a:prstClr val="black">
                    <a:tint val="75000"/>
                  </a:prstClr>
                </a:solidFill>
              </a:rPr>
              <a:t>Version 3.0  Pr 18/01-2016</a:t>
            </a:r>
            <a:endParaRPr lang="da-DK">
              <a:solidFill>
                <a:prstClr val="black">
                  <a:tint val="75000"/>
                </a:prstClr>
              </a:solidFill>
            </a:endParaRPr>
          </a:p>
        </p:txBody>
      </p:sp>
      <p:sp>
        <p:nvSpPr>
          <p:cNvPr id="6" name="Pladsholder til sidefod 5"/>
          <p:cNvSpPr>
            <a:spLocks noGrp="1"/>
          </p:cNvSpPr>
          <p:nvPr>
            <p:ph type="ftr" sz="quarter" idx="11"/>
          </p:nvPr>
        </p:nvSpPr>
        <p:spPr/>
        <p:txBody>
          <a:bodyPr/>
          <a:lstStyle/>
          <a:p>
            <a:endParaRPr lang="da-DK">
              <a:solidFill>
                <a:prstClr val="black">
                  <a:tint val="75000"/>
                </a:prstClr>
              </a:solidFill>
            </a:endParaRPr>
          </a:p>
        </p:txBody>
      </p:sp>
      <p:sp>
        <p:nvSpPr>
          <p:cNvPr id="7" name="Pladsholder til diasnummer 6"/>
          <p:cNvSpPr>
            <a:spLocks noGrp="1"/>
          </p:cNvSpPr>
          <p:nvPr>
            <p:ph type="sldNum" sz="quarter" idx="12"/>
          </p:nvPr>
        </p:nvSpPr>
        <p:spPr/>
        <p:txBody>
          <a:bodyPr/>
          <a:lstStyle/>
          <a:p>
            <a:fld id="{28D58B9E-8C28-4A6F-88A8-20722429AA1C}" type="slidenum">
              <a:rPr lang="da-DK">
                <a:solidFill>
                  <a:prstClr val="black">
                    <a:tint val="75000"/>
                  </a:prstClr>
                </a:solidFill>
              </a:rPr>
              <a:pPr/>
              <a:t>‹nr.›</a:t>
            </a:fld>
            <a:endParaRPr lang="da-DK">
              <a:solidFill>
                <a:prstClr val="black">
                  <a:tint val="75000"/>
                </a:prstClr>
              </a:solidFill>
            </a:endParaRPr>
          </a:p>
        </p:txBody>
      </p:sp>
    </p:spTree>
    <p:extLst>
      <p:ext uri="{BB962C8B-B14F-4D97-AF65-F5344CB8AC3E}">
        <p14:creationId xmlns:p14="http://schemas.microsoft.com/office/powerpoint/2010/main" val="391149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r>
              <a:rPr lang="en-US" smtClean="0"/>
              <a:t>Version 3.0  Pr 18/01-2016</a:t>
            </a:r>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035AAB8-68F7-44CA-9DA8-0CD066F1FDFB}" type="slidenum">
              <a:rPr lang="da-DK" smtClean="0"/>
              <a:pPr/>
              <a:t>‹nr.›</a:t>
            </a:fld>
            <a:endParaRPr lang="da-DK"/>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6"/>
            <a:ext cx="5486400" cy="4114800"/>
          </a:xfrm>
        </p:spPr>
        <p:txBody>
          <a:bodyPr/>
          <a:lstStyle>
            <a:lvl1pPr marL="0" indent="0">
              <a:buNone/>
              <a:defRPr sz="3200"/>
            </a:lvl1pPr>
            <a:lvl2pPr marL="457033" indent="0">
              <a:buNone/>
              <a:defRPr sz="2800"/>
            </a:lvl2pPr>
            <a:lvl3pPr marL="914066" indent="0">
              <a:buNone/>
              <a:defRPr sz="2400"/>
            </a:lvl3pPr>
            <a:lvl4pPr marL="1371099" indent="0">
              <a:buNone/>
              <a:defRPr sz="2000"/>
            </a:lvl4pPr>
            <a:lvl5pPr marL="1828133" indent="0">
              <a:buNone/>
              <a:defRPr sz="2000"/>
            </a:lvl5pPr>
            <a:lvl6pPr marL="2285166" indent="0">
              <a:buNone/>
              <a:defRPr sz="2000"/>
            </a:lvl6pPr>
            <a:lvl7pPr marL="2742200" indent="0">
              <a:buNone/>
              <a:defRPr sz="2000"/>
            </a:lvl7pPr>
            <a:lvl8pPr marL="3199233" indent="0">
              <a:buNone/>
              <a:defRPr sz="2000"/>
            </a:lvl8pPr>
            <a:lvl9pPr marL="3656266"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033" indent="0">
              <a:buNone/>
              <a:defRPr sz="1200"/>
            </a:lvl2pPr>
            <a:lvl3pPr marL="914066" indent="0">
              <a:buNone/>
              <a:defRPr sz="1000"/>
            </a:lvl3pPr>
            <a:lvl4pPr marL="1371099" indent="0">
              <a:buNone/>
              <a:defRPr sz="900"/>
            </a:lvl4pPr>
            <a:lvl5pPr marL="1828133" indent="0">
              <a:buNone/>
              <a:defRPr sz="900"/>
            </a:lvl5pPr>
            <a:lvl6pPr marL="2285166" indent="0">
              <a:buNone/>
              <a:defRPr sz="900"/>
            </a:lvl6pPr>
            <a:lvl7pPr marL="2742200" indent="0">
              <a:buNone/>
              <a:defRPr sz="900"/>
            </a:lvl7pPr>
            <a:lvl8pPr marL="3199233" indent="0">
              <a:buNone/>
              <a:defRPr sz="900"/>
            </a:lvl8pPr>
            <a:lvl9pPr marL="3656266"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r>
              <a:rPr lang="en-US" smtClean="0">
                <a:solidFill>
                  <a:prstClr val="black">
                    <a:tint val="75000"/>
                  </a:prstClr>
                </a:solidFill>
              </a:rPr>
              <a:t>Version 3.0  Pr 18/01-2016</a:t>
            </a:r>
            <a:endParaRPr lang="da-DK">
              <a:solidFill>
                <a:prstClr val="black">
                  <a:tint val="75000"/>
                </a:prstClr>
              </a:solidFill>
            </a:endParaRPr>
          </a:p>
        </p:txBody>
      </p:sp>
      <p:sp>
        <p:nvSpPr>
          <p:cNvPr id="6" name="Pladsholder til sidefod 5"/>
          <p:cNvSpPr>
            <a:spLocks noGrp="1"/>
          </p:cNvSpPr>
          <p:nvPr>
            <p:ph type="ftr" sz="quarter" idx="11"/>
          </p:nvPr>
        </p:nvSpPr>
        <p:spPr/>
        <p:txBody>
          <a:bodyPr/>
          <a:lstStyle/>
          <a:p>
            <a:endParaRPr lang="da-DK">
              <a:solidFill>
                <a:prstClr val="black">
                  <a:tint val="75000"/>
                </a:prstClr>
              </a:solidFill>
            </a:endParaRPr>
          </a:p>
        </p:txBody>
      </p:sp>
      <p:sp>
        <p:nvSpPr>
          <p:cNvPr id="7" name="Pladsholder til diasnummer 6"/>
          <p:cNvSpPr>
            <a:spLocks noGrp="1"/>
          </p:cNvSpPr>
          <p:nvPr>
            <p:ph type="sldNum" sz="quarter" idx="12"/>
          </p:nvPr>
        </p:nvSpPr>
        <p:spPr/>
        <p:txBody>
          <a:bodyPr/>
          <a:lstStyle/>
          <a:p>
            <a:fld id="{28D58B9E-8C28-4A6F-88A8-20722429AA1C}" type="slidenum">
              <a:rPr lang="da-DK">
                <a:solidFill>
                  <a:prstClr val="black">
                    <a:tint val="75000"/>
                  </a:prstClr>
                </a:solidFill>
              </a:rPr>
              <a:pPr/>
              <a:t>‹nr.›</a:t>
            </a:fld>
            <a:endParaRPr lang="da-DK">
              <a:solidFill>
                <a:prstClr val="black">
                  <a:tint val="75000"/>
                </a:prstClr>
              </a:solidFill>
            </a:endParaRPr>
          </a:p>
        </p:txBody>
      </p:sp>
    </p:spTree>
    <p:extLst>
      <p:ext uri="{BB962C8B-B14F-4D97-AF65-F5344CB8AC3E}">
        <p14:creationId xmlns:p14="http://schemas.microsoft.com/office/powerpoint/2010/main" val="39406615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r>
              <a:rPr lang="en-US" smtClean="0">
                <a:solidFill>
                  <a:prstClr val="black">
                    <a:tint val="75000"/>
                  </a:prstClr>
                </a:solidFill>
              </a:rPr>
              <a:t>Version 3.0  Pr 18/01-2016</a:t>
            </a:r>
            <a:endParaRPr lang="da-DK">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a:solidFill>
                <a:prstClr val="black">
                  <a:tint val="75000"/>
                </a:prstClr>
              </a:solidFill>
            </a:endParaRPr>
          </a:p>
        </p:txBody>
      </p:sp>
      <p:sp>
        <p:nvSpPr>
          <p:cNvPr id="6" name="Pladsholder til diasnummer 5"/>
          <p:cNvSpPr>
            <a:spLocks noGrp="1"/>
          </p:cNvSpPr>
          <p:nvPr>
            <p:ph type="sldNum" sz="quarter" idx="12"/>
          </p:nvPr>
        </p:nvSpPr>
        <p:spPr/>
        <p:txBody>
          <a:bodyPr/>
          <a:lstStyle/>
          <a:p>
            <a:fld id="{28D58B9E-8C28-4A6F-88A8-20722429AA1C}" type="slidenum">
              <a:rPr lang="da-DK">
                <a:solidFill>
                  <a:prstClr val="black">
                    <a:tint val="75000"/>
                  </a:prstClr>
                </a:solidFill>
              </a:rPr>
              <a:pPr/>
              <a:t>‹nr.›</a:t>
            </a:fld>
            <a:endParaRPr lang="da-DK">
              <a:solidFill>
                <a:prstClr val="black">
                  <a:tint val="75000"/>
                </a:prstClr>
              </a:solidFill>
            </a:endParaRPr>
          </a:p>
        </p:txBody>
      </p:sp>
    </p:spTree>
    <p:extLst>
      <p:ext uri="{BB962C8B-B14F-4D97-AF65-F5344CB8AC3E}">
        <p14:creationId xmlns:p14="http://schemas.microsoft.com/office/powerpoint/2010/main" val="7185760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41"/>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41"/>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r>
              <a:rPr lang="en-US" smtClean="0">
                <a:solidFill>
                  <a:prstClr val="black">
                    <a:tint val="75000"/>
                  </a:prstClr>
                </a:solidFill>
              </a:rPr>
              <a:t>Version 3.0  Pr 18/01-2016</a:t>
            </a:r>
            <a:endParaRPr lang="da-DK">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a:solidFill>
                <a:prstClr val="black">
                  <a:tint val="75000"/>
                </a:prstClr>
              </a:solidFill>
            </a:endParaRPr>
          </a:p>
        </p:txBody>
      </p:sp>
      <p:sp>
        <p:nvSpPr>
          <p:cNvPr id="6" name="Pladsholder til diasnummer 5"/>
          <p:cNvSpPr>
            <a:spLocks noGrp="1"/>
          </p:cNvSpPr>
          <p:nvPr>
            <p:ph type="sldNum" sz="quarter" idx="12"/>
          </p:nvPr>
        </p:nvSpPr>
        <p:spPr/>
        <p:txBody>
          <a:bodyPr/>
          <a:lstStyle/>
          <a:p>
            <a:fld id="{28D58B9E-8C28-4A6F-88A8-20722429AA1C}" type="slidenum">
              <a:rPr lang="da-DK">
                <a:solidFill>
                  <a:prstClr val="black">
                    <a:tint val="75000"/>
                  </a:prstClr>
                </a:solidFill>
              </a:rPr>
              <a:pPr/>
              <a:t>‹nr.›</a:t>
            </a:fld>
            <a:endParaRPr lang="da-DK">
              <a:solidFill>
                <a:prstClr val="black">
                  <a:tint val="75000"/>
                </a:prstClr>
              </a:solidFill>
            </a:endParaRPr>
          </a:p>
        </p:txBody>
      </p:sp>
    </p:spTree>
    <p:extLst>
      <p:ext uri="{BB962C8B-B14F-4D97-AF65-F5344CB8AC3E}">
        <p14:creationId xmlns:p14="http://schemas.microsoft.com/office/powerpoint/2010/main" val="16015153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8"/>
            <a:ext cx="7772400" cy="1470025"/>
          </a:xfrm>
        </p:spPr>
        <p:txBody>
          <a:bodyPr/>
          <a:lstStyle/>
          <a:p>
            <a:r>
              <a:rPr lang="da-DK" smtClean="0"/>
              <a:t>Klik for at redigere titeltypografi i masteren</a:t>
            </a:r>
            <a:endParaRPr lang="en-US"/>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033" indent="0" algn="ctr">
              <a:buNone/>
              <a:defRPr/>
            </a:lvl2pPr>
            <a:lvl3pPr marL="914066" indent="0" algn="ctr">
              <a:buNone/>
              <a:defRPr/>
            </a:lvl3pPr>
            <a:lvl4pPr marL="1371099" indent="0" algn="ctr">
              <a:buNone/>
              <a:defRPr/>
            </a:lvl4pPr>
            <a:lvl5pPr marL="1828133" indent="0" algn="ctr">
              <a:buNone/>
              <a:defRPr/>
            </a:lvl5pPr>
            <a:lvl6pPr marL="2285166" indent="0" algn="ctr">
              <a:buNone/>
              <a:defRPr/>
            </a:lvl6pPr>
            <a:lvl7pPr marL="2742200" indent="0" algn="ctr">
              <a:buNone/>
              <a:defRPr/>
            </a:lvl7pPr>
            <a:lvl8pPr marL="3199233" indent="0" algn="ctr">
              <a:buNone/>
              <a:defRPr/>
            </a:lvl8pPr>
            <a:lvl9pPr marL="3656266" indent="0" algn="ctr">
              <a:buNone/>
              <a:defRPr/>
            </a:lvl9pPr>
          </a:lstStyle>
          <a:p>
            <a:r>
              <a:rPr lang="da-DK" smtClean="0"/>
              <a:t>Klik for at redigere undertiteltypografien i masteren</a:t>
            </a:r>
            <a:endParaRPr lang="en-US"/>
          </a:p>
        </p:txBody>
      </p:sp>
    </p:spTree>
    <p:extLst>
      <p:ext uri="{BB962C8B-B14F-4D97-AF65-F5344CB8AC3E}">
        <p14:creationId xmlns:p14="http://schemas.microsoft.com/office/powerpoint/2010/main" val="260949096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en-US"/>
          </a:p>
        </p:txBody>
      </p:sp>
      <p:sp>
        <p:nvSpPr>
          <p:cNvPr id="3" name="Pladsholder til indhold 2"/>
          <p:cNvSpPr>
            <a:spLocks noGrp="1"/>
          </p:cNvSpPr>
          <p:nvPr>
            <p:ph idx="1"/>
          </p:nvPr>
        </p:nvSpPr>
        <p:spPr/>
        <p:txBody>
          <a:bodyPr/>
          <a:lstStyle>
            <a:lvl1pPr marL="457033" indent="-457033">
              <a:buFont typeface="+mj-lt"/>
              <a:buAutoNum type="arabicPeriod"/>
              <a:defRPr sz="1800"/>
            </a:lvl1pPr>
            <a:lvl2pPr>
              <a:defRPr sz="1200"/>
            </a:lvl2pPr>
            <a:lvl3pPr>
              <a:defRPr sz="1600"/>
            </a:lvl3pPr>
            <a:lvl4pPr>
              <a:defRPr sz="1400"/>
            </a:lvl4pPr>
            <a:lvl5pPr>
              <a:defRPr sz="1400"/>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Tree>
    <p:extLst>
      <p:ext uri="{BB962C8B-B14F-4D97-AF65-F5344CB8AC3E}">
        <p14:creationId xmlns:p14="http://schemas.microsoft.com/office/powerpoint/2010/main" val="1321697561"/>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2"/>
            <a:ext cx="7772400" cy="1362075"/>
          </a:xfrm>
        </p:spPr>
        <p:txBody>
          <a:bodyPr/>
          <a:lstStyle>
            <a:lvl1pPr algn="l">
              <a:defRPr sz="4000" b="1" cap="all"/>
            </a:lvl1pPr>
          </a:lstStyle>
          <a:p>
            <a:r>
              <a:rPr lang="da-DK" smtClean="0"/>
              <a:t>Klik for at redigere titeltypografi i masteren</a:t>
            </a:r>
            <a:endParaRPr lang="en-US"/>
          </a:p>
        </p:txBody>
      </p:sp>
      <p:sp>
        <p:nvSpPr>
          <p:cNvPr id="3" name="Pladsholder til tekst 2"/>
          <p:cNvSpPr>
            <a:spLocks noGrp="1"/>
          </p:cNvSpPr>
          <p:nvPr>
            <p:ph type="body" idx="1"/>
          </p:nvPr>
        </p:nvSpPr>
        <p:spPr>
          <a:xfrm>
            <a:off x="722313" y="2906715"/>
            <a:ext cx="7772400" cy="1500187"/>
          </a:xfrm>
        </p:spPr>
        <p:txBody>
          <a:bodyPr anchor="b"/>
          <a:lstStyle>
            <a:lvl1pPr marL="0" indent="0">
              <a:buNone/>
              <a:defRPr sz="2000"/>
            </a:lvl1pPr>
            <a:lvl2pPr marL="457033" indent="0">
              <a:buNone/>
              <a:defRPr sz="1800"/>
            </a:lvl2pPr>
            <a:lvl3pPr marL="914066" indent="0">
              <a:buNone/>
              <a:defRPr sz="1600"/>
            </a:lvl3pPr>
            <a:lvl4pPr marL="1371099" indent="0">
              <a:buNone/>
              <a:defRPr sz="1400"/>
            </a:lvl4pPr>
            <a:lvl5pPr marL="1828133" indent="0">
              <a:buNone/>
              <a:defRPr sz="1400"/>
            </a:lvl5pPr>
            <a:lvl6pPr marL="2285166" indent="0">
              <a:buNone/>
              <a:defRPr sz="1400"/>
            </a:lvl6pPr>
            <a:lvl7pPr marL="2742200" indent="0">
              <a:buNone/>
              <a:defRPr sz="1400"/>
            </a:lvl7pPr>
            <a:lvl8pPr marL="3199233" indent="0">
              <a:buNone/>
              <a:defRPr sz="1400"/>
            </a:lvl8pPr>
            <a:lvl9pPr marL="3656266" indent="0">
              <a:buNone/>
              <a:defRPr sz="1400"/>
            </a:lvl9pPr>
          </a:lstStyle>
          <a:p>
            <a:pPr lvl="0"/>
            <a:r>
              <a:rPr lang="da-DK" smtClean="0"/>
              <a:t>Klik for at redigere typografi i masteren</a:t>
            </a:r>
          </a:p>
        </p:txBody>
      </p:sp>
    </p:spTree>
    <p:extLst>
      <p:ext uri="{BB962C8B-B14F-4D97-AF65-F5344CB8AC3E}">
        <p14:creationId xmlns:p14="http://schemas.microsoft.com/office/powerpoint/2010/main" val="2239265400"/>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en-US"/>
          </a:p>
        </p:txBody>
      </p:sp>
      <p:sp>
        <p:nvSpPr>
          <p:cNvPr id="3" name="Pladsholder til indhold 2"/>
          <p:cNvSpPr>
            <a:spLocks noGrp="1"/>
          </p:cNvSpPr>
          <p:nvPr>
            <p:ph sz="half" idx="1"/>
          </p:nvPr>
        </p:nvSpPr>
        <p:spPr>
          <a:xfrm>
            <a:off x="903291" y="1666875"/>
            <a:ext cx="3597275" cy="3862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indhold 3"/>
          <p:cNvSpPr>
            <a:spLocks noGrp="1"/>
          </p:cNvSpPr>
          <p:nvPr>
            <p:ph sz="half" idx="2"/>
          </p:nvPr>
        </p:nvSpPr>
        <p:spPr>
          <a:xfrm>
            <a:off x="4652966" y="1666875"/>
            <a:ext cx="3597275" cy="3862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Tree>
    <p:extLst>
      <p:ext uri="{BB962C8B-B14F-4D97-AF65-F5344CB8AC3E}">
        <p14:creationId xmlns:p14="http://schemas.microsoft.com/office/powerpoint/2010/main" val="62072670"/>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en-US"/>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033" indent="0">
              <a:buNone/>
              <a:defRPr sz="2000" b="1"/>
            </a:lvl2pPr>
            <a:lvl3pPr marL="914066" indent="0">
              <a:buNone/>
              <a:defRPr sz="1800" b="1"/>
            </a:lvl3pPr>
            <a:lvl4pPr marL="1371099" indent="0">
              <a:buNone/>
              <a:defRPr sz="1600" b="1"/>
            </a:lvl4pPr>
            <a:lvl5pPr marL="1828133" indent="0">
              <a:buNone/>
              <a:defRPr sz="1600" b="1"/>
            </a:lvl5pPr>
            <a:lvl6pPr marL="2285166" indent="0">
              <a:buNone/>
              <a:defRPr sz="1600" b="1"/>
            </a:lvl6pPr>
            <a:lvl7pPr marL="2742200" indent="0">
              <a:buNone/>
              <a:defRPr sz="1600" b="1"/>
            </a:lvl7pPr>
            <a:lvl8pPr marL="3199233" indent="0">
              <a:buNone/>
              <a:defRPr sz="1600" b="1"/>
            </a:lvl8pPr>
            <a:lvl9pPr marL="3656266"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5" name="Pladsholder til tekst 4"/>
          <p:cNvSpPr>
            <a:spLocks noGrp="1"/>
          </p:cNvSpPr>
          <p:nvPr>
            <p:ph type="body" sz="quarter" idx="3"/>
          </p:nvPr>
        </p:nvSpPr>
        <p:spPr>
          <a:xfrm>
            <a:off x="4645028" y="1535113"/>
            <a:ext cx="4041775" cy="639762"/>
          </a:xfrm>
        </p:spPr>
        <p:txBody>
          <a:bodyPr anchor="b"/>
          <a:lstStyle>
            <a:lvl1pPr marL="0" indent="0">
              <a:buNone/>
              <a:defRPr sz="2400" b="1"/>
            </a:lvl1pPr>
            <a:lvl2pPr marL="457033" indent="0">
              <a:buNone/>
              <a:defRPr sz="2000" b="1"/>
            </a:lvl2pPr>
            <a:lvl3pPr marL="914066" indent="0">
              <a:buNone/>
              <a:defRPr sz="1800" b="1"/>
            </a:lvl3pPr>
            <a:lvl4pPr marL="1371099" indent="0">
              <a:buNone/>
              <a:defRPr sz="1600" b="1"/>
            </a:lvl4pPr>
            <a:lvl5pPr marL="1828133" indent="0">
              <a:buNone/>
              <a:defRPr sz="1600" b="1"/>
            </a:lvl5pPr>
            <a:lvl6pPr marL="2285166" indent="0">
              <a:buNone/>
              <a:defRPr sz="1600" b="1"/>
            </a:lvl6pPr>
            <a:lvl7pPr marL="2742200" indent="0">
              <a:buNone/>
              <a:defRPr sz="1600" b="1"/>
            </a:lvl7pPr>
            <a:lvl8pPr marL="3199233" indent="0">
              <a:buNone/>
              <a:defRPr sz="1600" b="1"/>
            </a:lvl8pPr>
            <a:lvl9pPr marL="3656266"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Tree>
    <p:extLst>
      <p:ext uri="{BB962C8B-B14F-4D97-AF65-F5344CB8AC3E}">
        <p14:creationId xmlns:p14="http://schemas.microsoft.com/office/powerpoint/2010/main" val="288654051"/>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en-US"/>
          </a:p>
        </p:txBody>
      </p:sp>
    </p:spTree>
    <p:extLst>
      <p:ext uri="{BB962C8B-B14F-4D97-AF65-F5344CB8AC3E}">
        <p14:creationId xmlns:p14="http://schemas.microsoft.com/office/powerpoint/2010/main" val="151939311"/>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85639183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da-DK"/>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033" indent="0">
              <a:buNone/>
              <a:defRPr sz="1800">
                <a:solidFill>
                  <a:schemeClr val="tx1">
                    <a:tint val="75000"/>
                  </a:schemeClr>
                </a:solidFill>
              </a:defRPr>
            </a:lvl2pPr>
            <a:lvl3pPr marL="914066" indent="0">
              <a:buNone/>
              <a:defRPr sz="1600">
                <a:solidFill>
                  <a:schemeClr val="tx1">
                    <a:tint val="75000"/>
                  </a:schemeClr>
                </a:solidFill>
              </a:defRPr>
            </a:lvl3pPr>
            <a:lvl4pPr marL="1371099" indent="0">
              <a:buNone/>
              <a:defRPr sz="1400">
                <a:solidFill>
                  <a:schemeClr val="tx1">
                    <a:tint val="75000"/>
                  </a:schemeClr>
                </a:solidFill>
              </a:defRPr>
            </a:lvl4pPr>
            <a:lvl5pPr marL="1828133" indent="0">
              <a:buNone/>
              <a:defRPr sz="1400">
                <a:solidFill>
                  <a:schemeClr val="tx1">
                    <a:tint val="75000"/>
                  </a:schemeClr>
                </a:solidFill>
              </a:defRPr>
            </a:lvl5pPr>
            <a:lvl6pPr marL="2285166" indent="0">
              <a:buNone/>
              <a:defRPr sz="1400">
                <a:solidFill>
                  <a:schemeClr val="tx1">
                    <a:tint val="75000"/>
                  </a:schemeClr>
                </a:solidFill>
              </a:defRPr>
            </a:lvl6pPr>
            <a:lvl7pPr marL="2742200" indent="0">
              <a:buNone/>
              <a:defRPr sz="1400">
                <a:solidFill>
                  <a:schemeClr val="tx1">
                    <a:tint val="75000"/>
                  </a:schemeClr>
                </a:solidFill>
              </a:defRPr>
            </a:lvl7pPr>
            <a:lvl8pPr marL="3199233" indent="0">
              <a:buNone/>
              <a:defRPr sz="1400">
                <a:solidFill>
                  <a:schemeClr val="tx1">
                    <a:tint val="75000"/>
                  </a:schemeClr>
                </a:solidFill>
              </a:defRPr>
            </a:lvl8pPr>
            <a:lvl9pPr marL="3656266"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Version 3.0  Pr 18/01-2016</a:t>
            </a:r>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035AAB8-68F7-44CA-9DA8-0CD066F1FDFB}" type="slidenum">
              <a:rPr lang="da-DK" smtClean="0"/>
              <a:pPr/>
              <a:t>‹nr.›</a:t>
            </a:fld>
            <a:endParaRPr lang="da-DK"/>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2" y="273050"/>
            <a:ext cx="3008313" cy="1162050"/>
          </a:xfrm>
        </p:spPr>
        <p:txBody>
          <a:bodyPr anchor="b"/>
          <a:lstStyle>
            <a:lvl1pPr algn="l">
              <a:defRPr sz="2000" b="1"/>
            </a:lvl1pPr>
          </a:lstStyle>
          <a:p>
            <a:r>
              <a:rPr lang="da-DK" smtClean="0"/>
              <a:t>Klik for at redigere titeltypografi i masteren</a:t>
            </a:r>
            <a:endParaRPr lang="en-US"/>
          </a:p>
        </p:txBody>
      </p:sp>
      <p:sp>
        <p:nvSpPr>
          <p:cNvPr id="3" name="Pladsholder til indhold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tekst 3"/>
          <p:cNvSpPr>
            <a:spLocks noGrp="1"/>
          </p:cNvSpPr>
          <p:nvPr>
            <p:ph type="body" sz="half" idx="2"/>
          </p:nvPr>
        </p:nvSpPr>
        <p:spPr>
          <a:xfrm>
            <a:off x="457202" y="1435102"/>
            <a:ext cx="3008313" cy="4691063"/>
          </a:xfrm>
        </p:spPr>
        <p:txBody>
          <a:bodyPr/>
          <a:lstStyle>
            <a:lvl1pPr marL="0" indent="0">
              <a:buNone/>
              <a:defRPr sz="1400"/>
            </a:lvl1pPr>
            <a:lvl2pPr marL="457033" indent="0">
              <a:buNone/>
              <a:defRPr sz="1200"/>
            </a:lvl2pPr>
            <a:lvl3pPr marL="914066" indent="0">
              <a:buNone/>
              <a:defRPr sz="1000"/>
            </a:lvl3pPr>
            <a:lvl4pPr marL="1371099" indent="0">
              <a:buNone/>
              <a:defRPr sz="900"/>
            </a:lvl4pPr>
            <a:lvl5pPr marL="1828133" indent="0">
              <a:buNone/>
              <a:defRPr sz="900"/>
            </a:lvl5pPr>
            <a:lvl6pPr marL="2285166" indent="0">
              <a:buNone/>
              <a:defRPr sz="900"/>
            </a:lvl6pPr>
            <a:lvl7pPr marL="2742200" indent="0">
              <a:buNone/>
              <a:defRPr sz="900"/>
            </a:lvl7pPr>
            <a:lvl8pPr marL="3199233" indent="0">
              <a:buNone/>
              <a:defRPr sz="900"/>
            </a:lvl8pPr>
            <a:lvl9pPr marL="3656266" indent="0">
              <a:buNone/>
              <a:defRPr sz="900"/>
            </a:lvl9pPr>
          </a:lstStyle>
          <a:p>
            <a:pPr lvl="0"/>
            <a:r>
              <a:rPr lang="da-DK" smtClean="0"/>
              <a:t>Klik for at redigere typografi i masteren</a:t>
            </a:r>
          </a:p>
        </p:txBody>
      </p:sp>
    </p:spTree>
    <p:extLst>
      <p:ext uri="{BB962C8B-B14F-4D97-AF65-F5344CB8AC3E}">
        <p14:creationId xmlns:p14="http://schemas.microsoft.com/office/powerpoint/2010/main" val="2908092023"/>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en-US"/>
          </a:p>
        </p:txBody>
      </p:sp>
      <p:sp>
        <p:nvSpPr>
          <p:cNvPr id="3" name="Pladsholder til billede 2"/>
          <p:cNvSpPr>
            <a:spLocks noGrp="1"/>
          </p:cNvSpPr>
          <p:nvPr>
            <p:ph type="pic" idx="1"/>
          </p:nvPr>
        </p:nvSpPr>
        <p:spPr>
          <a:xfrm>
            <a:off x="1792288" y="612776"/>
            <a:ext cx="5486400" cy="4114800"/>
          </a:xfrm>
        </p:spPr>
        <p:txBody>
          <a:bodyPr/>
          <a:lstStyle>
            <a:lvl1pPr marL="0" indent="0">
              <a:buNone/>
              <a:defRPr sz="3200"/>
            </a:lvl1pPr>
            <a:lvl2pPr marL="457033" indent="0">
              <a:buNone/>
              <a:defRPr sz="2800"/>
            </a:lvl2pPr>
            <a:lvl3pPr marL="914066" indent="0">
              <a:buNone/>
              <a:defRPr sz="2400"/>
            </a:lvl3pPr>
            <a:lvl4pPr marL="1371099" indent="0">
              <a:buNone/>
              <a:defRPr sz="2000"/>
            </a:lvl4pPr>
            <a:lvl5pPr marL="1828133" indent="0">
              <a:buNone/>
              <a:defRPr sz="2000"/>
            </a:lvl5pPr>
            <a:lvl6pPr marL="2285166" indent="0">
              <a:buNone/>
              <a:defRPr sz="2000"/>
            </a:lvl6pPr>
            <a:lvl7pPr marL="2742200" indent="0">
              <a:buNone/>
              <a:defRPr sz="2000"/>
            </a:lvl7pPr>
            <a:lvl8pPr marL="3199233" indent="0">
              <a:buNone/>
              <a:defRPr sz="2000"/>
            </a:lvl8pPr>
            <a:lvl9pPr marL="3656266" indent="0">
              <a:buNone/>
              <a:defRPr sz="2000"/>
            </a:lvl9pPr>
          </a:lstStyle>
          <a:p>
            <a:pPr lvl="0"/>
            <a:r>
              <a:rPr lang="da-DK" noProof="0" smtClean="0"/>
              <a:t>Klik på ikonet for at tilføje et billede</a:t>
            </a:r>
            <a:endParaRPr lang="en-US" noProof="0" smtClean="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033" indent="0">
              <a:buNone/>
              <a:defRPr sz="1200"/>
            </a:lvl2pPr>
            <a:lvl3pPr marL="914066" indent="0">
              <a:buNone/>
              <a:defRPr sz="1000"/>
            </a:lvl3pPr>
            <a:lvl4pPr marL="1371099" indent="0">
              <a:buNone/>
              <a:defRPr sz="900"/>
            </a:lvl4pPr>
            <a:lvl5pPr marL="1828133" indent="0">
              <a:buNone/>
              <a:defRPr sz="900"/>
            </a:lvl5pPr>
            <a:lvl6pPr marL="2285166" indent="0">
              <a:buNone/>
              <a:defRPr sz="900"/>
            </a:lvl6pPr>
            <a:lvl7pPr marL="2742200" indent="0">
              <a:buNone/>
              <a:defRPr sz="900"/>
            </a:lvl7pPr>
            <a:lvl8pPr marL="3199233" indent="0">
              <a:buNone/>
              <a:defRPr sz="900"/>
            </a:lvl8pPr>
            <a:lvl9pPr marL="3656266" indent="0">
              <a:buNone/>
              <a:defRPr sz="900"/>
            </a:lvl9pPr>
          </a:lstStyle>
          <a:p>
            <a:pPr lvl="0"/>
            <a:r>
              <a:rPr lang="da-DK" smtClean="0"/>
              <a:t>Klik for at redigere typografi i masteren</a:t>
            </a:r>
          </a:p>
        </p:txBody>
      </p:sp>
    </p:spTree>
    <p:extLst>
      <p:ext uri="{BB962C8B-B14F-4D97-AF65-F5344CB8AC3E}">
        <p14:creationId xmlns:p14="http://schemas.microsoft.com/office/powerpoint/2010/main" val="1948805937"/>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en-US"/>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Tree>
    <p:extLst>
      <p:ext uri="{BB962C8B-B14F-4D97-AF65-F5344CB8AC3E}">
        <p14:creationId xmlns:p14="http://schemas.microsoft.com/office/powerpoint/2010/main" val="2702240324"/>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413500" y="909640"/>
            <a:ext cx="1836738" cy="4619625"/>
          </a:xfrm>
        </p:spPr>
        <p:txBody>
          <a:bodyPr vert="eaVert"/>
          <a:lstStyle/>
          <a:p>
            <a:r>
              <a:rPr lang="da-DK" smtClean="0"/>
              <a:t>Klik for at redigere titeltypografi i masteren</a:t>
            </a:r>
            <a:endParaRPr lang="en-US"/>
          </a:p>
        </p:txBody>
      </p:sp>
      <p:sp>
        <p:nvSpPr>
          <p:cNvPr id="3" name="Pladsholder til lodret titel 2"/>
          <p:cNvSpPr>
            <a:spLocks noGrp="1"/>
          </p:cNvSpPr>
          <p:nvPr>
            <p:ph type="body" orient="vert" idx="1"/>
          </p:nvPr>
        </p:nvSpPr>
        <p:spPr>
          <a:xfrm>
            <a:off x="903288" y="909640"/>
            <a:ext cx="5357812" cy="46196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Tree>
    <p:extLst>
      <p:ext uri="{BB962C8B-B14F-4D97-AF65-F5344CB8AC3E}">
        <p14:creationId xmlns:p14="http://schemas.microsoft.com/office/powerpoint/2010/main" val="814734998"/>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reserve="1">
  <p:cSld name="Indholdsobjekt">
    <p:spTree>
      <p:nvGrpSpPr>
        <p:cNvPr id="1" name=""/>
        <p:cNvGrpSpPr/>
        <p:nvPr/>
      </p:nvGrpSpPr>
      <p:grpSpPr>
        <a:xfrm>
          <a:off x="0" y="0"/>
          <a:ext cx="0" cy="0"/>
          <a:chOff x="0" y="0"/>
          <a:chExt cx="0" cy="0"/>
        </a:xfrm>
      </p:grpSpPr>
      <p:sp>
        <p:nvSpPr>
          <p:cNvPr id="2" name="Pladsholder til indhold 1"/>
          <p:cNvSpPr>
            <a:spLocks noGrp="1"/>
          </p:cNvSpPr>
          <p:nvPr>
            <p:ph/>
          </p:nvPr>
        </p:nvSpPr>
        <p:spPr>
          <a:xfrm>
            <a:off x="903288" y="909640"/>
            <a:ext cx="7346950" cy="4619625"/>
          </a:xfrm>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Tree>
    <p:extLst>
      <p:ext uri="{BB962C8B-B14F-4D97-AF65-F5344CB8AC3E}">
        <p14:creationId xmlns:p14="http://schemas.microsoft.com/office/powerpoint/2010/main" val="491990772"/>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Standard text layout">
    <p:spTree>
      <p:nvGrpSpPr>
        <p:cNvPr id="1" name=""/>
        <p:cNvGrpSpPr/>
        <p:nvPr/>
      </p:nvGrpSpPr>
      <p:grpSpPr>
        <a:xfrm>
          <a:off x="0" y="0"/>
          <a:ext cx="0" cy="0"/>
          <a:chOff x="0" y="0"/>
          <a:chExt cx="0" cy="0"/>
        </a:xfrm>
      </p:grpSpPr>
      <p:sp>
        <p:nvSpPr>
          <p:cNvPr id="2" name="Title 1"/>
          <p:cNvSpPr>
            <a:spLocks noGrp="1"/>
          </p:cNvSpPr>
          <p:nvPr>
            <p:ph type="title"/>
          </p:nvPr>
        </p:nvSpPr>
        <p:spPr>
          <a:xfrm>
            <a:off x="409577" y="1238403"/>
            <a:ext cx="8332788" cy="796775"/>
          </a:xfrm>
        </p:spPr>
        <p:txBody>
          <a:bodyPr/>
          <a:lstStyle/>
          <a:p>
            <a:r>
              <a:rPr lang="da-DK" noProof="0" smtClean="0"/>
              <a:t>Klik for at redigere titeltypografi i masteren</a:t>
            </a:r>
            <a:endParaRPr lang="da-DK" noProof="0"/>
          </a:p>
        </p:txBody>
      </p:sp>
      <p:sp>
        <p:nvSpPr>
          <p:cNvPr id="5" name="Content Placeholder 4"/>
          <p:cNvSpPr>
            <a:spLocks noGrp="1"/>
          </p:cNvSpPr>
          <p:nvPr>
            <p:ph sz="quarter" idx="11"/>
          </p:nvPr>
        </p:nvSpPr>
        <p:spPr>
          <a:xfrm>
            <a:off x="409575" y="2035176"/>
            <a:ext cx="8332788" cy="3562350"/>
          </a:xfrm>
        </p:spPr>
        <p:txBody>
          <a:bodyPr/>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a:p>
        </p:txBody>
      </p:sp>
      <p:sp>
        <p:nvSpPr>
          <p:cNvPr id="8" name="Slide Number Placeholder 2"/>
          <p:cNvSpPr>
            <a:spLocks noGrp="1"/>
          </p:cNvSpPr>
          <p:nvPr>
            <p:ph type="sldNum" sz="quarter" idx="12"/>
          </p:nvPr>
        </p:nvSpPr>
        <p:spPr>
          <a:xfrm>
            <a:off x="6553201" y="6356353"/>
            <a:ext cx="2133600" cy="365125"/>
          </a:xfrm>
          <a:prstGeom prst="rect">
            <a:avLst/>
          </a:prstGeom>
        </p:spPr>
        <p:txBody>
          <a:bodyPr lIns="91406" tIns="45704" rIns="91406" bIns="45704"/>
          <a:lstStyle>
            <a:lvl1pPr>
              <a:defRPr/>
            </a:lvl1pPr>
          </a:lstStyle>
          <a:p>
            <a:fld id="{F8DE68CA-CE29-48B2-A76D-5FAA5388020D}" type="slidenum">
              <a:rPr lang="da-DK" smtClean="0">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299634860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dirty="0" smtClean="0"/>
              <a:t>Klik for at redigere i master</a:t>
            </a:r>
            <a:endParaRPr lang="da-DK" dirty="0"/>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smtClean="0"/>
              <a:t>Klik for at redigere i master</a:t>
            </a:r>
            <a:endParaRPr lang="da-DK" dirty="0"/>
          </a:p>
        </p:txBody>
      </p:sp>
      <p:sp>
        <p:nvSpPr>
          <p:cNvPr id="4" name="Pladsholder til dato 3"/>
          <p:cNvSpPr>
            <a:spLocks noGrp="1"/>
          </p:cNvSpPr>
          <p:nvPr>
            <p:ph type="dt" sz="half" idx="10"/>
          </p:nvPr>
        </p:nvSpPr>
        <p:spPr/>
        <p:txBody>
          <a:bodyPr/>
          <a:lstStyle/>
          <a:p>
            <a:r>
              <a:rPr lang="en-US" smtClean="0">
                <a:solidFill>
                  <a:prstClr val="black">
                    <a:tint val="75000"/>
                  </a:prstClr>
                </a:solidFill>
              </a:rPr>
              <a:t>Version 3.0  Pr 18/01-2016</a:t>
            </a:r>
            <a:endParaRPr lang="da-DK" dirty="0">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dirty="0">
              <a:solidFill>
                <a:prstClr val="black">
                  <a:tint val="75000"/>
                </a:prstClr>
              </a:solidFill>
            </a:endParaRPr>
          </a:p>
        </p:txBody>
      </p:sp>
      <p:sp>
        <p:nvSpPr>
          <p:cNvPr id="6" name="Pladsholder til diasnummer 5"/>
          <p:cNvSpPr>
            <a:spLocks noGrp="1"/>
          </p:cNvSpPr>
          <p:nvPr>
            <p:ph type="sldNum" sz="quarter" idx="12"/>
          </p:nvPr>
        </p:nvSpPr>
        <p:spPr/>
        <p:txBody>
          <a:bodyPr/>
          <a:lstStyle/>
          <a:p>
            <a:fld id="{F7CB60B2-F0F4-406B-9996-4BAB9E217DFD}"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6711785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i master</a:t>
            </a:r>
            <a:endParaRPr lang="da-DK" dirty="0"/>
          </a:p>
        </p:txBody>
      </p:sp>
      <p:sp>
        <p:nvSpPr>
          <p:cNvPr id="3" name="Pladsholder til indhold 2"/>
          <p:cNvSpPr>
            <a:spLocks noGrp="1"/>
          </p:cNvSpPr>
          <p:nvPr>
            <p:ph idx="1"/>
          </p:nvPr>
        </p:nvSpPr>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p:txBody>
          <a:bodyPr/>
          <a:lstStyle/>
          <a:p>
            <a:r>
              <a:rPr lang="en-US" smtClean="0">
                <a:solidFill>
                  <a:prstClr val="black">
                    <a:tint val="75000"/>
                  </a:prstClr>
                </a:solidFill>
              </a:rPr>
              <a:t>Version 3.0  Pr 18/01-2016</a:t>
            </a:r>
            <a:endParaRPr lang="da-DK" dirty="0">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dirty="0">
              <a:solidFill>
                <a:prstClr val="black">
                  <a:tint val="75000"/>
                </a:prstClr>
              </a:solidFill>
            </a:endParaRPr>
          </a:p>
        </p:txBody>
      </p:sp>
      <p:sp>
        <p:nvSpPr>
          <p:cNvPr id="6" name="Pladsholder til diasnummer 5"/>
          <p:cNvSpPr>
            <a:spLocks noGrp="1"/>
          </p:cNvSpPr>
          <p:nvPr>
            <p:ph type="sldNum" sz="quarter" idx="12"/>
          </p:nvPr>
        </p:nvSpPr>
        <p:spPr/>
        <p:txBody>
          <a:bodyPr/>
          <a:lstStyle/>
          <a:p>
            <a:fld id="{F7CB60B2-F0F4-406B-9996-4BAB9E217DFD}"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11742179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dirty="0" smtClean="0"/>
              <a:t>Klik for at redigere i master</a:t>
            </a:r>
            <a:endParaRPr lang="da-DK" dirty="0"/>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dirty="0" smtClean="0"/>
              <a:t>Klik for at redigere i master</a:t>
            </a:r>
          </a:p>
        </p:txBody>
      </p:sp>
      <p:sp>
        <p:nvSpPr>
          <p:cNvPr id="4" name="Pladsholder til dato 3"/>
          <p:cNvSpPr>
            <a:spLocks noGrp="1"/>
          </p:cNvSpPr>
          <p:nvPr>
            <p:ph type="dt" sz="half" idx="10"/>
          </p:nvPr>
        </p:nvSpPr>
        <p:spPr/>
        <p:txBody>
          <a:bodyPr/>
          <a:lstStyle/>
          <a:p>
            <a:r>
              <a:rPr lang="en-US" smtClean="0">
                <a:solidFill>
                  <a:prstClr val="black">
                    <a:tint val="75000"/>
                  </a:prstClr>
                </a:solidFill>
              </a:rPr>
              <a:t>Version 3.0  Pr 18/01-2016</a:t>
            </a:r>
            <a:endParaRPr lang="da-DK" dirty="0">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dirty="0">
              <a:solidFill>
                <a:prstClr val="black">
                  <a:tint val="75000"/>
                </a:prstClr>
              </a:solidFill>
            </a:endParaRPr>
          </a:p>
        </p:txBody>
      </p:sp>
      <p:sp>
        <p:nvSpPr>
          <p:cNvPr id="6" name="Pladsholder til diasnummer 5"/>
          <p:cNvSpPr>
            <a:spLocks noGrp="1"/>
          </p:cNvSpPr>
          <p:nvPr>
            <p:ph type="sldNum" sz="quarter" idx="12"/>
          </p:nvPr>
        </p:nvSpPr>
        <p:spPr/>
        <p:txBody>
          <a:bodyPr/>
          <a:lstStyle/>
          <a:p>
            <a:fld id="{F7CB60B2-F0F4-406B-9996-4BAB9E217DFD}"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33769762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i master</a:t>
            </a:r>
            <a:endParaRPr lang="da-DK" dirty="0"/>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5" name="Pladsholder til dato 4"/>
          <p:cNvSpPr>
            <a:spLocks noGrp="1"/>
          </p:cNvSpPr>
          <p:nvPr>
            <p:ph type="dt" sz="half" idx="10"/>
          </p:nvPr>
        </p:nvSpPr>
        <p:spPr/>
        <p:txBody>
          <a:bodyPr/>
          <a:lstStyle/>
          <a:p>
            <a:r>
              <a:rPr lang="en-US" smtClean="0">
                <a:solidFill>
                  <a:prstClr val="black">
                    <a:tint val="75000"/>
                  </a:prstClr>
                </a:solidFill>
              </a:rPr>
              <a:t>Version 3.0  Pr 18/01-2016</a:t>
            </a:r>
            <a:endParaRPr lang="da-DK" dirty="0">
              <a:solidFill>
                <a:prstClr val="black">
                  <a:tint val="75000"/>
                </a:prstClr>
              </a:solidFill>
            </a:endParaRPr>
          </a:p>
        </p:txBody>
      </p:sp>
      <p:sp>
        <p:nvSpPr>
          <p:cNvPr id="6" name="Pladsholder til sidefod 5"/>
          <p:cNvSpPr>
            <a:spLocks noGrp="1"/>
          </p:cNvSpPr>
          <p:nvPr>
            <p:ph type="ftr" sz="quarter" idx="11"/>
          </p:nvPr>
        </p:nvSpPr>
        <p:spPr/>
        <p:txBody>
          <a:bodyPr/>
          <a:lstStyle/>
          <a:p>
            <a:endParaRPr lang="da-DK" dirty="0">
              <a:solidFill>
                <a:prstClr val="black">
                  <a:tint val="75000"/>
                </a:prstClr>
              </a:solidFill>
            </a:endParaRPr>
          </a:p>
        </p:txBody>
      </p:sp>
      <p:sp>
        <p:nvSpPr>
          <p:cNvPr id="7" name="Pladsholder til diasnummer 6"/>
          <p:cNvSpPr>
            <a:spLocks noGrp="1"/>
          </p:cNvSpPr>
          <p:nvPr>
            <p:ph type="sldNum" sz="quarter" idx="12"/>
          </p:nvPr>
        </p:nvSpPr>
        <p:spPr/>
        <p:txBody>
          <a:bodyPr/>
          <a:lstStyle/>
          <a:p>
            <a:fld id="{F7CB60B2-F0F4-406B-9996-4BAB9E217DFD}"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2432784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Content Placeholder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Date Placeholder 4"/>
          <p:cNvSpPr>
            <a:spLocks noGrp="1"/>
          </p:cNvSpPr>
          <p:nvPr>
            <p:ph type="dt" sz="half" idx="10"/>
          </p:nvPr>
        </p:nvSpPr>
        <p:spPr/>
        <p:txBody>
          <a:bodyPr/>
          <a:lstStyle/>
          <a:p>
            <a:r>
              <a:rPr lang="en-US" smtClean="0"/>
              <a:t>Version 3.0  Pr 18/01-2016</a:t>
            </a:r>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E035AAB8-68F7-44CA-9DA8-0CD066F1FDFB}" type="slidenum">
              <a:rPr lang="da-DK" smtClean="0"/>
              <a:pPr/>
              <a:t>‹nr.›</a:t>
            </a:fld>
            <a:endParaRPr lang="da-DK"/>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dirty="0" smtClean="0"/>
              <a:t>Klik for at redigere i master</a:t>
            </a:r>
            <a:endParaRPr lang="da-DK" dirty="0"/>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7" name="Pladsholder til dato 6"/>
          <p:cNvSpPr>
            <a:spLocks noGrp="1"/>
          </p:cNvSpPr>
          <p:nvPr>
            <p:ph type="dt" sz="half" idx="10"/>
          </p:nvPr>
        </p:nvSpPr>
        <p:spPr/>
        <p:txBody>
          <a:bodyPr/>
          <a:lstStyle/>
          <a:p>
            <a:r>
              <a:rPr lang="en-US" smtClean="0">
                <a:solidFill>
                  <a:prstClr val="black">
                    <a:tint val="75000"/>
                  </a:prstClr>
                </a:solidFill>
              </a:rPr>
              <a:t>Version 3.0  Pr 18/01-2016</a:t>
            </a:r>
            <a:endParaRPr lang="da-DK" dirty="0">
              <a:solidFill>
                <a:prstClr val="black">
                  <a:tint val="75000"/>
                </a:prstClr>
              </a:solidFill>
            </a:endParaRPr>
          </a:p>
        </p:txBody>
      </p:sp>
      <p:sp>
        <p:nvSpPr>
          <p:cNvPr id="8" name="Pladsholder til sidefod 7"/>
          <p:cNvSpPr>
            <a:spLocks noGrp="1"/>
          </p:cNvSpPr>
          <p:nvPr>
            <p:ph type="ftr" sz="quarter" idx="11"/>
          </p:nvPr>
        </p:nvSpPr>
        <p:spPr/>
        <p:txBody>
          <a:bodyPr/>
          <a:lstStyle/>
          <a:p>
            <a:endParaRPr lang="da-DK" dirty="0">
              <a:solidFill>
                <a:prstClr val="black">
                  <a:tint val="75000"/>
                </a:prstClr>
              </a:solidFill>
            </a:endParaRPr>
          </a:p>
        </p:txBody>
      </p:sp>
      <p:sp>
        <p:nvSpPr>
          <p:cNvPr id="9" name="Pladsholder til diasnummer 8"/>
          <p:cNvSpPr>
            <a:spLocks noGrp="1"/>
          </p:cNvSpPr>
          <p:nvPr>
            <p:ph type="sldNum" sz="quarter" idx="12"/>
          </p:nvPr>
        </p:nvSpPr>
        <p:spPr/>
        <p:txBody>
          <a:bodyPr/>
          <a:lstStyle/>
          <a:p>
            <a:fld id="{F7CB60B2-F0F4-406B-9996-4BAB9E217DFD}"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92868799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i master</a:t>
            </a:r>
            <a:endParaRPr lang="da-DK" dirty="0"/>
          </a:p>
        </p:txBody>
      </p:sp>
      <p:sp>
        <p:nvSpPr>
          <p:cNvPr id="3" name="Pladsholder til dato 2"/>
          <p:cNvSpPr>
            <a:spLocks noGrp="1"/>
          </p:cNvSpPr>
          <p:nvPr>
            <p:ph type="dt" sz="half" idx="10"/>
          </p:nvPr>
        </p:nvSpPr>
        <p:spPr/>
        <p:txBody>
          <a:bodyPr/>
          <a:lstStyle/>
          <a:p>
            <a:r>
              <a:rPr lang="en-US" smtClean="0">
                <a:solidFill>
                  <a:prstClr val="black">
                    <a:tint val="75000"/>
                  </a:prstClr>
                </a:solidFill>
              </a:rPr>
              <a:t>Version 3.0  Pr 18/01-2016</a:t>
            </a:r>
            <a:endParaRPr lang="da-DK" dirty="0">
              <a:solidFill>
                <a:prstClr val="black">
                  <a:tint val="75000"/>
                </a:prstClr>
              </a:solidFill>
            </a:endParaRPr>
          </a:p>
        </p:txBody>
      </p:sp>
      <p:sp>
        <p:nvSpPr>
          <p:cNvPr id="4" name="Pladsholder til sidefod 3"/>
          <p:cNvSpPr>
            <a:spLocks noGrp="1"/>
          </p:cNvSpPr>
          <p:nvPr>
            <p:ph type="ftr" sz="quarter" idx="11"/>
          </p:nvPr>
        </p:nvSpPr>
        <p:spPr/>
        <p:txBody>
          <a:bodyPr/>
          <a:lstStyle/>
          <a:p>
            <a:endParaRPr lang="da-DK" dirty="0">
              <a:solidFill>
                <a:prstClr val="black">
                  <a:tint val="75000"/>
                </a:prstClr>
              </a:solidFill>
            </a:endParaRPr>
          </a:p>
        </p:txBody>
      </p:sp>
      <p:sp>
        <p:nvSpPr>
          <p:cNvPr id="5" name="Pladsholder til diasnummer 4"/>
          <p:cNvSpPr>
            <a:spLocks noGrp="1"/>
          </p:cNvSpPr>
          <p:nvPr>
            <p:ph type="sldNum" sz="quarter" idx="12"/>
          </p:nvPr>
        </p:nvSpPr>
        <p:spPr/>
        <p:txBody>
          <a:bodyPr/>
          <a:lstStyle/>
          <a:p>
            <a:fld id="{F7CB60B2-F0F4-406B-9996-4BAB9E217DFD}"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19034396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r>
              <a:rPr lang="en-US" smtClean="0">
                <a:solidFill>
                  <a:prstClr val="black">
                    <a:tint val="75000"/>
                  </a:prstClr>
                </a:solidFill>
              </a:rPr>
              <a:t>Version 3.0  Pr 18/01-2016</a:t>
            </a:r>
            <a:endParaRPr lang="da-DK" dirty="0">
              <a:solidFill>
                <a:prstClr val="black">
                  <a:tint val="75000"/>
                </a:prstClr>
              </a:solidFill>
            </a:endParaRPr>
          </a:p>
        </p:txBody>
      </p:sp>
      <p:sp>
        <p:nvSpPr>
          <p:cNvPr id="3" name="Pladsholder til sidefod 2"/>
          <p:cNvSpPr>
            <a:spLocks noGrp="1"/>
          </p:cNvSpPr>
          <p:nvPr>
            <p:ph type="ftr" sz="quarter" idx="11"/>
          </p:nvPr>
        </p:nvSpPr>
        <p:spPr/>
        <p:txBody>
          <a:bodyPr/>
          <a:lstStyle/>
          <a:p>
            <a:endParaRPr lang="da-DK" dirty="0">
              <a:solidFill>
                <a:prstClr val="black">
                  <a:tint val="75000"/>
                </a:prstClr>
              </a:solidFill>
            </a:endParaRPr>
          </a:p>
        </p:txBody>
      </p:sp>
      <p:sp>
        <p:nvSpPr>
          <p:cNvPr id="4" name="Pladsholder til diasnummer 3"/>
          <p:cNvSpPr>
            <a:spLocks noGrp="1"/>
          </p:cNvSpPr>
          <p:nvPr>
            <p:ph type="sldNum" sz="quarter" idx="12"/>
          </p:nvPr>
        </p:nvSpPr>
        <p:spPr/>
        <p:txBody>
          <a:bodyPr/>
          <a:lstStyle/>
          <a:p>
            <a:fld id="{F7CB60B2-F0F4-406B-9996-4BAB9E217DFD}"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219975488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dirty="0" smtClean="0"/>
              <a:t>Klik for at redigere i master</a:t>
            </a:r>
            <a:endParaRPr lang="da-DK" dirty="0"/>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dirty="0" smtClean="0"/>
              <a:t>Klik for at redigere i master</a:t>
            </a:r>
          </a:p>
        </p:txBody>
      </p:sp>
      <p:sp>
        <p:nvSpPr>
          <p:cNvPr id="5" name="Pladsholder til dato 4"/>
          <p:cNvSpPr>
            <a:spLocks noGrp="1"/>
          </p:cNvSpPr>
          <p:nvPr>
            <p:ph type="dt" sz="half" idx="10"/>
          </p:nvPr>
        </p:nvSpPr>
        <p:spPr/>
        <p:txBody>
          <a:bodyPr/>
          <a:lstStyle/>
          <a:p>
            <a:r>
              <a:rPr lang="en-US" smtClean="0">
                <a:solidFill>
                  <a:prstClr val="black">
                    <a:tint val="75000"/>
                  </a:prstClr>
                </a:solidFill>
              </a:rPr>
              <a:t>Version 3.0  Pr 18/01-2016</a:t>
            </a:r>
            <a:endParaRPr lang="da-DK" dirty="0">
              <a:solidFill>
                <a:prstClr val="black">
                  <a:tint val="75000"/>
                </a:prstClr>
              </a:solidFill>
            </a:endParaRPr>
          </a:p>
        </p:txBody>
      </p:sp>
      <p:sp>
        <p:nvSpPr>
          <p:cNvPr id="6" name="Pladsholder til sidefod 5"/>
          <p:cNvSpPr>
            <a:spLocks noGrp="1"/>
          </p:cNvSpPr>
          <p:nvPr>
            <p:ph type="ftr" sz="quarter" idx="11"/>
          </p:nvPr>
        </p:nvSpPr>
        <p:spPr/>
        <p:txBody>
          <a:bodyPr/>
          <a:lstStyle/>
          <a:p>
            <a:endParaRPr lang="da-DK" dirty="0">
              <a:solidFill>
                <a:prstClr val="black">
                  <a:tint val="75000"/>
                </a:prstClr>
              </a:solidFill>
            </a:endParaRPr>
          </a:p>
        </p:txBody>
      </p:sp>
      <p:sp>
        <p:nvSpPr>
          <p:cNvPr id="7" name="Pladsholder til diasnummer 6"/>
          <p:cNvSpPr>
            <a:spLocks noGrp="1"/>
          </p:cNvSpPr>
          <p:nvPr>
            <p:ph type="sldNum" sz="quarter" idx="12"/>
          </p:nvPr>
        </p:nvSpPr>
        <p:spPr/>
        <p:txBody>
          <a:bodyPr/>
          <a:lstStyle/>
          <a:p>
            <a:fld id="{F7CB60B2-F0F4-406B-9996-4BAB9E217DFD}"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104356777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dirty="0" smtClean="0"/>
              <a:t>Klik for at redigere i master</a:t>
            </a:r>
            <a:endParaRPr lang="da-DK" dirty="0"/>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dirty="0" smtClean="0"/>
              <a:t>Klik for at redigere i master</a:t>
            </a:r>
          </a:p>
        </p:txBody>
      </p:sp>
      <p:sp>
        <p:nvSpPr>
          <p:cNvPr id="5" name="Pladsholder til dato 4"/>
          <p:cNvSpPr>
            <a:spLocks noGrp="1"/>
          </p:cNvSpPr>
          <p:nvPr>
            <p:ph type="dt" sz="half" idx="10"/>
          </p:nvPr>
        </p:nvSpPr>
        <p:spPr/>
        <p:txBody>
          <a:bodyPr/>
          <a:lstStyle/>
          <a:p>
            <a:r>
              <a:rPr lang="en-US" smtClean="0">
                <a:solidFill>
                  <a:prstClr val="black">
                    <a:tint val="75000"/>
                  </a:prstClr>
                </a:solidFill>
              </a:rPr>
              <a:t>Version 3.0  Pr 18/01-2016</a:t>
            </a:r>
            <a:endParaRPr lang="da-DK" dirty="0">
              <a:solidFill>
                <a:prstClr val="black">
                  <a:tint val="75000"/>
                </a:prstClr>
              </a:solidFill>
            </a:endParaRPr>
          </a:p>
        </p:txBody>
      </p:sp>
      <p:sp>
        <p:nvSpPr>
          <p:cNvPr id="6" name="Pladsholder til sidefod 5"/>
          <p:cNvSpPr>
            <a:spLocks noGrp="1"/>
          </p:cNvSpPr>
          <p:nvPr>
            <p:ph type="ftr" sz="quarter" idx="11"/>
          </p:nvPr>
        </p:nvSpPr>
        <p:spPr/>
        <p:txBody>
          <a:bodyPr/>
          <a:lstStyle/>
          <a:p>
            <a:endParaRPr lang="da-DK" dirty="0">
              <a:solidFill>
                <a:prstClr val="black">
                  <a:tint val="75000"/>
                </a:prstClr>
              </a:solidFill>
            </a:endParaRPr>
          </a:p>
        </p:txBody>
      </p:sp>
      <p:sp>
        <p:nvSpPr>
          <p:cNvPr id="7" name="Pladsholder til diasnummer 6"/>
          <p:cNvSpPr>
            <a:spLocks noGrp="1"/>
          </p:cNvSpPr>
          <p:nvPr>
            <p:ph type="sldNum" sz="quarter" idx="12"/>
          </p:nvPr>
        </p:nvSpPr>
        <p:spPr/>
        <p:txBody>
          <a:bodyPr/>
          <a:lstStyle/>
          <a:p>
            <a:fld id="{F7CB60B2-F0F4-406B-9996-4BAB9E217DFD}"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124862684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i master</a:t>
            </a:r>
            <a:endParaRPr lang="da-DK" dirty="0"/>
          </a:p>
        </p:txBody>
      </p:sp>
      <p:sp>
        <p:nvSpPr>
          <p:cNvPr id="3" name="Pladsholder til lodret titel 2"/>
          <p:cNvSpPr>
            <a:spLocks noGrp="1"/>
          </p:cNvSpPr>
          <p:nvPr>
            <p:ph type="body" orient="vert" idx="1"/>
          </p:nvPr>
        </p:nvSpPr>
        <p:spPr/>
        <p:txBody>
          <a:bodyPr vert="eaVert"/>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p:txBody>
          <a:bodyPr/>
          <a:lstStyle/>
          <a:p>
            <a:r>
              <a:rPr lang="en-US" smtClean="0">
                <a:solidFill>
                  <a:prstClr val="black">
                    <a:tint val="75000"/>
                  </a:prstClr>
                </a:solidFill>
              </a:rPr>
              <a:t>Version 3.0  Pr 18/01-2016</a:t>
            </a:r>
            <a:endParaRPr lang="da-DK" dirty="0">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dirty="0">
              <a:solidFill>
                <a:prstClr val="black">
                  <a:tint val="75000"/>
                </a:prstClr>
              </a:solidFill>
            </a:endParaRPr>
          </a:p>
        </p:txBody>
      </p:sp>
      <p:sp>
        <p:nvSpPr>
          <p:cNvPr id="6" name="Pladsholder til diasnummer 5"/>
          <p:cNvSpPr>
            <a:spLocks noGrp="1"/>
          </p:cNvSpPr>
          <p:nvPr>
            <p:ph type="sldNum" sz="quarter" idx="12"/>
          </p:nvPr>
        </p:nvSpPr>
        <p:spPr/>
        <p:txBody>
          <a:bodyPr/>
          <a:lstStyle/>
          <a:p>
            <a:fld id="{F7CB60B2-F0F4-406B-9996-4BAB9E217DFD}"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7795761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dirty="0" smtClean="0"/>
              <a:t>Klik for at redigere i master</a:t>
            </a:r>
            <a:endParaRPr lang="da-DK" dirty="0"/>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p:txBody>
          <a:bodyPr/>
          <a:lstStyle/>
          <a:p>
            <a:r>
              <a:rPr lang="en-US" smtClean="0">
                <a:solidFill>
                  <a:prstClr val="black">
                    <a:tint val="75000"/>
                  </a:prstClr>
                </a:solidFill>
              </a:rPr>
              <a:t>Version 3.0  Pr 18/01-2016</a:t>
            </a:r>
            <a:endParaRPr lang="da-DK" dirty="0">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dirty="0">
              <a:solidFill>
                <a:prstClr val="black">
                  <a:tint val="75000"/>
                </a:prstClr>
              </a:solidFill>
            </a:endParaRPr>
          </a:p>
        </p:txBody>
      </p:sp>
      <p:sp>
        <p:nvSpPr>
          <p:cNvPr id="6" name="Pladsholder til diasnummer 5"/>
          <p:cNvSpPr>
            <a:spLocks noGrp="1"/>
          </p:cNvSpPr>
          <p:nvPr>
            <p:ph type="sldNum" sz="quarter" idx="12"/>
          </p:nvPr>
        </p:nvSpPr>
        <p:spPr/>
        <p:txBody>
          <a:bodyPr/>
          <a:lstStyle/>
          <a:p>
            <a:fld id="{F7CB60B2-F0F4-406B-9996-4BAB9E217DFD}"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3483857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a-D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033" indent="0">
              <a:buNone/>
              <a:defRPr sz="2000" b="1"/>
            </a:lvl2pPr>
            <a:lvl3pPr marL="914066" indent="0">
              <a:buNone/>
              <a:defRPr sz="1800" b="1"/>
            </a:lvl3pPr>
            <a:lvl4pPr marL="1371099" indent="0">
              <a:buNone/>
              <a:defRPr sz="1600" b="1"/>
            </a:lvl4pPr>
            <a:lvl5pPr marL="1828133" indent="0">
              <a:buNone/>
              <a:defRPr sz="1600" b="1"/>
            </a:lvl5pPr>
            <a:lvl6pPr marL="2285166" indent="0">
              <a:buNone/>
              <a:defRPr sz="1600" b="1"/>
            </a:lvl6pPr>
            <a:lvl7pPr marL="2742200" indent="0">
              <a:buNone/>
              <a:defRPr sz="1600" b="1"/>
            </a:lvl7pPr>
            <a:lvl8pPr marL="3199233" indent="0">
              <a:buNone/>
              <a:defRPr sz="1600" b="1"/>
            </a:lvl8pPr>
            <a:lvl9pPr marL="365626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033" indent="0">
              <a:buNone/>
              <a:defRPr sz="2000" b="1"/>
            </a:lvl2pPr>
            <a:lvl3pPr marL="914066" indent="0">
              <a:buNone/>
              <a:defRPr sz="1800" b="1"/>
            </a:lvl3pPr>
            <a:lvl4pPr marL="1371099" indent="0">
              <a:buNone/>
              <a:defRPr sz="1600" b="1"/>
            </a:lvl4pPr>
            <a:lvl5pPr marL="1828133" indent="0">
              <a:buNone/>
              <a:defRPr sz="1600" b="1"/>
            </a:lvl5pPr>
            <a:lvl6pPr marL="2285166" indent="0">
              <a:buNone/>
              <a:defRPr sz="1600" b="1"/>
            </a:lvl6pPr>
            <a:lvl7pPr marL="2742200" indent="0">
              <a:buNone/>
              <a:defRPr sz="1600" b="1"/>
            </a:lvl7pPr>
            <a:lvl8pPr marL="3199233" indent="0">
              <a:buNone/>
              <a:defRPr sz="1600" b="1"/>
            </a:lvl8pPr>
            <a:lvl9pPr marL="365626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7" name="Date Placeholder 6"/>
          <p:cNvSpPr>
            <a:spLocks noGrp="1"/>
          </p:cNvSpPr>
          <p:nvPr>
            <p:ph type="dt" sz="half" idx="10"/>
          </p:nvPr>
        </p:nvSpPr>
        <p:spPr/>
        <p:txBody>
          <a:bodyPr/>
          <a:lstStyle/>
          <a:p>
            <a:r>
              <a:rPr lang="en-US" smtClean="0"/>
              <a:t>Version 3.0  Pr 18/01-2016</a:t>
            </a:r>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E035AAB8-68F7-44CA-9DA8-0CD066F1FDFB}"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Date Placeholder 2"/>
          <p:cNvSpPr>
            <a:spLocks noGrp="1"/>
          </p:cNvSpPr>
          <p:nvPr>
            <p:ph type="dt" sz="half" idx="10"/>
          </p:nvPr>
        </p:nvSpPr>
        <p:spPr/>
        <p:txBody>
          <a:bodyPr/>
          <a:lstStyle/>
          <a:p>
            <a:r>
              <a:rPr lang="en-US" smtClean="0"/>
              <a:t>Version 3.0  Pr 18/01-2016</a:t>
            </a:r>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E035AAB8-68F7-44CA-9DA8-0CD066F1FDFB}"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Version 3.0  Pr 18/01-2016</a:t>
            </a:r>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E035AAB8-68F7-44CA-9DA8-0CD066F1FDFB}"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da-DK"/>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033" indent="0">
              <a:buNone/>
              <a:defRPr sz="1200"/>
            </a:lvl2pPr>
            <a:lvl3pPr marL="914066" indent="0">
              <a:buNone/>
              <a:defRPr sz="1000"/>
            </a:lvl3pPr>
            <a:lvl4pPr marL="1371099" indent="0">
              <a:buNone/>
              <a:defRPr sz="900"/>
            </a:lvl4pPr>
            <a:lvl5pPr marL="1828133" indent="0">
              <a:buNone/>
              <a:defRPr sz="900"/>
            </a:lvl5pPr>
            <a:lvl6pPr marL="2285166" indent="0">
              <a:buNone/>
              <a:defRPr sz="900"/>
            </a:lvl6pPr>
            <a:lvl7pPr marL="2742200" indent="0">
              <a:buNone/>
              <a:defRPr sz="900"/>
            </a:lvl7pPr>
            <a:lvl8pPr marL="3199233" indent="0">
              <a:buNone/>
              <a:defRPr sz="900"/>
            </a:lvl8pPr>
            <a:lvl9pPr marL="365626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Version 3.0  Pr 18/01-2016</a:t>
            </a:r>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E035AAB8-68F7-44CA-9DA8-0CD066F1FDFB}"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a-DK"/>
          </a:p>
        </p:txBody>
      </p:sp>
      <p:sp>
        <p:nvSpPr>
          <p:cNvPr id="3" name="Picture Placeholder 2"/>
          <p:cNvSpPr>
            <a:spLocks noGrp="1"/>
          </p:cNvSpPr>
          <p:nvPr>
            <p:ph type="pic" idx="1"/>
          </p:nvPr>
        </p:nvSpPr>
        <p:spPr>
          <a:xfrm>
            <a:off x="1792288" y="612776"/>
            <a:ext cx="5486400" cy="4114800"/>
          </a:xfrm>
        </p:spPr>
        <p:txBody>
          <a:bodyPr/>
          <a:lstStyle>
            <a:lvl1pPr marL="0" indent="0">
              <a:buNone/>
              <a:defRPr sz="3200"/>
            </a:lvl1pPr>
            <a:lvl2pPr marL="457033" indent="0">
              <a:buNone/>
              <a:defRPr sz="2800"/>
            </a:lvl2pPr>
            <a:lvl3pPr marL="914066" indent="0">
              <a:buNone/>
              <a:defRPr sz="2400"/>
            </a:lvl3pPr>
            <a:lvl4pPr marL="1371099" indent="0">
              <a:buNone/>
              <a:defRPr sz="2000"/>
            </a:lvl4pPr>
            <a:lvl5pPr marL="1828133" indent="0">
              <a:buNone/>
              <a:defRPr sz="2000"/>
            </a:lvl5pPr>
            <a:lvl6pPr marL="2285166" indent="0">
              <a:buNone/>
              <a:defRPr sz="2000"/>
            </a:lvl6pPr>
            <a:lvl7pPr marL="2742200" indent="0">
              <a:buNone/>
              <a:defRPr sz="2000"/>
            </a:lvl7pPr>
            <a:lvl8pPr marL="3199233" indent="0">
              <a:buNone/>
              <a:defRPr sz="2000"/>
            </a:lvl8pPr>
            <a:lvl9pPr marL="3656266" indent="0">
              <a:buNone/>
              <a:defRPr sz="2000"/>
            </a:lvl9pPr>
          </a:lstStyle>
          <a:p>
            <a:endParaRPr lang="da-D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033" indent="0">
              <a:buNone/>
              <a:defRPr sz="1200"/>
            </a:lvl2pPr>
            <a:lvl3pPr marL="914066" indent="0">
              <a:buNone/>
              <a:defRPr sz="1000"/>
            </a:lvl3pPr>
            <a:lvl4pPr marL="1371099" indent="0">
              <a:buNone/>
              <a:defRPr sz="900"/>
            </a:lvl4pPr>
            <a:lvl5pPr marL="1828133" indent="0">
              <a:buNone/>
              <a:defRPr sz="900"/>
            </a:lvl5pPr>
            <a:lvl6pPr marL="2285166" indent="0">
              <a:buNone/>
              <a:defRPr sz="900"/>
            </a:lvl6pPr>
            <a:lvl7pPr marL="2742200" indent="0">
              <a:buNone/>
              <a:defRPr sz="900"/>
            </a:lvl7pPr>
            <a:lvl8pPr marL="3199233" indent="0">
              <a:buNone/>
              <a:defRPr sz="900"/>
            </a:lvl8pPr>
            <a:lvl9pPr marL="365626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Version 3.0  Pr 18/01-2016</a:t>
            </a:r>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E035AAB8-68F7-44CA-9DA8-0CD066F1FDFB}"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06" tIns="45704" rIns="91406" bIns="45704" rtlCol="0" anchor="ctr">
            <a:normAutofit/>
          </a:bodyPr>
          <a:lstStyle/>
          <a:p>
            <a:r>
              <a:rPr lang="en-US" smtClean="0"/>
              <a:t>Click to edit Master title style</a:t>
            </a:r>
            <a:endParaRPr lang="da-DK"/>
          </a:p>
        </p:txBody>
      </p:sp>
      <p:sp>
        <p:nvSpPr>
          <p:cNvPr id="3" name="Text Placeholder 2"/>
          <p:cNvSpPr>
            <a:spLocks noGrp="1"/>
          </p:cNvSpPr>
          <p:nvPr>
            <p:ph type="body" idx="1"/>
          </p:nvPr>
        </p:nvSpPr>
        <p:spPr>
          <a:xfrm>
            <a:off x="457200" y="1600202"/>
            <a:ext cx="8229600" cy="4525963"/>
          </a:xfrm>
          <a:prstGeom prst="rect">
            <a:avLst/>
          </a:prstGeom>
        </p:spPr>
        <p:txBody>
          <a:bodyPr vert="horz" lIns="91406" tIns="45704" rIns="91406" bIns="4570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2"/>
          </p:nvPr>
        </p:nvSpPr>
        <p:spPr>
          <a:xfrm>
            <a:off x="457200" y="6356353"/>
            <a:ext cx="2133600" cy="365125"/>
          </a:xfrm>
          <a:prstGeom prst="rect">
            <a:avLst/>
          </a:prstGeom>
        </p:spPr>
        <p:txBody>
          <a:bodyPr vert="horz" lIns="91406" tIns="45704" rIns="91406" bIns="45704" rtlCol="0" anchor="ctr"/>
          <a:lstStyle>
            <a:lvl1pPr algn="l">
              <a:defRPr sz="1200">
                <a:solidFill>
                  <a:schemeClr val="tx1">
                    <a:tint val="75000"/>
                  </a:schemeClr>
                </a:solidFill>
              </a:defRPr>
            </a:lvl1pPr>
          </a:lstStyle>
          <a:p>
            <a:r>
              <a:rPr lang="en-US" smtClean="0"/>
              <a:t>Version 3.0  Pr 18/01-2016</a:t>
            </a:r>
            <a:endParaRPr lang="da-DK"/>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06" tIns="45704" rIns="91406" bIns="45704" rtlCol="0" anchor="ctr"/>
          <a:lstStyle>
            <a:lvl1pPr algn="ctr">
              <a:defRPr sz="12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6553201" y="6356353"/>
            <a:ext cx="2133600" cy="365125"/>
          </a:xfrm>
          <a:prstGeom prst="rect">
            <a:avLst/>
          </a:prstGeom>
        </p:spPr>
        <p:txBody>
          <a:bodyPr vert="horz" lIns="91406" tIns="45704" rIns="91406" bIns="45704" rtlCol="0" anchor="ctr"/>
          <a:lstStyle>
            <a:lvl1pPr algn="r">
              <a:defRPr sz="1200">
                <a:solidFill>
                  <a:schemeClr val="tx1">
                    <a:tint val="75000"/>
                  </a:schemeClr>
                </a:solidFill>
              </a:defRPr>
            </a:lvl1pPr>
          </a:lstStyle>
          <a:p>
            <a:fld id="{E035AAB8-68F7-44CA-9DA8-0CD066F1FDFB}"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066" rtl="0" eaLnBrk="1" latinLnBrk="0" hangingPunct="1">
        <a:spcBef>
          <a:spcPct val="0"/>
        </a:spcBef>
        <a:buNone/>
        <a:defRPr sz="4400" kern="1200">
          <a:solidFill>
            <a:schemeClr val="tx1"/>
          </a:solidFill>
          <a:latin typeface="+mj-lt"/>
          <a:ea typeface="+mj-ea"/>
          <a:cs typeface="+mj-cs"/>
        </a:defRPr>
      </a:lvl1pPr>
    </p:titleStyle>
    <p:bodyStyle>
      <a:lvl1pPr marL="342775" indent="-342775" algn="l" defTabSz="91406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679" indent="-285645" algn="l" defTabSz="91406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584" indent="-228517" algn="l" defTabSz="91406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616" indent="-228517" algn="l" defTabSz="91406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6649" indent="-228517" algn="l" defTabSz="91406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3683" indent="-228517" algn="l" defTabSz="9140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15" indent="-228517" algn="l" defTabSz="9140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750" indent="-228517" algn="l" defTabSz="9140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784" indent="-228517" algn="l" defTabSz="9140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066" rtl="0" eaLnBrk="1" latinLnBrk="0" hangingPunct="1">
        <a:defRPr sz="1800" kern="1200">
          <a:solidFill>
            <a:schemeClr val="tx1"/>
          </a:solidFill>
          <a:latin typeface="+mn-lt"/>
          <a:ea typeface="+mn-ea"/>
          <a:cs typeface="+mn-cs"/>
        </a:defRPr>
      </a:lvl1pPr>
      <a:lvl2pPr marL="457033" algn="l" defTabSz="914066" rtl="0" eaLnBrk="1" latinLnBrk="0" hangingPunct="1">
        <a:defRPr sz="1800" kern="1200">
          <a:solidFill>
            <a:schemeClr val="tx1"/>
          </a:solidFill>
          <a:latin typeface="+mn-lt"/>
          <a:ea typeface="+mn-ea"/>
          <a:cs typeface="+mn-cs"/>
        </a:defRPr>
      </a:lvl2pPr>
      <a:lvl3pPr marL="914066" algn="l" defTabSz="914066" rtl="0" eaLnBrk="1" latinLnBrk="0" hangingPunct="1">
        <a:defRPr sz="1800" kern="1200">
          <a:solidFill>
            <a:schemeClr val="tx1"/>
          </a:solidFill>
          <a:latin typeface="+mn-lt"/>
          <a:ea typeface="+mn-ea"/>
          <a:cs typeface="+mn-cs"/>
        </a:defRPr>
      </a:lvl3pPr>
      <a:lvl4pPr marL="1371099" algn="l" defTabSz="914066" rtl="0" eaLnBrk="1" latinLnBrk="0" hangingPunct="1">
        <a:defRPr sz="1800" kern="1200">
          <a:solidFill>
            <a:schemeClr val="tx1"/>
          </a:solidFill>
          <a:latin typeface="+mn-lt"/>
          <a:ea typeface="+mn-ea"/>
          <a:cs typeface="+mn-cs"/>
        </a:defRPr>
      </a:lvl4pPr>
      <a:lvl5pPr marL="1828133" algn="l" defTabSz="914066" rtl="0" eaLnBrk="1" latinLnBrk="0" hangingPunct="1">
        <a:defRPr sz="1800" kern="1200">
          <a:solidFill>
            <a:schemeClr val="tx1"/>
          </a:solidFill>
          <a:latin typeface="+mn-lt"/>
          <a:ea typeface="+mn-ea"/>
          <a:cs typeface="+mn-cs"/>
        </a:defRPr>
      </a:lvl5pPr>
      <a:lvl6pPr marL="2285166" algn="l" defTabSz="914066" rtl="0" eaLnBrk="1" latinLnBrk="0" hangingPunct="1">
        <a:defRPr sz="1800" kern="1200">
          <a:solidFill>
            <a:schemeClr val="tx1"/>
          </a:solidFill>
          <a:latin typeface="+mn-lt"/>
          <a:ea typeface="+mn-ea"/>
          <a:cs typeface="+mn-cs"/>
        </a:defRPr>
      </a:lvl6pPr>
      <a:lvl7pPr marL="2742200" algn="l" defTabSz="914066" rtl="0" eaLnBrk="1" latinLnBrk="0" hangingPunct="1">
        <a:defRPr sz="1800" kern="1200">
          <a:solidFill>
            <a:schemeClr val="tx1"/>
          </a:solidFill>
          <a:latin typeface="+mn-lt"/>
          <a:ea typeface="+mn-ea"/>
          <a:cs typeface="+mn-cs"/>
        </a:defRPr>
      </a:lvl7pPr>
      <a:lvl8pPr marL="3199233" algn="l" defTabSz="914066" rtl="0" eaLnBrk="1" latinLnBrk="0" hangingPunct="1">
        <a:defRPr sz="1800" kern="1200">
          <a:solidFill>
            <a:schemeClr val="tx1"/>
          </a:solidFill>
          <a:latin typeface="+mn-lt"/>
          <a:ea typeface="+mn-ea"/>
          <a:cs typeface="+mn-cs"/>
        </a:defRPr>
      </a:lvl8pPr>
      <a:lvl9pPr marL="3656266" algn="l" defTabSz="91406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06" tIns="45704" rIns="91406" bIns="45704"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2"/>
            <a:ext cx="8229600" cy="4525963"/>
          </a:xfrm>
          <a:prstGeom prst="rect">
            <a:avLst/>
          </a:prstGeom>
        </p:spPr>
        <p:txBody>
          <a:bodyPr vert="horz" lIns="91406" tIns="45704" rIns="91406" bIns="45704"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3"/>
            <a:ext cx="2133600" cy="365125"/>
          </a:xfrm>
          <a:prstGeom prst="rect">
            <a:avLst/>
          </a:prstGeom>
        </p:spPr>
        <p:txBody>
          <a:bodyPr vert="horz" lIns="91406" tIns="45704" rIns="91406" bIns="45704" rtlCol="0" anchor="ctr"/>
          <a:lstStyle>
            <a:lvl1pPr algn="l">
              <a:defRPr sz="1200">
                <a:solidFill>
                  <a:schemeClr val="tx1">
                    <a:tint val="75000"/>
                  </a:schemeClr>
                </a:solidFill>
              </a:defRPr>
            </a:lvl1pPr>
          </a:lstStyle>
          <a:p>
            <a:r>
              <a:rPr lang="en-US" smtClean="0">
                <a:solidFill>
                  <a:prstClr val="black">
                    <a:tint val="75000"/>
                  </a:prstClr>
                </a:solidFill>
              </a:rPr>
              <a:t>Version 3.0  Pr 18/01-2016</a:t>
            </a:r>
            <a:endParaRPr lang="da-DK" smtClean="0">
              <a:solidFill>
                <a:prstClr val="black">
                  <a:tint val="75000"/>
                </a:prstClr>
              </a:solidFill>
            </a:endParaRPr>
          </a:p>
        </p:txBody>
      </p:sp>
      <p:sp>
        <p:nvSpPr>
          <p:cNvPr id="5" name="Pladsholder til sidefod 4"/>
          <p:cNvSpPr>
            <a:spLocks noGrp="1"/>
          </p:cNvSpPr>
          <p:nvPr>
            <p:ph type="ftr" sz="quarter" idx="3"/>
          </p:nvPr>
        </p:nvSpPr>
        <p:spPr>
          <a:xfrm>
            <a:off x="3124200" y="6356353"/>
            <a:ext cx="2895600" cy="365125"/>
          </a:xfrm>
          <a:prstGeom prst="rect">
            <a:avLst/>
          </a:prstGeom>
        </p:spPr>
        <p:txBody>
          <a:bodyPr vert="horz" lIns="91406" tIns="45704" rIns="91406" bIns="45704" rtlCol="0" anchor="ctr"/>
          <a:lstStyle>
            <a:lvl1pPr algn="ctr">
              <a:defRPr sz="1200">
                <a:solidFill>
                  <a:schemeClr val="tx1">
                    <a:tint val="75000"/>
                  </a:schemeClr>
                </a:solidFill>
              </a:defRPr>
            </a:lvl1pPr>
          </a:lstStyle>
          <a:p>
            <a:endParaRPr lang="da-DK" smtClean="0">
              <a:solidFill>
                <a:prstClr val="black">
                  <a:tint val="75000"/>
                </a:prstClr>
              </a:solidFill>
            </a:endParaRPr>
          </a:p>
        </p:txBody>
      </p:sp>
      <p:sp>
        <p:nvSpPr>
          <p:cNvPr id="6" name="Pladsholder til diasnummer 5"/>
          <p:cNvSpPr>
            <a:spLocks noGrp="1"/>
          </p:cNvSpPr>
          <p:nvPr>
            <p:ph type="sldNum" sz="quarter" idx="4"/>
          </p:nvPr>
        </p:nvSpPr>
        <p:spPr>
          <a:xfrm>
            <a:off x="6553201" y="6356353"/>
            <a:ext cx="2133600" cy="365125"/>
          </a:xfrm>
          <a:prstGeom prst="rect">
            <a:avLst/>
          </a:prstGeom>
        </p:spPr>
        <p:txBody>
          <a:bodyPr vert="horz" lIns="91406" tIns="45704" rIns="91406" bIns="45704" rtlCol="0" anchor="ctr"/>
          <a:lstStyle>
            <a:lvl1pPr algn="r">
              <a:defRPr sz="1200">
                <a:solidFill>
                  <a:schemeClr val="tx1">
                    <a:tint val="75000"/>
                  </a:schemeClr>
                </a:solidFill>
              </a:defRPr>
            </a:lvl1pPr>
          </a:lstStyle>
          <a:p>
            <a:fld id="{28D58B9E-8C28-4A6F-88A8-20722429AA1C}" type="slidenum">
              <a:rPr lang="da-DK" smtClean="0">
                <a:solidFill>
                  <a:prstClr val="black">
                    <a:tint val="75000"/>
                  </a:prstClr>
                </a:solidFill>
              </a:rPr>
              <a:pPr/>
              <a:t>‹nr.›</a:t>
            </a:fld>
            <a:endParaRPr lang="da-DK" smtClean="0">
              <a:solidFill>
                <a:prstClr val="black">
                  <a:tint val="75000"/>
                </a:prstClr>
              </a:solidFill>
            </a:endParaRPr>
          </a:p>
        </p:txBody>
      </p:sp>
    </p:spTree>
    <p:extLst>
      <p:ext uri="{BB962C8B-B14F-4D97-AF65-F5344CB8AC3E}">
        <p14:creationId xmlns:p14="http://schemas.microsoft.com/office/powerpoint/2010/main" val="3379041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defTabSz="914066" rtl="0" eaLnBrk="1" latinLnBrk="0" hangingPunct="1">
        <a:spcBef>
          <a:spcPct val="0"/>
        </a:spcBef>
        <a:buNone/>
        <a:defRPr sz="4400" kern="1200">
          <a:solidFill>
            <a:schemeClr val="tx1"/>
          </a:solidFill>
          <a:latin typeface="+mj-lt"/>
          <a:ea typeface="+mj-ea"/>
          <a:cs typeface="+mj-cs"/>
        </a:defRPr>
      </a:lvl1pPr>
    </p:titleStyle>
    <p:bodyStyle>
      <a:lvl1pPr marL="342775" indent="-342775" algn="l" defTabSz="91406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679" indent="-285645" algn="l" defTabSz="91406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584" indent="-228517" algn="l" defTabSz="91406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616" indent="-228517" algn="l" defTabSz="91406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6649" indent="-228517" algn="l" defTabSz="91406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3683" indent="-228517" algn="l" defTabSz="9140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15" indent="-228517" algn="l" defTabSz="9140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750" indent="-228517" algn="l" defTabSz="9140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784" indent="-228517" algn="l" defTabSz="9140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066" rtl="0" eaLnBrk="1" latinLnBrk="0" hangingPunct="1">
        <a:defRPr sz="1800" kern="1200">
          <a:solidFill>
            <a:schemeClr val="tx1"/>
          </a:solidFill>
          <a:latin typeface="+mn-lt"/>
          <a:ea typeface="+mn-ea"/>
          <a:cs typeface="+mn-cs"/>
        </a:defRPr>
      </a:lvl1pPr>
      <a:lvl2pPr marL="457033" algn="l" defTabSz="914066" rtl="0" eaLnBrk="1" latinLnBrk="0" hangingPunct="1">
        <a:defRPr sz="1800" kern="1200">
          <a:solidFill>
            <a:schemeClr val="tx1"/>
          </a:solidFill>
          <a:latin typeface="+mn-lt"/>
          <a:ea typeface="+mn-ea"/>
          <a:cs typeface="+mn-cs"/>
        </a:defRPr>
      </a:lvl2pPr>
      <a:lvl3pPr marL="914066" algn="l" defTabSz="914066" rtl="0" eaLnBrk="1" latinLnBrk="0" hangingPunct="1">
        <a:defRPr sz="1800" kern="1200">
          <a:solidFill>
            <a:schemeClr val="tx1"/>
          </a:solidFill>
          <a:latin typeface="+mn-lt"/>
          <a:ea typeface="+mn-ea"/>
          <a:cs typeface="+mn-cs"/>
        </a:defRPr>
      </a:lvl3pPr>
      <a:lvl4pPr marL="1371099" algn="l" defTabSz="914066" rtl="0" eaLnBrk="1" latinLnBrk="0" hangingPunct="1">
        <a:defRPr sz="1800" kern="1200">
          <a:solidFill>
            <a:schemeClr val="tx1"/>
          </a:solidFill>
          <a:latin typeface="+mn-lt"/>
          <a:ea typeface="+mn-ea"/>
          <a:cs typeface="+mn-cs"/>
        </a:defRPr>
      </a:lvl4pPr>
      <a:lvl5pPr marL="1828133" algn="l" defTabSz="914066" rtl="0" eaLnBrk="1" latinLnBrk="0" hangingPunct="1">
        <a:defRPr sz="1800" kern="1200">
          <a:solidFill>
            <a:schemeClr val="tx1"/>
          </a:solidFill>
          <a:latin typeface="+mn-lt"/>
          <a:ea typeface="+mn-ea"/>
          <a:cs typeface="+mn-cs"/>
        </a:defRPr>
      </a:lvl5pPr>
      <a:lvl6pPr marL="2285166" algn="l" defTabSz="914066" rtl="0" eaLnBrk="1" latinLnBrk="0" hangingPunct="1">
        <a:defRPr sz="1800" kern="1200">
          <a:solidFill>
            <a:schemeClr val="tx1"/>
          </a:solidFill>
          <a:latin typeface="+mn-lt"/>
          <a:ea typeface="+mn-ea"/>
          <a:cs typeface="+mn-cs"/>
        </a:defRPr>
      </a:lvl6pPr>
      <a:lvl7pPr marL="2742200" algn="l" defTabSz="914066" rtl="0" eaLnBrk="1" latinLnBrk="0" hangingPunct="1">
        <a:defRPr sz="1800" kern="1200">
          <a:solidFill>
            <a:schemeClr val="tx1"/>
          </a:solidFill>
          <a:latin typeface="+mn-lt"/>
          <a:ea typeface="+mn-ea"/>
          <a:cs typeface="+mn-cs"/>
        </a:defRPr>
      </a:lvl7pPr>
      <a:lvl8pPr marL="3199233" algn="l" defTabSz="914066" rtl="0" eaLnBrk="1" latinLnBrk="0" hangingPunct="1">
        <a:defRPr sz="1800" kern="1200">
          <a:solidFill>
            <a:schemeClr val="tx1"/>
          </a:solidFill>
          <a:latin typeface="+mn-lt"/>
          <a:ea typeface="+mn-ea"/>
          <a:cs typeface="+mn-cs"/>
        </a:defRPr>
      </a:lvl8pPr>
      <a:lvl9pPr marL="3656266" algn="l" defTabSz="91406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Rectangle 12"/>
          <p:cNvSpPr>
            <a:spLocks noGrp="1" noChangeArrowheads="1"/>
          </p:cNvSpPr>
          <p:nvPr>
            <p:ph type="body" idx="1"/>
          </p:nvPr>
        </p:nvSpPr>
        <p:spPr bwMode="auto">
          <a:xfrm>
            <a:off x="903288" y="1666875"/>
            <a:ext cx="7346950" cy="38623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a-DK" smtClean="0"/>
              <a:t>Klik for at redigere teksttypografierne i masteren</a:t>
            </a:r>
          </a:p>
        </p:txBody>
      </p:sp>
      <p:sp>
        <p:nvSpPr>
          <p:cNvPr id="1031" name="Rectangle 13"/>
          <p:cNvSpPr>
            <a:spLocks noGrp="1" noChangeArrowheads="1"/>
          </p:cNvSpPr>
          <p:nvPr>
            <p:ph type="title"/>
          </p:nvPr>
        </p:nvSpPr>
        <p:spPr bwMode="auto">
          <a:xfrm>
            <a:off x="903288" y="909640"/>
            <a:ext cx="7346950" cy="503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a-DK" smtClean="0"/>
              <a:t>Klik for at redigere titeltypografi i masteren</a:t>
            </a:r>
          </a:p>
        </p:txBody>
      </p:sp>
    </p:spTree>
    <p:extLst>
      <p:ext uri="{BB962C8B-B14F-4D97-AF65-F5344CB8AC3E}">
        <p14:creationId xmlns:p14="http://schemas.microsoft.com/office/powerpoint/2010/main" val="34964009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ransition>
    <p:fade/>
  </p:transition>
  <p:timing>
    <p:tnLst>
      <p:par>
        <p:cTn id="1" dur="indefinite" restart="never" nodeType="tmRoot"/>
      </p:par>
    </p:tnLst>
  </p:timing>
  <p:hf hdr="0" ftr="0"/>
  <p:txStyles>
    <p:titleStyle>
      <a:lvl1pPr algn="ctr" rtl="0" eaLnBrk="1" fontAlgn="base" hangingPunct="1">
        <a:spcBef>
          <a:spcPct val="0"/>
        </a:spcBef>
        <a:spcAft>
          <a:spcPct val="0"/>
        </a:spcAft>
        <a:defRPr sz="3100">
          <a:solidFill>
            <a:schemeClr val="tx2"/>
          </a:solidFill>
          <a:latin typeface="+mj-lt"/>
          <a:ea typeface="+mj-ea"/>
          <a:cs typeface="+mj-cs"/>
        </a:defRPr>
      </a:lvl1pPr>
      <a:lvl2pPr algn="ctr" rtl="0" eaLnBrk="1" fontAlgn="base" hangingPunct="1">
        <a:spcBef>
          <a:spcPct val="0"/>
        </a:spcBef>
        <a:spcAft>
          <a:spcPct val="0"/>
        </a:spcAft>
        <a:defRPr sz="3100">
          <a:solidFill>
            <a:schemeClr val="tx2"/>
          </a:solidFill>
          <a:latin typeface="Akzidenz Grotesk Light" pitchFamily="2" charset="0"/>
        </a:defRPr>
      </a:lvl2pPr>
      <a:lvl3pPr algn="ctr" rtl="0" eaLnBrk="1" fontAlgn="base" hangingPunct="1">
        <a:spcBef>
          <a:spcPct val="0"/>
        </a:spcBef>
        <a:spcAft>
          <a:spcPct val="0"/>
        </a:spcAft>
        <a:defRPr sz="3100">
          <a:solidFill>
            <a:schemeClr val="tx2"/>
          </a:solidFill>
          <a:latin typeface="Akzidenz Grotesk Light" pitchFamily="2" charset="0"/>
        </a:defRPr>
      </a:lvl3pPr>
      <a:lvl4pPr algn="ctr" rtl="0" eaLnBrk="1" fontAlgn="base" hangingPunct="1">
        <a:spcBef>
          <a:spcPct val="0"/>
        </a:spcBef>
        <a:spcAft>
          <a:spcPct val="0"/>
        </a:spcAft>
        <a:defRPr sz="3100">
          <a:solidFill>
            <a:schemeClr val="tx2"/>
          </a:solidFill>
          <a:latin typeface="Akzidenz Grotesk Light" pitchFamily="2" charset="0"/>
        </a:defRPr>
      </a:lvl4pPr>
      <a:lvl5pPr algn="ctr" rtl="0" eaLnBrk="1" fontAlgn="base" hangingPunct="1">
        <a:spcBef>
          <a:spcPct val="0"/>
        </a:spcBef>
        <a:spcAft>
          <a:spcPct val="0"/>
        </a:spcAft>
        <a:defRPr sz="3100">
          <a:solidFill>
            <a:schemeClr val="tx2"/>
          </a:solidFill>
          <a:latin typeface="Akzidenz Grotesk Light" pitchFamily="2" charset="0"/>
        </a:defRPr>
      </a:lvl5pPr>
      <a:lvl6pPr marL="457033" algn="ctr" rtl="0" eaLnBrk="1" fontAlgn="base" hangingPunct="1">
        <a:spcBef>
          <a:spcPct val="0"/>
        </a:spcBef>
        <a:spcAft>
          <a:spcPct val="0"/>
        </a:spcAft>
        <a:defRPr sz="3100">
          <a:solidFill>
            <a:schemeClr val="tx2"/>
          </a:solidFill>
          <a:latin typeface="Akzidenz Grotesk Light" pitchFamily="2" charset="0"/>
        </a:defRPr>
      </a:lvl6pPr>
      <a:lvl7pPr marL="914066" algn="ctr" rtl="0" eaLnBrk="1" fontAlgn="base" hangingPunct="1">
        <a:spcBef>
          <a:spcPct val="0"/>
        </a:spcBef>
        <a:spcAft>
          <a:spcPct val="0"/>
        </a:spcAft>
        <a:defRPr sz="3100">
          <a:solidFill>
            <a:schemeClr val="tx2"/>
          </a:solidFill>
          <a:latin typeface="Akzidenz Grotesk Light" pitchFamily="2" charset="0"/>
        </a:defRPr>
      </a:lvl7pPr>
      <a:lvl8pPr marL="1371099" algn="ctr" rtl="0" eaLnBrk="1" fontAlgn="base" hangingPunct="1">
        <a:spcBef>
          <a:spcPct val="0"/>
        </a:spcBef>
        <a:spcAft>
          <a:spcPct val="0"/>
        </a:spcAft>
        <a:defRPr sz="3100">
          <a:solidFill>
            <a:schemeClr val="tx2"/>
          </a:solidFill>
          <a:latin typeface="Akzidenz Grotesk Light" pitchFamily="2" charset="0"/>
        </a:defRPr>
      </a:lvl8pPr>
      <a:lvl9pPr marL="1828133" algn="ctr" rtl="0" eaLnBrk="1" fontAlgn="base" hangingPunct="1">
        <a:spcBef>
          <a:spcPct val="0"/>
        </a:spcBef>
        <a:spcAft>
          <a:spcPct val="0"/>
        </a:spcAft>
        <a:defRPr sz="3100">
          <a:solidFill>
            <a:schemeClr val="tx2"/>
          </a:solidFill>
          <a:latin typeface="Akzidenz Grotesk Light" pitchFamily="2" charset="0"/>
        </a:defRPr>
      </a:lvl9pPr>
    </p:titleStyle>
    <p:bodyStyle>
      <a:lvl1pPr marL="342775" indent="-342775" algn="l" rtl="0" eaLnBrk="1" fontAlgn="base" hangingPunct="1">
        <a:spcBef>
          <a:spcPct val="20000"/>
        </a:spcBef>
        <a:spcAft>
          <a:spcPct val="0"/>
        </a:spcAft>
        <a:buChar char="•"/>
        <a:defRPr sz="2000">
          <a:solidFill>
            <a:schemeClr val="tx1"/>
          </a:solidFill>
          <a:latin typeface="+mn-lt"/>
          <a:ea typeface="+mn-ea"/>
          <a:cs typeface="+mn-cs"/>
        </a:defRPr>
      </a:lvl1pPr>
      <a:lvl2pPr marL="742679" indent="-285645" algn="l" rtl="0" eaLnBrk="1" fontAlgn="base" hangingPunct="1">
        <a:spcBef>
          <a:spcPct val="20000"/>
        </a:spcBef>
        <a:spcAft>
          <a:spcPct val="0"/>
        </a:spcAft>
        <a:buChar char="–"/>
        <a:defRPr sz="2800">
          <a:solidFill>
            <a:schemeClr val="tx1"/>
          </a:solidFill>
          <a:latin typeface="Arial" charset="0"/>
        </a:defRPr>
      </a:lvl2pPr>
      <a:lvl3pPr marL="1142584" indent="-228517" algn="l" rtl="0" eaLnBrk="1" fontAlgn="base" hangingPunct="1">
        <a:spcBef>
          <a:spcPct val="20000"/>
        </a:spcBef>
        <a:spcAft>
          <a:spcPct val="0"/>
        </a:spcAft>
        <a:buChar char="•"/>
        <a:defRPr sz="2400">
          <a:solidFill>
            <a:schemeClr val="tx1"/>
          </a:solidFill>
          <a:latin typeface="Arial" charset="0"/>
        </a:defRPr>
      </a:lvl3pPr>
      <a:lvl4pPr marL="1599616" indent="-228517" algn="l" rtl="0" eaLnBrk="1" fontAlgn="base" hangingPunct="1">
        <a:spcBef>
          <a:spcPct val="20000"/>
        </a:spcBef>
        <a:spcAft>
          <a:spcPct val="0"/>
        </a:spcAft>
        <a:buChar char="–"/>
        <a:defRPr sz="2000">
          <a:solidFill>
            <a:schemeClr val="tx1"/>
          </a:solidFill>
          <a:latin typeface="Arial" charset="0"/>
        </a:defRPr>
      </a:lvl4pPr>
      <a:lvl5pPr marL="2056649" indent="-228517" algn="l" rtl="0" eaLnBrk="1" fontAlgn="base" hangingPunct="1">
        <a:spcBef>
          <a:spcPct val="20000"/>
        </a:spcBef>
        <a:spcAft>
          <a:spcPct val="0"/>
        </a:spcAft>
        <a:buChar char="»"/>
        <a:defRPr sz="2000">
          <a:solidFill>
            <a:schemeClr val="tx1"/>
          </a:solidFill>
          <a:latin typeface="Arial" charset="0"/>
        </a:defRPr>
      </a:lvl5pPr>
      <a:lvl6pPr marL="2513683" indent="-228517" algn="l" rtl="0" eaLnBrk="1" fontAlgn="base" hangingPunct="1">
        <a:spcBef>
          <a:spcPct val="20000"/>
        </a:spcBef>
        <a:spcAft>
          <a:spcPct val="0"/>
        </a:spcAft>
        <a:buChar char="»"/>
        <a:defRPr sz="2000">
          <a:solidFill>
            <a:schemeClr val="tx1"/>
          </a:solidFill>
          <a:latin typeface="Arial" charset="0"/>
        </a:defRPr>
      </a:lvl6pPr>
      <a:lvl7pPr marL="2970715" indent="-228517" algn="l" rtl="0" eaLnBrk="1" fontAlgn="base" hangingPunct="1">
        <a:spcBef>
          <a:spcPct val="20000"/>
        </a:spcBef>
        <a:spcAft>
          <a:spcPct val="0"/>
        </a:spcAft>
        <a:buChar char="»"/>
        <a:defRPr sz="2000">
          <a:solidFill>
            <a:schemeClr val="tx1"/>
          </a:solidFill>
          <a:latin typeface="Arial" charset="0"/>
        </a:defRPr>
      </a:lvl7pPr>
      <a:lvl8pPr marL="3427750" indent="-228517" algn="l" rtl="0" eaLnBrk="1" fontAlgn="base" hangingPunct="1">
        <a:spcBef>
          <a:spcPct val="20000"/>
        </a:spcBef>
        <a:spcAft>
          <a:spcPct val="0"/>
        </a:spcAft>
        <a:buChar char="»"/>
        <a:defRPr sz="2000">
          <a:solidFill>
            <a:schemeClr val="tx1"/>
          </a:solidFill>
          <a:latin typeface="Arial" charset="0"/>
        </a:defRPr>
      </a:lvl8pPr>
      <a:lvl9pPr marL="3884784" indent="-228517" algn="l" rtl="0" eaLnBrk="1" fontAlgn="base" hangingPunct="1">
        <a:spcBef>
          <a:spcPct val="20000"/>
        </a:spcBef>
        <a:spcAft>
          <a:spcPct val="0"/>
        </a:spcAft>
        <a:buChar char="»"/>
        <a:defRPr sz="2000">
          <a:solidFill>
            <a:schemeClr val="tx1"/>
          </a:solidFill>
          <a:latin typeface="Arial" charset="0"/>
        </a:defRPr>
      </a:lvl9pPr>
    </p:bodyStyle>
    <p:otherStyle>
      <a:defPPr>
        <a:defRPr lang="da-DK"/>
      </a:defPPr>
      <a:lvl1pPr marL="0" algn="l" defTabSz="914066" rtl="0" eaLnBrk="1" latinLnBrk="0" hangingPunct="1">
        <a:defRPr sz="1800" kern="1200">
          <a:solidFill>
            <a:schemeClr val="tx1"/>
          </a:solidFill>
          <a:latin typeface="+mn-lt"/>
          <a:ea typeface="+mn-ea"/>
          <a:cs typeface="+mn-cs"/>
        </a:defRPr>
      </a:lvl1pPr>
      <a:lvl2pPr marL="457033" algn="l" defTabSz="914066" rtl="0" eaLnBrk="1" latinLnBrk="0" hangingPunct="1">
        <a:defRPr sz="1800" kern="1200">
          <a:solidFill>
            <a:schemeClr val="tx1"/>
          </a:solidFill>
          <a:latin typeface="+mn-lt"/>
          <a:ea typeface="+mn-ea"/>
          <a:cs typeface="+mn-cs"/>
        </a:defRPr>
      </a:lvl2pPr>
      <a:lvl3pPr marL="914066" algn="l" defTabSz="914066" rtl="0" eaLnBrk="1" latinLnBrk="0" hangingPunct="1">
        <a:defRPr sz="1800" kern="1200">
          <a:solidFill>
            <a:schemeClr val="tx1"/>
          </a:solidFill>
          <a:latin typeface="+mn-lt"/>
          <a:ea typeface="+mn-ea"/>
          <a:cs typeface="+mn-cs"/>
        </a:defRPr>
      </a:lvl3pPr>
      <a:lvl4pPr marL="1371099" algn="l" defTabSz="914066" rtl="0" eaLnBrk="1" latinLnBrk="0" hangingPunct="1">
        <a:defRPr sz="1800" kern="1200">
          <a:solidFill>
            <a:schemeClr val="tx1"/>
          </a:solidFill>
          <a:latin typeface="+mn-lt"/>
          <a:ea typeface="+mn-ea"/>
          <a:cs typeface="+mn-cs"/>
        </a:defRPr>
      </a:lvl4pPr>
      <a:lvl5pPr marL="1828133" algn="l" defTabSz="914066" rtl="0" eaLnBrk="1" latinLnBrk="0" hangingPunct="1">
        <a:defRPr sz="1800" kern="1200">
          <a:solidFill>
            <a:schemeClr val="tx1"/>
          </a:solidFill>
          <a:latin typeface="+mn-lt"/>
          <a:ea typeface="+mn-ea"/>
          <a:cs typeface="+mn-cs"/>
        </a:defRPr>
      </a:lvl5pPr>
      <a:lvl6pPr marL="2285166" algn="l" defTabSz="914066" rtl="0" eaLnBrk="1" latinLnBrk="0" hangingPunct="1">
        <a:defRPr sz="1800" kern="1200">
          <a:solidFill>
            <a:schemeClr val="tx1"/>
          </a:solidFill>
          <a:latin typeface="+mn-lt"/>
          <a:ea typeface="+mn-ea"/>
          <a:cs typeface="+mn-cs"/>
        </a:defRPr>
      </a:lvl6pPr>
      <a:lvl7pPr marL="2742200" algn="l" defTabSz="914066" rtl="0" eaLnBrk="1" latinLnBrk="0" hangingPunct="1">
        <a:defRPr sz="1800" kern="1200">
          <a:solidFill>
            <a:schemeClr val="tx1"/>
          </a:solidFill>
          <a:latin typeface="+mn-lt"/>
          <a:ea typeface="+mn-ea"/>
          <a:cs typeface="+mn-cs"/>
        </a:defRPr>
      </a:lvl7pPr>
      <a:lvl8pPr marL="3199233" algn="l" defTabSz="914066" rtl="0" eaLnBrk="1" latinLnBrk="0" hangingPunct="1">
        <a:defRPr sz="1800" kern="1200">
          <a:solidFill>
            <a:schemeClr val="tx1"/>
          </a:solidFill>
          <a:latin typeface="+mn-lt"/>
          <a:ea typeface="+mn-ea"/>
          <a:cs typeface="+mn-cs"/>
        </a:defRPr>
      </a:lvl8pPr>
      <a:lvl9pPr marL="3656266" algn="l" defTabSz="914066"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dirty="0" smtClean="0"/>
              <a:t>Klik for at redigere i master</a:t>
            </a:r>
            <a:endParaRPr lang="da-DK" dirty="0"/>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r>
              <a:rPr lang="en-US" smtClean="0">
                <a:solidFill>
                  <a:prstClr val="black">
                    <a:tint val="75000"/>
                  </a:prstClr>
                </a:solidFill>
              </a:rPr>
              <a:t>Version 3.0  Pr 18/01-2016</a:t>
            </a:r>
            <a:endParaRPr lang="da-DK" dirty="0">
              <a:solidFill>
                <a:prstClr val="black">
                  <a:tint val="75000"/>
                </a:prstClr>
              </a:solidFill>
            </a:endParaRPr>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da-DK" dirty="0">
              <a:solidFill>
                <a:prstClr val="black">
                  <a:tint val="75000"/>
                </a:prstClr>
              </a:solidFill>
            </a:endParaRPr>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F7CB60B2-F0F4-406B-9996-4BAB9E217DFD}" type="slidenum">
              <a:rPr lang="da-DK" smtClean="0">
                <a:solidFill>
                  <a:prstClr val="black">
                    <a:tint val="75000"/>
                  </a:prstClr>
                </a:solidFill>
              </a:rPr>
              <a:pPr defTabSz="914400"/>
              <a:t>‹nr.›</a:t>
            </a:fld>
            <a:endParaRPr lang="da-DK" dirty="0">
              <a:solidFill>
                <a:prstClr val="black">
                  <a:tint val="75000"/>
                </a:prstClr>
              </a:solidFill>
            </a:endParaRPr>
          </a:p>
        </p:txBody>
      </p:sp>
    </p:spTree>
    <p:extLst>
      <p:ext uri="{BB962C8B-B14F-4D97-AF65-F5344CB8AC3E}">
        <p14:creationId xmlns:p14="http://schemas.microsoft.com/office/powerpoint/2010/main" val="1327979229"/>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02791"/>
            <a:ext cx="8352928" cy="1470025"/>
          </a:xfrm>
        </p:spPr>
        <p:txBody>
          <a:bodyPr>
            <a:normAutofit/>
          </a:bodyPr>
          <a:lstStyle/>
          <a:p>
            <a:r>
              <a:rPr lang="da-DK" sz="3600" dirty="0" smtClean="0"/>
              <a:t>IT projektmodel</a:t>
            </a:r>
            <a:r>
              <a:rPr lang="da-DK" sz="1800" dirty="0"/>
              <a:t/>
            </a:r>
            <a:br>
              <a:rPr lang="da-DK" sz="1800" dirty="0"/>
            </a:br>
            <a:r>
              <a:rPr lang="da-DK" sz="1600" dirty="0" smtClean="0"/>
              <a:t>Fælles projektmodel på tværs af Enhedsadministrationen for projekter der har IT-involvering</a:t>
            </a:r>
            <a:endParaRPr lang="da-DK" sz="1600" dirty="0"/>
          </a:p>
        </p:txBody>
      </p:sp>
      <p:sp>
        <p:nvSpPr>
          <p:cNvPr id="3" name="Pladsholder til dato 2"/>
          <p:cNvSpPr>
            <a:spLocks noGrp="1"/>
          </p:cNvSpPr>
          <p:nvPr>
            <p:ph type="dt" sz="half" idx="10"/>
          </p:nvPr>
        </p:nvSpPr>
        <p:spPr>
          <a:xfrm>
            <a:off x="107504" y="25352"/>
            <a:ext cx="2664296" cy="365125"/>
          </a:xfrm>
        </p:spPr>
        <p:txBody>
          <a:bodyPr/>
          <a:lstStyle/>
          <a:p>
            <a:r>
              <a:rPr lang="en-US" dirty="0" err="1" smtClean="0"/>
              <a:t>Opdateret</a:t>
            </a:r>
            <a:r>
              <a:rPr lang="en-US" dirty="0" smtClean="0"/>
              <a:t> </a:t>
            </a:r>
            <a:r>
              <a:rPr lang="en-US" dirty="0" smtClean="0"/>
              <a:t>21</a:t>
            </a:r>
            <a:r>
              <a:rPr lang="en-US" dirty="0" smtClean="0"/>
              <a:t>/05-2021</a:t>
            </a:r>
            <a:endParaRPr lang="da-DK" dirty="0"/>
          </a:p>
        </p:txBody>
      </p:sp>
      <p:sp>
        <p:nvSpPr>
          <p:cNvPr id="4" name="Pladsholder til indhold 2"/>
          <p:cNvSpPr txBox="1">
            <a:spLocks/>
          </p:cNvSpPr>
          <p:nvPr/>
        </p:nvSpPr>
        <p:spPr>
          <a:xfrm>
            <a:off x="179512" y="1772816"/>
            <a:ext cx="8856984" cy="4680521"/>
          </a:xfrm>
          <a:prstGeom prst="rect">
            <a:avLst/>
          </a:prstGeom>
        </p:spPr>
        <p:txBody>
          <a:bodyPr vert="horz" lIns="91406" tIns="45704" rIns="91406" bIns="45704"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da-DK" sz="1400" dirty="0"/>
              <a:t>Formål: </a:t>
            </a:r>
          </a:p>
          <a:p>
            <a:pPr lvl="1" algn="l"/>
            <a:r>
              <a:rPr lang="da-DK" sz="1400" dirty="0"/>
              <a:t>Fælles metodik for projekter </a:t>
            </a:r>
            <a:r>
              <a:rPr lang="da-DK" sz="1400" dirty="0" smtClean="0"/>
              <a:t>der involverer AU </a:t>
            </a:r>
            <a:r>
              <a:rPr lang="da-DK" sz="1400" dirty="0"/>
              <a:t>IT. </a:t>
            </a:r>
          </a:p>
          <a:p>
            <a:pPr lvl="1" algn="l"/>
            <a:r>
              <a:rPr lang="da-DK" sz="1400" dirty="0"/>
              <a:t>Værktøj og støtte til projektledere i gennemførelsen af </a:t>
            </a:r>
            <a:r>
              <a:rPr lang="da-DK" sz="1400" dirty="0" smtClean="0"/>
              <a:t>projekter.</a:t>
            </a:r>
          </a:p>
          <a:p>
            <a:pPr lvl="1" algn="l"/>
            <a:endParaRPr lang="da-DK" sz="1400" dirty="0"/>
          </a:p>
          <a:p>
            <a:pPr algn="l"/>
            <a:r>
              <a:rPr lang="da-DK" sz="1400" dirty="0"/>
              <a:t>Mål: </a:t>
            </a:r>
          </a:p>
          <a:p>
            <a:pPr marL="742784" lvl="1" indent="-285750" algn="l">
              <a:buFont typeface="Arial" panose="020B0604020202020204" pitchFamily="34" charset="0"/>
              <a:buChar char="•"/>
            </a:pPr>
            <a:r>
              <a:rPr lang="da-DK" sz="1400" dirty="0" smtClean="0"/>
              <a:t>Fælles måde at gennemføre projekterne – Faseopdelt med gategodkendelser.</a:t>
            </a:r>
          </a:p>
          <a:p>
            <a:pPr marL="742784" lvl="1" indent="-285750" algn="l">
              <a:buFont typeface="Arial" panose="020B0604020202020204" pitchFamily="34" charset="0"/>
              <a:buChar char="•"/>
            </a:pPr>
            <a:r>
              <a:rPr lang="da-DK" sz="1400" dirty="0" smtClean="0"/>
              <a:t>Fælles måde at beskrive projektrammerne i PID – Grundlag for ressourceallokering og ændringshåndtering.</a:t>
            </a:r>
          </a:p>
          <a:p>
            <a:pPr marL="742784" lvl="1" indent="-285750" algn="l">
              <a:buFont typeface="Arial" panose="020B0604020202020204" pitchFamily="34" charset="0"/>
              <a:buChar char="•"/>
            </a:pPr>
            <a:r>
              <a:rPr lang="da-DK" sz="1400" dirty="0" smtClean="0"/>
              <a:t>Fælles </a:t>
            </a:r>
            <a:r>
              <a:rPr lang="da-DK" sz="1400" dirty="0"/>
              <a:t>måde at beskrive </a:t>
            </a:r>
            <a:r>
              <a:rPr lang="da-DK" sz="1400" dirty="0" smtClean="0"/>
              <a:t>systemforvaltning – Sikring af aftaler om drift, support og funktionel vedligehold.</a:t>
            </a:r>
          </a:p>
          <a:p>
            <a:pPr marL="742784" lvl="1" indent="-285750" algn="l">
              <a:buFont typeface="Arial" panose="020B0604020202020204" pitchFamily="34" charset="0"/>
              <a:buChar char="•"/>
            </a:pPr>
            <a:r>
              <a:rPr lang="da-DK" sz="1400" dirty="0" smtClean="0"/>
              <a:t>Fælles rapporteringsmetode  – </a:t>
            </a:r>
            <a:r>
              <a:rPr lang="da-DK" sz="1400" dirty="0"/>
              <a:t>S</a:t>
            </a:r>
            <a:r>
              <a:rPr lang="da-DK" sz="1400" dirty="0" smtClean="0"/>
              <a:t>ynlighed </a:t>
            </a:r>
            <a:r>
              <a:rPr lang="da-DK" sz="1400" dirty="0"/>
              <a:t>om </a:t>
            </a:r>
            <a:r>
              <a:rPr lang="da-DK" sz="1400" dirty="0" smtClean="0"/>
              <a:t>sundhed og fremdrift.</a:t>
            </a:r>
          </a:p>
          <a:p>
            <a:pPr marL="742784" lvl="1" indent="-285750" algn="l">
              <a:buFont typeface="Arial" panose="020B0604020202020204" pitchFamily="34" charset="0"/>
              <a:buChar char="•"/>
            </a:pPr>
            <a:r>
              <a:rPr lang="da-DK" sz="1400" dirty="0" smtClean="0"/>
              <a:t>Sikring af at grundlæggende projektleverancer gennemføres.</a:t>
            </a:r>
          </a:p>
          <a:p>
            <a:pPr marL="742784" lvl="1" indent="-285750" algn="l">
              <a:buFont typeface="Arial" panose="020B0604020202020204" pitchFamily="34" charset="0"/>
              <a:buChar char="•"/>
            </a:pPr>
            <a:r>
              <a:rPr lang="da-DK" sz="1400" dirty="0" smtClean="0"/>
              <a:t>Fokus på opmærksomhedspunkter for projektgennemførelse på AU.</a:t>
            </a:r>
          </a:p>
          <a:p>
            <a:pPr marL="742784" lvl="1" indent="-285750" algn="l">
              <a:buFont typeface="Arial" panose="020B0604020202020204" pitchFamily="34" charset="0"/>
              <a:buChar char="•"/>
            </a:pPr>
            <a:r>
              <a:rPr lang="da-DK" sz="1400" dirty="0" smtClean="0"/>
              <a:t>Afstemning </a:t>
            </a:r>
            <a:r>
              <a:rPr lang="da-DK" sz="1400" dirty="0"/>
              <a:t>af forventninger til gennemførelse hos </a:t>
            </a:r>
            <a:r>
              <a:rPr lang="da-DK" sz="1400" dirty="0" smtClean="0"/>
              <a:t>projektets interessenter.</a:t>
            </a:r>
          </a:p>
          <a:p>
            <a:pPr marL="742679" lvl="1" indent="-285645" algn="l">
              <a:buFont typeface="Arial" pitchFamily="34" charset="0"/>
              <a:buChar char="•"/>
            </a:pPr>
            <a:endParaRPr lang="da-DK" sz="1400" dirty="0"/>
          </a:p>
          <a:p>
            <a:pPr algn="l"/>
            <a:r>
              <a:rPr lang="da-DK" sz="1400" dirty="0"/>
              <a:t>Anbefaling til praktisk brug af modellen:</a:t>
            </a:r>
          </a:p>
          <a:p>
            <a:pPr marL="742679" lvl="1" indent="-285645" algn="l">
              <a:buFont typeface="Arial" pitchFamily="34" charset="0"/>
              <a:buChar char="•"/>
            </a:pPr>
            <a:r>
              <a:rPr lang="da-DK" sz="1400" dirty="0"/>
              <a:t>I forbindelse med projektopstart kan slide 3</a:t>
            </a:r>
            <a:r>
              <a:rPr lang="da-DK" sz="1400" dirty="0" smtClean="0"/>
              <a:t> udfyldes </a:t>
            </a:r>
            <a:r>
              <a:rPr lang="da-DK" sz="1400" dirty="0"/>
              <a:t>for det enkelte projekt med specifikke leverancer og opmærksomhedspunkter. Det vil bibringe et overblik over hovedlinjerne i projektet, og hjælpe til en fælles forståelse af hvilke leverancer der skal være på plads inden projektet kan fortsætte til næste fase.</a:t>
            </a:r>
          </a:p>
          <a:p>
            <a:pPr algn="l"/>
            <a:endParaRPr lang="da-DK" sz="1800" dirty="0"/>
          </a:p>
          <a:p>
            <a:pPr marL="285645" indent="-285645" algn="l">
              <a:buFont typeface="Arial" pitchFamily="34" charset="0"/>
              <a:buChar char="•"/>
            </a:pPr>
            <a:endParaRPr lang="da-DK" sz="1800" dirty="0"/>
          </a:p>
          <a:p>
            <a:pPr lvl="1" algn="l"/>
            <a:endParaRPr lang="da-DK" sz="1400" dirty="0"/>
          </a:p>
        </p:txBody>
      </p:sp>
      <p:sp>
        <p:nvSpPr>
          <p:cNvPr id="5" name="Pladsholder til diasnummer 4"/>
          <p:cNvSpPr>
            <a:spLocks noGrp="1"/>
          </p:cNvSpPr>
          <p:nvPr>
            <p:ph type="sldNum" sz="quarter" idx="12"/>
          </p:nvPr>
        </p:nvSpPr>
        <p:spPr/>
        <p:txBody>
          <a:bodyPr/>
          <a:lstStyle/>
          <a:p>
            <a:fld id="{E035AAB8-68F7-44CA-9DA8-0CD066F1FDFB}" type="slidenum">
              <a:rPr lang="da-DK" smtClean="0"/>
              <a:pPr/>
              <a:t>1</a:t>
            </a:fld>
            <a:endParaRPr lang="da-DK"/>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a:xfrm>
            <a:off x="457200" y="6356353"/>
            <a:ext cx="2530624" cy="365125"/>
          </a:xfrm>
        </p:spPr>
        <p:txBody>
          <a:bodyPr/>
          <a:lstStyle/>
          <a:p>
            <a:r>
              <a:rPr lang="en-US" dirty="0" err="1" smtClean="0">
                <a:solidFill>
                  <a:prstClr val="black">
                    <a:tint val="75000"/>
                  </a:prstClr>
                </a:solidFill>
              </a:rPr>
              <a:t>Opdateret</a:t>
            </a:r>
            <a:r>
              <a:rPr lang="en-US" dirty="0" smtClean="0">
                <a:solidFill>
                  <a:prstClr val="black">
                    <a:tint val="75000"/>
                  </a:prstClr>
                </a:solidFill>
              </a:rPr>
              <a:t>  30/06-2020</a:t>
            </a:r>
            <a:endParaRPr lang="da-DK" dirty="0">
              <a:solidFill>
                <a:prstClr val="black">
                  <a:tint val="75000"/>
                </a:prstClr>
              </a:solidFill>
            </a:endParaRPr>
          </a:p>
        </p:txBody>
      </p:sp>
      <p:sp>
        <p:nvSpPr>
          <p:cNvPr id="5" name="Pladsholder til diasnummer 4"/>
          <p:cNvSpPr>
            <a:spLocks noGrp="1"/>
          </p:cNvSpPr>
          <p:nvPr>
            <p:ph type="sldNum" sz="quarter" idx="12"/>
          </p:nvPr>
        </p:nvSpPr>
        <p:spPr/>
        <p:txBody>
          <a:bodyPr/>
          <a:lstStyle/>
          <a:p>
            <a:fld id="{28D58B9E-8C28-4A6F-88A8-20722429AA1C}" type="slidenum">
              <a:rPr lang="da-DK" smtClean="0">
                <a:solidFill>
                  <a:prstClr val="black">
                    <a:tint val="75000"/>
                  </a:prstClr>
                </a:solidFill>
              </a:rPr>
              <a:pPr/>
              <a:t>2</a:t>
            </a:fld>
            <a:endParaRPr lang="da-DK">
              <a:solidFill>
                <a:prstClr val="black">
                  <a:tint val="75000"/>
                </a:prstClr>
              </a:solidFill>
            </a:endParaRPr>
          </a:p>
        </p:txBody>
      </p:sp>
      <p:pic>
        <p:nvPicPr>
          <p:cNvPr id="4" name="Billede 3"/>
          <p:cNvPicPr>
            <a:picLocks noChangeAspect="1"/>
          </p:cNvPicPr>
          <p:nvPr/>
        </p:nvPicPr>
        <p:blipFill>
          <a:blip r:embed="rId3"/>
          <a:stretch>
            <a:fillRect/>
          </a:stretch>
        </p:blipFill>
        <p:spPr>
          <a:xfrm>
            <a:off x="38100" y="962025"/>
            <a:ext cx="9067800" cy="4933950"/>
          </a:xfrm>
          <a:prstGeom prst="rect">
            <a:avLst/>
          </a:prstGeom>
        </p:spPr>
      </p:pic>
    </p:spTree>
    <p:extLst>
      <p:ext uri="{BB962C8B-B14F-4D97-AF65-F5344CB8AC3E}">
        <p14:creationId xmlns:p14="http://schemas.microsoft.com/office/powerpoint/2010/main" val="26809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nkel 1"/>
          <p:cNvSpPr/>
          <p:nvPr/>
        </p:nvSpPr>
        <p:spPr>
          <a:xfrm>
            <a:off x="2698571" y="278850"/>
            <a:ext cx="2398638" cy="504055"/>
          </a:xfrm>
          <a:prstGeom prst="chevron">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pPr algn="ctr"/>
            <a:r>
              <a:rPr lang="da-DK" dirty="0" err="1">
                <a:solidFill>
                  <a:prstClr val="black"/>
                </a:solidFill>
              </a:rPr>
              <a:t>Foranalyse</a:t>
            </a:r>
            <a:endParaRPr lang="da-DK" dirty="0">
              <a:solidFill>
                <a:prstClr val="black"/>
              </a:solidFill>
            </a:endParaRPr>
          </a:p>
        </p:txBody>
      </p:sp>
      <p:sp>
        <p:nvSpPr>
          <p:cNvPr id="3" name="Pentagon 2"/>
          <p:cNvSpPr/>
          <p:nvPr/>
        </p:nvSpPr>
        <p:spPr>
          <a:xfrm>
            <a:off x="899594" y="278850"/>
            <a:ext cx="2156520" cy="504055"/>
          </a:xfrm>
          <a:prstGeom prst="homePlat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pPr algn="ctr"/>
            <a:r>
              <a:rPr lang="da-DK" dirty="0" smtClean="0">
                <a:solidFill>
                  <a:prstClr val="black"/>
                </a:solidFill>
              </a:rPr>
              <a:t>Initiering</a:t>
            </a:r>
            <a:endParaRPr lang="da-DK" dirty="0">
              <a:solidFill>
                <a:prstClr val="black"/>
              </a:solidFill>
            </a:endParaRPr>
          </a:p>
        </p:txBody>
      </p:sp>
      <p:sp>
        <p:nvSpPr>
          <p:cNvPr id="4" name="Vinkel 3"/>
          <p:cNvSpPr/>
          <p:nvPr/>
        </p:nvSpPr>
        <p:spPr>
          <a:xfrm>
            <a:off x="4788025" y="278850"/>
            <a:ext cx="2363827" cy="504055"/>
          </a:xfrm>
          <a:prstGeom prst="chevron">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pPr algn="ctr"/>
            <a:r>
              <a:rPr lang="da-DK" dirty="0" smtClean="0">
                <a:solidFill>
                  <a:prstClr val="black"/>
                </a:solidFill>
              </a:rPr>
              <a:t>Gennem-</a:t>
            </a:r>
            <a:endParaRPr lang="da-DK" dirty="0">
              <a:solidFill>
                <a:prstClr val="black"/>
              </a:solidFill>
            </a:endParaRPr>
          </a:p>
        </p:txBody>
      </p:sp>
      <p:sp>
        <p:nvSpPr>
          <p:cNvPr id="5" name="Vinkel 4"/>
          <p:cNvSpPr/>
          <p:nvPr/>
        </p:nvSpPr>
        <p:spPr>
          <a:xfrm>
            <a:off x="6723524" y="278850"/>
            <a:ext cx="2312973" cy="504055"/>
          </a:xfrm>
          <a:prstGeom prst="chevron">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pPr algn="ctr"/>
            <a:r>
              <a:rPr lang="da-DK" dirty="0">
                <a:solidFill>
                  <a:prstClr val="black"/>
                </a:solidFill>
              </a:rPr>
              <a:t>f</a:t>
            </a:r>
            <a:r>
              <a:rPr lang="da-DK" dirty="0" smtClean="0">
                <a:solidFill>
                  <a:prstClr val="black"/>
                </a:solidFill>
              </a:rPr>
              <a:t>ørelse</a:t>
            </a:r>
            <a:endParaRPr lang="da-DK" dirty="0">
              <a:solidFill>
                <a:prstClr val="black"/>
              </a:solidFill>
            </a:endParaRPr>
          </a:p>
        </p:txBody>
      </p:sp>
      <p:sp>
        <p:nvSpPr>
          <p:cNvPr id="8" name="Rektangel 7"/>
          <p:cNvSpPr/>
          <p:nvPr/>
        </p:nvSpPr>
        <p:spPr>
          <a:xfrm>
            <a:off x="2627785" y="278850"/>
            <a:ext cx="428328" cy="504055"/>
          </a:xfrm>
          <a:prstGeom prst="rect">
            <a:avLst/>
          </a:prstGeom>
          <a:gradFill>
            <a:gsLst>
              <a:gs pos="46000">
                <a:schemeClr val="accent3">
                  <a:lumMod val="40000"/>
                  <a:lumOff val="60000"/>
                </a:schemeClr>
              </a:gs>
              <a:gs pos="72000">
                <a:srgbClr val="D0DCF1">
                  <a:lumMod val="60000"/>
                </a:srgbClr>
              </a:gs>
              <a:gs pos="72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dirty="0" smtClean="0">
                <a:solidFill>
                  <a:prstClr val="white"/>
                </a:solidFill>
              </a:rPr>
              <a:t>GATE</a:t>
            </a:r>
            <a:endParaRPr lang="da-DK" sz="800" dirty="0">
              <a:solidFill>
                <a:prstClr val="white"/>
              </a:solidFill>
            </a:endParaRPr>
          </a:p>
          <a:p>
            <a:pPr algn="ctr"/>
            <a:r>
              <a:rPr lang="da-DK" sz="800" dirty="0">
                <a:solidFill>
                  <a:prstClr val="white"/>
                </a:solidFill>
              </a:rPr>
              <a:t>1</a:t>
            </a:r>
          </a:p>
        </p:txBody>
      </p:sp>
      <p:sp>
        <p:nvSpPr>
          <p:cNvPr id="13" name="Rektangel 12"/>
          <p:cNvSpPr/>
          <p:nvPr/>
        </p:nvSpPr>
        <p:spPr>
          <a:xfrm>
            <a:off x="4716017" y="278850"/>
            <a:ext cx="428328" cy="504055"/>
          </a:xfrm>
          <a:prstGeom prst="rect">
            <a:avLst/>
          </a:prstGeom>
          <a:gradFill>
            <a:gsLst>
              <a:gs pos="46000">
                <a:schemeClr val="accent3">
                  <a:lumMod val="40000"/>
                  <a:lumOff val="60000"/>
                </a:schemeClr>
              </a:gs>
              <a:gs pos="72000">
                <a:srgbClr val="D0DCF1">
                  <a:lumMod val="60000"/>
                </a:srgbClr>
              </a:gs>
              <a:gs pos="72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dirty="0" smtClean="0">
                <a:solidFill>
                  <a:prstClr val="white"/>
                </a:solidFill>
              </a:rPr>
              <a:t>GATE</a:t>
            </a:r>
            <a:endParaRPr lang="da-DK" sz="800" dirty="0">
              <a:solidFill>
                <a:prstClr val="white"/>
              </a:solidFill>
            </a:endParaRPr>
          </a:p>
          <a:p>
            <a:pPr algn="ctr"/>
            <a:r>
              <a:rPr lang="da-DK" sz="800" dirty="0">
                <a:solidFill>
                  <a:prstClr val="white"/>
                </a:solidFill>
              </a:rPr>
              <a:t>2</a:t>
            </a:r>
          </a:p>
        </p:txBody>
      </p:sp>
      <p:sp>
        <p:nvSpPr>
          <p:cNvPr id="14" name="Rektangel 13"/>
          <p:cNvSpPr/>
          <p:nvPr/>
        </p:nvSpPr>
        <p:spPr>
          <a:xfrm>
            <a:off x="6732241" y="278850"/>
            <a:ext cx="428328" cy="504055"/>
          </a:xfrm>
          <a:prstGeom prst="rect">
            <a:avLst/>
          </a:prstGeom>
          <a:gradFill>
            <a:gsLst>
              <a:gs pos="46000">
                <a:schemeClr val="accent3">
                  <a:lumMod val="40000"/>
                  <a:lumOff val="60000"/>
                </a:schemeClr>
              </a:gs>
              <a:gs pos="72000">
                <a:srgbClr val="D0DCF1">
                  <a:lumMod val="60000"/>
                </a:srgbClr>
              </a:gs>
              <a:gs pos="72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dirty="0" smtClean="0">
                <a:solidFill>
                  <a:prstClr val="white"/>
                </a:solidFill>
              </a:rPr>
              <a:t>GATE</a:t>
            </a:r>
            <a:endParaRPr lang="da-DK" sz="800" dirty="0">
              <a:solidFill>
                <a:prstClr val="white"/>
              </a:solidFill>
            </a:endParaRPr>
          </a:p>
          <a:p>
            <a:pPr algn="ctr"/>
            <a:r>
              <a:rPr lang="da-DK" sz="800" dirty="0">
                <a:solidFill>
                  <a:prstClr val="white"/>
                </a:solidFill>
              </a:rPr>
              <a:t>3</a:t>
            </a:r>
          </a:p>
        </p:txBody>
      </p:sp>
      <p:sp>
        <p:nvSpPr>
          <p:cNvPr id="15" name="Rektangel 14"/>
          <p:cNvSpPr/>
          <p:nvPr/>
        </p:nvSpPr>
        <p:spPr>
          <a:xfrm>
            <a:off x="8604448" y="278850"/>
            <a:ext cx="432049" cy="504055"/>
          </a:xfrm>
          <a:prstGeom prst="rect">
            <a:avLst/>
          </a:prstGeom>
          <a:gradFill>
            <a:gsLst>
              <a:gs pos="46000">
                <a:schemeClr val="accent3">
                  <a:lumMod val="40000"/>
                  <a:lumOff val="60000"/>
                </a:schemeClr>
              </a:gs>
              <a:gs pos="72000">
                <a:srgbClr val="D0DCF1">
                  <a:lumMod val="60000"/>
                </a:srgbClr>
              </a:gs>
              <a:gs pos="72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700" dirty="0" smtClean="0">
                <a:solidFill>
                  <a:prstClr val="white"/>
                </a:solidFill>
              </a:rPr>
              <a:t>AF</a:t>
            </a:r>
          </a:p>
          <a:p>
            <a:pPr algn="ctr"/>
            <a:r>
              <a:rPr lang="da-DK" sz="700" dirty="0" smtClean="0">
                <a:solidFill>
                  <a:prstClr val="white"/>
                </a:solidFill>
              </a:rPr>
              <a:t>SLUT</a:t>
            </a:r>
            <a:endParaRPr lang="da-DK" sz="700" dirty="0">
              <a:solidFill>
                <a:prstClr val="white"/>
              </a:solidFill>
            </a:endParaRPr>
          </a:p>
        </p:txBody>
      </p:sp>
      <p:sp>
        <p:nvSpPr>
          <p:cNvPr id="9" name="Pladsholder til dato 8"/>
          <p:cNvSpPr>
            <a:spLocks noGrp="1"/>
          </p:cNvSpPr>
          <p:nvPr>
            <p:ph type="dt" sz="half" idx="10"/>
          </p:nvPr>
        </p:nvSpPr>
        <p:spPr>
          <a:xfrm>
            <a:off x="-72005" y="278942"/>
            <a:ext cx="1115613" cy="365125"/>
          </a:xfrm>
        </p:spPr>
        <p:txBody>
          <a:bodyPr/>
          <a:lstStyle/>
          <a:p>
            <a:r>
              <a:rPr lang="en-US" sz="1000" dirty="0" err="1" smtClean="0">
                <a:solidFill>
                  <a:prstClr val="black">
                    <a:tint val="75000"/>
                  </a:prstClr>
                </a:solidFill>
              </a:rPr>
              <a:t>Projektmodellen</a:t>
            </a:r>
            <a:endParaRPr lang="en-US" sz="1000" dirty="0" smtClean="0">
              <a:solidFill>
                <a:prstClr val="black">
                  <a:tint val="75000"/>
                </a:prstClr>
              </a:solidFill>
            </a:endParaRPr>
          </a:p>
          <a:p>
            <a:r>
              <a:rPr lang="en-US" sz="1000" dirty="0" err="1" smtClean="0">
                <a:solidFill>
                  <a:prstClr val="black">
                    <a:tint val="75000"/>
                  </a:prstClr>
                </a:solidFill>
              </a:rPr>
              <a:t>Godkendt</a:t>
            </a:r>
            <a:r>
              <a:rPr lang="en-US" sz="1000" dirty="0" smtClean="0">
                <a:solidFill>
                  <a:prstClr val="black">
                    <a:tint val="75000"/>
                  </a:prstClr>
                </a:solidFill>
              </a:rPr>
              <a:t> </a:t>
            </a:r>
          </a:p>
          <a:p>
            <a:r>
              <a:rPr lang="en-US" sz="1000" dirty="0" smtClean="0">
                <a:solidFill>
                  <a:prstClr val="black">
                    <a:tint val="75000"/>
                  </a:prstClr>
                </a:solidFill>
              </a:rPr>
              <a:t>03-05-2021</a:t>
            </a:r>
            <a:endParaRPr lang="da-DK" sz="1000" dirty="0">
              <a:solidFill>
                <a:prstClr val="black">
                  <a:tint val="75000"/>
                </a:prstClr>
              </a:solidFill>
            </a:endParaRPr>
          </a:p>
        </p:txBody>
      </p:sp>
      <p:sp>
        <p:nvSpPr>
          <p:cNvPr id="6" name="Tekstfelt 5"/>
          <p:cNvSpPr txBox="1"/>
          <p:nvPr/>
        </p:nvSpPr>
        <p:spPr>
          <a:xfrm>
            <a:off x="8857671" y="6885964"/>
            <a:ext cx="288032" cy="215444"/>
          </a:xfrm>
          <a:prstGeom prst="rect">
            <a:avLst/>
          </a:prstGeom>
          <a:noFill/>
        </p:spPr>
        <p:txBody>
          <a:bodyPr wrap="square" rtlCol="0">
            <a:spAutoFit/>
          </a:bodyPr>
          <a:lstStyle/>
          <a:p>
            <a:r>
              <a:rPr lang="da-DK" sz="800" dirty="0" smtClean="0"/>
              <a:t>3</a:t>
            </a:r>
            <a:endParaRPr lang="da-DK" sz="800" dirty="0"/>
          </a:p>
        </p:txBody>
      </p:sp>
      <p:graphicFrame>
        <p:nvGraphicFramePr>
          <p:cNvPr id="16" name="Tabel 15"/>
          <p:cNvGraphicFramePr>
            <a:graphicFrameLocks noGrp="1"/>
          </p:cNvGraphicFramePr>
          <p:nvPr>
            <p:extLst>
              <p:ext uri="{D42A27DB-BD31-4B8C-83A1-F6EECF244321}">
                <p14:modId xmlns:p14="http://schemas.microsoft.com/office/powerpoint/2010/main" val="1990435476"/>
              </p:ext>
            </p:extLst>
          </p:nvPr>
        </p:nvGraphicFramePr>
        <p:xfrm>
          <a:off x="107504" y="794009"/>
          <a:ext cx="8928992" cy="5652416"/>
        </p:xfrm>
        <a:graphic>
          <a:graphicData uri="http://schemas.openxmlformats.org/drawingml/2006/table">
            <a:tbl>
              <a:tblPr firstRow="1" firstCol="1" bandRow="1">
                <a:tableStyleId>{5C22544A-7EE6-4342-B048-85BDC9FD1C3A}</a:tableStyleId>
              </a:tblPr>
              <a:tblGrid>
                <a:gridCol w="725934">
                  <a:extLst>
                    <a:ext uri="{9D8B030D-6E8A-4147-A177-3AD203B41FA5}">
                      <a16:colId xmlns:a16="http://schemas.microsoft.com/office/drawing/2014/main" val="20000"/>
                    </a:ext>
                  </a:extLst>
                </a:gridCol>
                <a:gridCol w="1960023">
                  <a:extLst>
                    <a:ext uri="{9D8B030D-6E8A-4147-A177-3AD203B41FA5}">
                      <a16:colId xmlns:a16="http://schemas.microsoft.com/office/drawing/2014/main" val="20001"/>
                    </a:ext>
                  </a:extLst>
                </a:gridCol>
                <a:gridCol w="2105210">
                  <a:extLst>
                    <a:ext uri="{9D8B030D-6E8A-4147-A177-3AD203B41FA5}">
                      <a16:colId xmlns:a16="http://schemas.microsoft.com/office/drawing/2014/main" val="20002"/>
                    </a:ext>
                  </a:extLst>
                </a:gridCol>
                <a:gridCol w="2032616">
                  <a:extLst>
                    <a:ext uri="{9D8B030D-6E8A-4147-A177-3AD203B41FA5}">
                      <a16:colId xmlns:a16="http://schemas.microsoft.com/office/drawing/2014/main" val="20003"/>
                    </a:ext>
                  </a:extLst>
                </a:gridCol>
                <a:gridCol w="2105209">
                  <a:extLst>
                    <a:ext uri="{9D8B030D-6E8A-4147-A177-3AD203B41FA5}">
                      <a16:colId xmlns:a16="http://schemas.microsoft.com/office/drawing/2014/main" val="20004"/>
                    </a:ext>
                  </a:extLst>
                </a:gridCol>
              </a:tblGrid>
              <a:tr h="1171685">
                <a:tc>
                  <a:txBody>
                    <a:bodyPr/>
                    <a:lstStyle/>
                    <a:p>
                      <a:pPr marL="450215">
                        <a:lnSpc>
                          <a:spcPct val="115000"/>
                        </a:lnSpc>
                        <a:spcAft>
                          <a:spcPts val="0"/>
                        </a:spcAft>
                      </a:pPr>
                      <a:r>
                        <a:rPr lang="da-DK" sz="700" dirty="0">
                          <a:effectLst/>
                        </a:rPr>
                        <a:t> </a:t>
                      </a:r>
                    </a:p>
                    <a:p>
                      <a:pPr>
                        <a:lnSpc>
                          <a:spcPct val="115000"/>
                        </a:lnSpc>
                        <a:spcAft>
                          <a:spcPts val="0"/>
                        </a:spcAft>
                      </a:pPr>
                      <a:r>
                        <a:rPr lang="da-DK" sz="700" b="1" dirty="0" smtClean="0">
                          <a:effectLst/>
                        </a:rPr>
                        <a:t>Formål med fasen</a:t>
                      </a:r>
                      <a:endParaRPr lang="da-DK" sz="700" b="1" dirty="0">
                        <a:effectLst/>
                        <a:latin typeface="Calibri"/>
                        <a:ea typeface="Calibri"/>
                        <a:cs typeface="Times New Roman"/>
                      </a:endParaRPr>
                    </a:p>
                  </a:txBody>
                  <a:tcPr marL="65139" marR="65139" marT="0" marB="0"/>
                </a:tc>
                <a:tc>
                  <a:txBody>
                    <a:bodyPr/>
                    <a:lstStyle/>
                    <a:p>
                      <a:pPr>
                        <a:lnSpc>
                          <a:spcPct val="100000"/>
                        </a:lnSpc>
                        <a:spcAft>
                          <a:spcPts val="780"/>
                        </a:spcAft>
                      </a:pPr>
                      <a:r>
                        <a:rPr lang="da-DK" sz="700" b="0" kern="1200" dirty="0">
                          <a:solidFill>
                            <a:schemeClr val="tx1"/>
                          </a:solidFill>
                          <a:effectLst/>
                        </a:rPr>
                        <a:t>Behov kvalificeres og beskrives i </a:t>
                      </a:r>
                      <a:r>
                        <a:rPr lang="da-DK" sz="700" b="0" kern="1200" baseline="0" dirty="0" smtClean="0">
                          <a:solidFill>
                            <a:schemeClr val="tx1"/>
                          </a:solidFill>
                          <a:effectLst/>
                        </a:rPr>
                        <a:t>en</a:t>
                      </a:r>
                      <a:r>
                        <a:rPr lang="da-DK" sz="700" b="0" kern="1200" dirty="0" smtClean="0">
                          <a:solidFill>
                            <a:schemeClr val="tx1"/>
                          </a:solidFill>
                          <a:effectLst/>
                        </a:rPr>
                        <a:t> PID.</a:t>
                      </a:r>
                    </a:p>
                    <a:p>
                      <a:pPr>
                        <a:lnSpc>
                          <a:spcPct val="100000"/>
                        </a:lnSpc>
                        <a:spcAft>
                          <a:spcPts val="780"/>
                        </a:spcAft>
                      </a:pPr>
                      <a:r>
                        <a:rPr lang="da-DK" sz="700" b="0" kern="1200" dirty="0" smtClean="0">
                          <a:solidFill>
                            <a:schemeClr val="tx1"/>
                          </a:solidFill>
                          <a:effectLst/>
                          <a:latin typeface="Calibri"/>
                          <a:ea typeface="Times New Roman"/>
                          <a:cs typeface="Times New Roman"/>
                        </a:rPr>
                        <a:t>Indsatsområderne for projektet/</a:t>
                      </a:r>
                      <a:r>
                        <a:rPr lang="da-DK" sz="700" b="0" kern="1200" dirty="0" err="1" smtClean="0">
                          <a:solidFill>
                            <a:schemeClr val="tx1"/>
                          </a:solidFill>
                          <a:effectLst/>
                          <a:latin typeface="Calibri"/>
                          <a:ea typeface="Times New Roman"/>
                          <a:cs typeface="Times New Roman"/>
                        </a:rPr>
                        <a:t>foranalysen</a:t>
                      </a:r>
                      <a:r>
                        <a:rPr lang="da-DK" sz="700" b="0" kern="1200" dirty="0" smtClean="0">
                          <a:solidFill>
                            <a:schemeClr val="tx1"/>
                          </a:solidFill>
                          <a:effectLst/>
                          <a:latin typeface="Calibri"/>
                          <a:ea typeface="Times New Roman"/>
                          <a:cs typeface="Times New Roman"/>
                        </a:rPr>
                        <a:t> planlægges.</a:t>
                      </a:r>
                    </a:p>
                    <a:p>
                      <a:pPr>
                        <a:lnSpc>
                          <a:spcPct val="100000"/>
                        </a:lnSpc>
                        <a:spcAft>
                          <a:spcPts val="780"/>
                        </a:spcAft>
                      </a:pPr>
                      <a:r>
                        <a:rPr lang="da-DK" sz="700" b="0" kern="1200" dirty="0" smtClean="0">
                          <a:solidFill>
                            <a:schemeClr val="tx1"/>
                          </a:solidFill>
                          <a:effectLst/>
                          <a:latin typeface="Calibri"/>
                          <a:ea typeface="Times New Roman"/>
                          <a:cs typeface="Times New Roman"/>
                        </a:rPr>
                        <a:t>De første arkitekturanalyser gennemføres for at synliggøre projektets omfang.</a:t>
                      </a:r>
                      <a:endParaRPr lang="da-DK" sz="700" b="0" dirty="0">
                        <a:solidFill>
                          <a:schemeClr val="tx1"/>
                        </a:solidFill>
                        <a:effectLst/>
                        <a:latin typeface="Calibri"/>
                        <a:ea typeface="Times New Roman"/>
                        <a:cs typeface="Times New Roman"/>
                      </a:endParaRPr>
                    </a:p>
                  </a:txBody>
                  <a:tcPr marL="65139" marR="65139" marT="0" marB="0">
                    <a:solidFill>
                      <a:schemeClr val="accent1">
                        <a:lumMod val="20000"/>
                        <a:lumOff val="80000"/>
                      </a:schemeClr>
                    </a:solidFill>
                  </a:tcPr>
                </a:tc>
                <a:tc>
                  <a:txBody>
                    <a:bodyPr/>
                    <a:lstStyle/>
                    <a:p>
                      <a:pPr marL="0" marR="0" lvl="0" indent="0" algn="l" defTabSz="914066" rtl="0" eaLnBrk="1" fontAlgn="auto" latinLnBrk="0" hangingPunct="1">
                        <a:lnSpc>
                          <a:spcPct val="100000"/>
                        </a:lnSpc>
                        <a:spcBef>
                          <a:spcPts val="0"/>
                        </a:spcBef>
                        <a:spcAft>
                          <a:spcPts val="780"/>
                        </a:spcAft>
                        <a:buClrTx/>
                        <a:buSzTx/>
                        <a:buFontTx/>
                        <a:buNone/>
                        <a:tabLst/>
                        <a:defRPr/>
                      </a:pPr>
                      <a:r>
                        <a:rPr lang="da-DK" sz="700" b="0" kern="1200" dirty="0">
                          <a:solidFill>
                            <a:schemeClr val="tx1"/>
                          </a:solidFill>
                          <a:effectLst/>
                        </a:rPr>
                        <a:t>Grundlaget for projektet analyseres og rammerne </a:t>
                      </a:r>
                      <a:r>
                        <a:rPr lang="da-DK" sz="700" b="0" kern="1200" dirty="0" smtClean="0">
                          <a:solidFill>
                            <a:schemeClr val="tx1"/>
                          </a:solidFill>
                          <a:effectLst/>
                        </a:rPr>
                        <a:t>fastlægges. Det indebærer identifikation og håndtering af løsninger og beslutninger, der vil komme</a:t>
                      </a:r>
                      <a:r>
                        <a:rPr lang="da-DK" sz="700" b="0" kern="1200" baseline="0" dirty="0" smtClean="0">
                          <a:solidFill>
                            <a:schemeClr val="tx1"/>
                          </a:solidFill>
                          <a:effectLst/>
                        </a:rPr>
                        <a:t> til at påvirke</a:t>
                      </a:r>
                      <a:r>
                        <a:rPr lang="da-DK" sz="700" b="0" kern="1200" dirty="0" smtClean="0">
                          <a:solidFill>
                            <a:schemeClr val="tx1"/>
                          </a:solidFill>
                          <a:effectLst/>
                        </a:rPr>
                        <a:t> projektets indhold, organisering eller</a:t>
                      </a:r>
                      <a:r>
                        <a:rPr lang="da-DK" sz="700" b="0" kern="1200" baseline="0" dirty="0" smtClean="0">
                          <a:solidFill>
                            <a:schemeClr val="tx1"/>
                          </a:solidFill>
                          <a:effectLst/>
                        </a:rPr>
                        <a:t> andre rammer</a:t>
                      </a:r>
                      <a:r>
                        <a:rPr lang="da-DK" sz="700" b="0" kern="1200" dirty="0" smtClean="0">
                          <a:solidFill>
                            <a:schemeClr val="tx1"/>
                          </a:solidFill>
                          <a:effectLst/>
                        </a:rPr>
                        <a:t>.</a:t>
                      </a:r>
                    </a:p>
                    <a:p>
                      <a:pPr>
                        <a:lnSpc>
                          <a:spcPct val="100000"/>
                        </a:lnSpc>
                        <a:spcAft>
                          <a:spcPts val="780"/>
                        </a:spcAft>
                      </a:pPr>
                      <a:r>
                        <a:rPr lang="da-DK" sz="700" b="0" kern="1200" dirty="0" smtClean="0">
                          <a:solidFill>
                            <a:schemeClr val="tx1"/>
                          </a:solidFill>
                          <a:effectLst/>
                        </a:rPr>
                        <a:t>Indsatsområderne/sporene</a:t>
                      </a:r>
                      <a:r>
                        <a:rPr lang="da-DK" sz="700" b="0" kern="1200" baseline="0" dirty="0" smtClean="0">
                          <a:solidFill>
                            <a:schemeClr val="tx1"/>
                          </a:solidFill>
                          <a:effectLst/>
                        </a:rPr>
                        <a:t> for projektet planlægges.</a:t>
                      </a:r>
                      <a:endParaRPr lang="da-DK" sz="700" b="0" kern="1200" dirty="0" smtClean="0">
                        <a:solidFill>
                          <a:schemeClr val="tx1"/>
                        </a:solidFill>
                        <a:effectLst/>
                      </a:endParaRPr>
                    </a:p>
                    <a:p>
                      <a:pPr>
                        <a:lnSpc>
                          <a:spcPct val="100000"/>
                        </a:lnSpc>
                        <a:spcAft>
                          <a:spcPts val="780"/>
                        </a:spcAft>
                      </a:pPr>
                      <a:r>
                        <a:rPr lang="da-DK" sz="700" b="0" kern="1200" dirty="0" smtClean="0">
                          <a:solidFill>
                            <a:schemeClr val="tx1"/>
                          </a:solidFill>
                          <a:effectLst/>
                        </a:rPr>
                        <a:t>Udbud gennemføres</a:t>
                      </a:r>
                      <a:r>
                        <a:rPr lang="da-DK" sz="700" b="0" kern="1200" baseline="0" dirty="0" smtClean="0">
                          <a:solidFill>
                            <a:schemeClr val="tx1"/>
                          </a:solidFill>
                          <a:effectLst/>
                        </a:rPr>
                        <a:t> frem til kontrakten er klar til underskrift.</a:t>
                      </a:r>
                      <a:endParaRPr lang="da-DK" sz="700" b="0" dirty="0">
                        <a:solidFill>
                          <a:schemeClr val="tx1"/>
                        </a:solidFill>
                        <a:effectLst/>
                        <a:latin typeface="Calibri"/>
                        <a:ea typeface="Times New Roman"/>
                        <a:cs typeface="Times New Roman"/>
                      </a:endParaRPr>
                    </a:p>
                  </a:txBody>
                  <a:tcPr marL="65139" marR="65139" marT="0" marB="0">
                    <a:solidFill>
                      <a:schemeClr val="accent1">
                        <a:lumMod val="20000"/>
                        <a:lumOff val="80000"/>
                      </a:schemeClr>
                    </a:solidFill>
                  </a:tcPr>
                </a:tc>
                <a:tc>
                  <a:txBody>
                    <a:bodyPr/>
                    <a:lstStyle/>
                    <a:p>
                      <a:pPr>
                        <a:lnSpc>
                          <a:spcPct val="100000"/>
                        </a:lnSpc>
                        <a:spcAft>
                          <a:spcPts val="780"/>
                        </a:spcAft>
                      </a:pPr>
                      <a:r>
                        <a:rPr lang="da-DK" sz="700" b="0" kern="1200" dirty="0">
                          <a:solidFill>
                            <a:schemeClr val="tx1"/>
                          </a:solidFill>
                          <a:effectLst/>
                        </a:rPr>
                        <a:t>Detailplanlægning </a:t>
                      </a:r>
                      <a:r>
                        <a:rPr lang="da-DK" sz="700" b="0" kern="1200" dirty="0" smtClean="0">
                          <a:solidFill>
                            <a:schemeClr val="tx1"/>
                          </a:solidFill>
                          <a:effectLst/>
                        </a:rPr>
                        <a:t>med leverancenedbrydning.</a:t>
                      </a:r>
                    </a:p>
                    <a:p>
                      <a:pPr>
                        <a:lnSpc>
                          <a:spcPct val="100000"/>
                        </a:lnSpc>
                        <a:spcAft>
                          <a:spcPts val="780"/>
                        </a:spcAft>
                      </a:pPr>
                      <a:r>
                        <a:rPr lang="da-DK" sz="700" b="0" kern="1200" dirty="0" smtClean="0">
                          <a:solidFill>
                            <a:schemeClr val="tx1"/>
                          </a:solidFill>
                          <a:effectLst/>
                        </a:rPr>
                        <a:t>Aktiviteter og</a:t>
                      </a:r>
                      <a:r>
                        <a:rPr lang="da-DK" sz="700" b="0" kern="1200" baseline="0" dirty="0" smtClean="0">
                          <a:solidFill>
                            <a:schemeClr val="tx1"/>
                          </a:solidFill>
                          <a:effectLst/>
                        </a:rPr>
                        <a:t> leverancer gennemføres som planlagt.</a:t>
                      </a:r>
                    </a:p>
                    <a:p>
                      <a:pPr>
                        <a:lnSpc>
                          <a:spcPct val="100000"/>
                        </a:lnSpc>
                        <a:spcAft>
                          <a:spcPts val="780"/>
                        </a:spcAft>
                      </a:pPr>
                      <a:r>
                        <a:rPr lang="da-DK" sz="700" b="0" kern="1200" baseline="0" dirty="0" smtClean="0">
                          <a:solidFill>
                            <a:schemeClr val="tx1"/>
                          </a:solidFill>
                          <a:effectLst/>
                        </a:rPr>
                        <a:t>Alle forberedelser frem til  der ”trykkes på knappen” for den første ibrugtagning gennemføres.</a:t>
                      </a:r>
                      <a:endParaRPr lang="da-DK" sz="700" b="0" kern="1200" baseline="0" dirty="0">
                        <a:solidFill>
                          <a:schemeClr val="tx1"/>
                        </a:solidFill>
                        <a:effectLst/>
                      </a:endParaRPr>
                    </a:p>
                    <a:p>
                      <a:pPr>
                        <a:lnSpc>
                          <a:spcPct val="100000"/>
                        </a:lnSpc>
                        <a:spcAft>
                          <a:spcPts val="780"/>
                        </a:spcAft>
                      </a:pPr>
                      <a:r>
                        <a:rPr lang="da-DK" sz="700" b="0" kern="1200" dirty="0" smtClean="0">
                          <a:solidFill>
                            <a:schemeClr val="tx1"/>
                          </a:solidFill>
                          <a:effectLst/>
                          <a:latin typeface="Calibri"/>
                          <a:ea typeface="Times New Roman"/>
                          <a:cs typeface="Times New Roman"/>
                        </a:rPr>
                        <a:t>Teknisk igangsætning.</a:t>
                      </a:r>
                    </a:p>
                    <a:p>
                      <a:pPr>
                        <a:lnSpc>
                          <a:spcPct val="100000"/>
                        </a:lnSpc>
                        <a:spcAft>
                          <a:spcPts val="780"/>
                        </a:spcAft>
                      </a:pPr>
                      <a:r>
                        <a:rPr lang="da-DK" sz="700" b="0" kern="1200" dirty="0" smtClean="0">
                          <a:solidFill>
                            <a:schemeClr val="tx1"/>
                          </a:solidFill>
                          <a:effectLst/>
                          <a:latin typeface="Calibri"/>
                          <a:ea typeface="Times New Roman"/>
                          <a:cs typeface="Times New Roman"/>
                        </a:rPr>
                        <a:t>Pilotforløb</a:t>
                      </a:r>
                      <a:endParaRPr lang="da-DK" sz="700" b="0" dirty="0">
                        <a:solidFill>
                          <a:schemeClr val="tx1"/>
                        </a:solidFill>
                        <a:effectLst/>
                        <a:latin typeface="Calibri"/>
                        <a:ea typeface="Times New Roman"/>
                        <a:cs typeface="Times New Roman"/>
                      </a:endParaRPr>
                    </a:p>
                  </a:txBody>
                  <a:tcPr marL="65139" marR="65139" marT="0" marB="0">
                    <a:solidFill>
                      <a:schemeClr val="accent1">
                        <a:lumMod val="20000"/>
                        <a:lumOff val="80000"/>
                      </a:schemeClr>
                    </a:solidFill>
                  </a:tcPr>
                </a:tc>
                <a:tc>
                  <a:txBody>
                    <a:bodyPr/>
                    <a:lstStyle/>
                    <a:p>
                      <a:pPr>
                        <a:lnSpc>
                          <a:spcPct val="100000"/>
                        </a:lnSpc>
                        <a:spcAft>
                          <a:spcPts val="0"/>
                        </a:spcAft>
                      </a:pPr>
                      <a:r>
                        <a:rPr lang="da-DK" sz="700" b="0" dirty="0" smtClean="0">
                          <a:solidFill>
                            <a:schemeClr val="tx1"/>
                          </a:solidFill>
                          <a:effectLst/>
                        </a:rPr>
                        <a:t>Uddannelse.</a:t>
                      </a:r>
                    </a:p>
                    <a:p>
                      <a:pPr>
                        <a:lnSpc>
                          <a:spcPct val="100000"/>
                        </a:lnSpc>
                        <a:spcAft>
                          <a:spcPts val="0"/>
                        </a:spcAft>
                      </a:pPr>
                      <a:endParaRPr lang="da-DK" sz="700" b="0" dirty="0" smtClean="0">
                        <a:solidFill>
                          <a:schemeClr val="tx1"/>
                        </a:solidFill>
                        <a:effectLst/>
                      </a:endParaRPr>
                    </a:p>
                    <a:p>
                      <a:pPr>
                        <a:lnSpc>
                          <a:spcPct val="100000"/>
                        </a:lnSpc>
                        <a:spcAft>
                          <a:spcPts val="0"/>
                        </a:spcAft>
                      </a:pPr>
                      <a:r>
                        <a:rPr lang="da-DK" sz="700" b="0" dirty="0" smtClean="0">
                          <a:solidFill>
                            <a:schemeClr val="tx1"/>
                          </a:solidFill>
                          <a:effectLst/>
                        </a:rPr>
                        <a:t>Overdragelse </a:t>
                      </a:r>
                      <a:r>
                        <a:rPr lang="da-DK" sz="700" b="0" dirty="0">
                          <a:solidFill>
                            <a:schemeClr val="tx1"/>
                          </a:solidFill>
                          <a:effectLst/>
                        </a:rPr>
                        <a:t>til drift og support</a:t>
                      </a:r>
                      <a:r>
                        <a:rPr lang="da-DK" sz="700" b="0" dirty="0" smtClean="0">
                          <a:solidFill>
                            <a:schemeClr val="tx1"/>
                          </a:solidFill>
                          <a:effectLst/>
                        </a:rPr>
                        <a:t>.</a:t>
                      </a:r>
                    </a:p>
                    <a:p>
                      <a:pPr>
                        <a:lnSpc>
                          <a:spcPct val="100000"/>
                        </a:lnSpc>
                        <a:spcAft>
                          <a:spcPts val="0"/>
                        </a:spcAft>
                      </a:pPr>
                      <a:endParaRPr lang="da-DK" sz="700" b="0" dirty="0" smtClean="0">
                        <a:solidFill>
                          <a:schemeClr val="tx1"/>
                        </a:solidFill>
                        <a:effectLst/>
                        <a:latin typeface="Calibri"/>
                        <a:ea typeface="Calibri"/>
                        <a:cs typeface="Times New Roman"/>
                      </a:endParaRPr>
                    </a:p>
                    <a:p>
                      <a:pPr>
                        <a:lnSpc>
                          <a:spcPct val="100000"/>
                        </a:lnSpc>
                        <a:spcAft>
                          <a:spcPts val="0"/>
                        </a:spcAft>
                      </a:pPr>
                      <a:r>
                        <a:rPr lang="da-DK" sz="700" b="0" dirty="0" smtClean="0">
                          <a:solidFill>
                            <a:schemeClr val="tx1"/>
                          </a:solidFill>
                          <a:effectLst/>
                          <a:latin typeface="Calibri"/>
                          <a:ea typeface="Calibri"/>
                          <a:cs typeface="Times New Roman"/>
                        </a:rPr>
                        <a:t>Organisatorisk ibrugtagning.</a:t>
                      </a:r>
                    </a:p>
                    <a:p>
                      <a:pPr>
                        <a:lnSpc>
                          <a:spcPct val="100000"/>
                        </a:lnSpc>
                        <a:spcAft>
                          <a:spcPts val="0"/>
                        </a:spcAft>
                      </a:pPr>
                      <a:endParaRPr lang="da-DK" sz="700" b="0" dirty="0" smtClean="0">
                        <a:solidFill>
                          <a:schemeClr val="tx1"/>
                        </a:solidFill>
                        <a:effectLst/>
                        <a:latin typeface="Calibri"/>
                        <a:ea typeface="Calibri"/>
                        <a:cs typeface="Times New Roman"/>
                      </a:endParaRPr>
                    </a:p>
                    <a:p>
                      <a:pPr>
                        <a:lnSpc>
                          <a:spcPct val="100000"/>
                        </a:lnSpc>
                        <a:spcAft>
                          <a:spcPts val="0"/>
                        </a:spcAft>
                      </a:pPr>
                      <a:r>
                        <a:rPr lang="da-DK" sz="700" b="0" dirty="0" smtClean="0">
                          <a:solidFill>
                            <a:schemeClr val="tx1"/>
                          </a:solidFill>
                          <a:effectLst/>
                          <a:latin typeface="Calibri"/>
                          <a:ea typeface="Calibri"/>
                          <a:cs typeface="Times New Roman"/>
                        </a:rPr>
                        <a:t>”Go-live”</a:t>
                      </a:r>
                      <a:endParaRPr lang="da-DK" sz="700" b="0" dirty="0">
                        <a:solidFill>
                          <a:schemeClr val="tx1"/>
                        </a:solidFill>
                        <a:effectLst/>
                        <a:latin typeface="Calibri"/>
                        <a:ea typeface="Calibri"/>
                        <a:cs typeface="Times New Roman"/>
                      </a:endParaRPr>
                    </a:p>
                  </a:txBody>
                  <a:tcPr marL="65139" marR="65139" marT="0" marB="0">
                    <a:solidFill>
                      <a:schemeClr val="accent1">
                        <a:lumMod val="20000"/>
                        <a:lumOff val="80000"/>
                      </a:schemeClr>
                    </a:solidFill>
                  </a:tcPr>
                </a:tc>
                <a:extLst>
                  <a:ext uri="{0D108BD9-81ED-4DB2-BD59-A6C34878D82A}">
                    <a16:rowId xmlns:a16="http://schemas.microsoft.com/office/drawing/2014/main" val="10000"/>
                  </a:ext>
                </a:extLst>
              </a:tr>
              <a:tr h="2057571">
                <a:tc>
                  <a:txBody>
                    <a:bodyPr/>
                    <a:lstStyle/>
                    <a:p>
                      <a:pPr>
                        <a:lnSpc>
                          <a:spcPct val="115000"/>
                        </a:lnSpc>
                        <a:spcAft>
                          <a:spcPts val="0"/>
                        </a:spcAft>
                      </a:pPr>
                      <a:r>
                        <a:rPr lang="da-DK" sz="700" dirty="0" smtClean="0">
                          <a:effectLst/>
                          <a:latin typeface="+mn-lt"/>
                          <a:ea typeface="+mn-ea"/>
                          <a:cs typeface="+mn-cs"/>
                        </a:rPr>
                        <a:t>Minimums</a:t>
                      </a:r>
                    </a:p>
                    <a:p>
                      <a:pPr>
                        <a:lnSpc>
                          <a:spcPct val="115000"/>
                        </a:lnSpc>
                        <a:spcAft>
                          <a:spcPts val="0"/>
                        </a:spcAft>
                      </a:pPr>
                      <a:r>
                        <a:rPr lang="da-DK" sz="700" dirty="0" smtClean="0">
                          <a:effectLst/>
                          <a:latin typeface="+mn-lt"/>
                          <a:ea typeface="+mn-ea"/>
                          <a:cs typeface="+mn-cs"/>
                        </a:rPr>
                        <a:t>leverancer</a:t>
                      </a:r>
                      <a:endParaRPr lang="da-DK" sz="700" dirty="0">
                        <a:effectLst/>
                        <a:latin typeface="Calibri"/>
                        <a:ea typeface="Calibri"/>
                        <a:cs typeface="Times New Roman"/>
                      </a:endParaRPr>
                    </a:p>
                  </a:txBody>
                  <a:tcPr marL="65139" marR="65139" marT="0" marB="0"/>
                </a:tc>
                <a:tc>
                  <a:txBody>
                    <a:bodyPr/>
                    <a:lstStyle/>
                    <a:p>
                      <a:pPr marL="0" marR="0" indent="0" algn="l" defTabSz="914400" rtl="0" eaLnBrk="1" fontAlgn="auto" latinLnBrk="0" hangingPunct="1">
                        <a:lnSpc>
                          <a:spcPct val="100000"/>
                        </a:lnSpc>
                        <a:spcBef>
                          <a:spcPts val="0"/>
                        </a:spcBef>
                        <a:spcAft>
                          <a:spcPts val="780"/>
                        </a:spcAft>
                        <a:buClrTx/>
                        <a:buSzTx/>
                        <a:buFontTx/>
                        <a:buNone/>
                        <a:tabLst/>
                        <a:defRPr/>
                      </a:pPr>
                      <a:r>
                        <a:rPr lang="da-DK" sz="700" b="0" kern="1200" dirty="0" smtClean="0">
                          <a:solidFill>
                            <a:schemeClr val="tx1"/>
                          </a:solidFill>
                          <a:effectLst/>
                          <a:latin typeface="+mn-lt"/>
                          <a:ea typeface="+mn-ea"/>
                          <a:cs typeface="+mn-cs"/>
                        </a:rPr>
                        <a:t>Projektejer udpeget.</a:t>
                      </a:r>
                      <a:br>
                        <a:rPr lang="da-DK" sz="700" b="0" kern="1200" dirty="0" smtClean="0">
                          <a:solidFill>
                            <a:schemeClr val="tx1"/>
                          </a:solidFill>
                          <a:effectLst/>
                          <a:latin typeface="+mn-lt"/>
                          <a:ea typeface="+mn-ea"/>
                          <a:cs typeface="+mn-cs"/>
                        </a:rPr>
                      </a:br>
                      <a:r>
                        <a:rPr lang="da-DK" sz="700" b="0" kern="1200" dirty="0" smtClean="0">
                          <a:solidFill>
                            <a:schemeClr val="tx1"/>
                          </a:solidFill>
                          <a:effectLst/>
                          <a:latin typeface="+mn-lt"/>
                          <a:ea typeface="+mn-ea"/>
                          <a:cs typeface="+mn-cs"/>
                        </a:rPr>
                        <a:t>Projektledere udpeget.</a:t>
                      </a:r>
                      <a:br>
                        <a:rPr lang="da-DK" sz="700" b="0" kern="1200" dirty="0" smtClean="0">
                          <a:solidFill>
                            <a:schemeClr val="tx1"/>
                          </a:solidFill>
                          <a:effectLst/>
                          <a:latin typeface="+mn-lt"/>
                          <a:ea typeface="+mn-ea"/>
                          <a:cs typeface="+mn-cs"/>
                        </a:rPr>
                      </a:br>
                      <a:r>
                        <a:rPr lang="da-DK" sz="700" b="0" kern="1200" dirty="0" smtClean="0">
                          <a:solidFill>
                            <a:schemeClr val="tx1"/>
                          </a:solidFill>
                          <a:effectLst/>
                          <a:latin typeface="Calibri"/>
                          <a:ea typeface="Calibri"/>
                          <a:cs typeface="Times New Roman"/>
                        </a:rPr>
                        <a:t>Arkitekter udpeget.</a:t>
                      </a:r>
                      <a:br>
                        <a:rPr lang="da-DK" sz="700" b="0" kern="1200" dirty="0" smtClean="0">
                          <a:solidFill>
                            <a:schemeClr val="tx1"/>
                          </a:solidFill>
                          <a:effectLst/>
                          <a:latin typeface="Calibri"/>
                          <a:ea typeface="Calibri"/>
                          <a:cs typeface="Times New Roman"/>
                        </a:rPr>
                      </a:br>
                      <a:r>
                        <a:rPr lang="da-DK" sz="700" b="0" kern="1200" dirty="0" smtClean="0">
                          <a:solidFill>
                            <a:schemeClr val="tx1"/>
                          </a:solidFill>
                          <a:effectLst/>
                          <a:latin typeface="Calibri"/>
                          <a:ea typeface="Calibri"/>
                          <a:cs typeface="Times New Roman"/>
                        </a:rPr>
                        <a:t>Styregruppe</a:t>
                      </a:r>
                      <a:r>
                        <a:rPr lang="da-DK" sz="700" b="0" kern="1200" baseline="0" dirty="0" smtClean="0">
                          <a:solidFill>
                            <a:schemeClr val="tx1"/>
                          </a:solidFill>
                          <a:effectLst/>
                          <a:latin typeface="Calibri"/>
                          <a:ea typeface="Calibri"/>
                          <a:cs typeface="Times New Roman"/>
                        </a:rPr>
                        <a:t> etableret.</a:t>
                      </a:r>
                    </a:p>
                    <a:p>
                      <a:pPr marL="0" marR="0" indent="0" algn="l" defTabSz="914400" rtl="0" eaLnBrk="1" fontAlgn="auto" latinLnBrk="0" hangingPunct="1">
                        <a:lnSpc>
                          <a:spcPct val="100000"/>
                        </a:lnSpc>
                        <a:spcBef>
                          <a:spcPts val="0"/>
                        </a:spcBef>
                        <a:spcAft>
                          <a:spcPts val="780"/>
                        </a:spcAft>
                        <a:buClrTx/>
                        <a:buSzTx/>
                        <a:buFontTx/>
                        <a:buNone/>
                        <a:tabLst/>
                        <a:defRPr/>
                      </a:pPr>
                      <a:r>
                        <a:rPr lang="da-DK" sz="700" b="0" kern="1200" baseline="0" dirty="0" smtClean="0">
                          <a:solidFill>
                            <a:schemeClr val="tx1"/>
                          </a:solidFill>
                          <a:effectLst/>
                          <a:latin typeface="Calibri"/>
                          <a:ea typeface="Calibri"/>
                          <a:cs typeface="Times New Roman"/>
                        </a:rPr>
                        <a:t>Arkitekturstrategi v1.</a:t>
                      </a:r>
                    </a:p>
                    <a:p>
                      <a:pPr marL="0" marR="0" indent="0" algn="l" defTabSz="914400" rtl="0" eaLnBrk="1" fontAlgn="auto" latinLnBrk="0" hangingPunct="1">
                        <a:lnSpc>
                          <a:spcPct val="100000"/>
                        </a:lnSpc>
                        <a:spcBef>
                          <a:spcPts val="0"/>
                        </a:spcBef>
                        <a:spcAft>
                          <a:spcPts val="780"/>
                        </a:spcAft>
                        <a:buClrTx/>
                        <a:buSzTx/>
                        <a:buFontTx/>
                        <a:buNone/>
                        <a:tabLst/>
                        <a:defRPr/>
                      </a:pPr>
                      <a:r>
                        <a:rPr lang="da-DK" sz="700" b="0" kern="1200" dirty="0" smtClean="0">
                          <a:solidFill>
                            <a:schemeClr val="tx1"/>
                          </a:solidFill>
                          <a:effectLst/>
                          <a:latin typeface="+mn-lt"/>
                          <a:ea typeface="+mn-ea"/>
                          <a:cs typeface="+mn-cs"/>
                        </a:rPr>
                        <a:t>Godkendt PID </a:t>
                      </a:r>
                      <a:r>
                        <a:rPr lang="da-DK" sz="700" b="0" kern="1200" baseline="0" dirty="0" smtClean="0">
                          <a:solidFill>
                            <a:schemeClr val="tx1"/>
                          </a:solidFill>
                          <a:effectLst/>
                          <a:latin typeface="+mn-lt"/>
                          <a:ea typeface="+mn-ea"/>
                          <a:cs typeface="+mn-cs"/>
                        </a:rPr>
                        <a:t>inklusiv t</a:t>
                      </a:r>
                      <a:r>
                        <a:rPr lang="da-DK" sz="700" b="0" kern="1200" dirty="0" smtClean="0">
                          <a:solidFill>
                            <a:schemeClr val="tx1"/>
                          </a:solidFill>
                          <a:effectLst/>
                          <a:latin typeface="+mn-lt"/>
                          <a:ea typeface="+mn-ea"/>
                          <a:cs typeface="+mn-cs"/>
                        </a:rPr>
                        <a:t>idsplan for </a:t>
                      </a:r>
                      <a:r>
                        <a:rPr lang="da-DK" sz="700" b="0" kern="1200" dirty="0" err="1" smtClean="0">
                          <a:solidFill>
                            <a:schemeClr val="tx1"/>
                          </a:solidFill>
                          <a:effectLst/>
                          <a:latin typeface="+mn-lt"/>
                          <a:ea typeface="+mn-ea"/>
                          <a:cs typeface="+mn-cs"/>
                        </a:rPr>
                        <a:t>foranalyse</a:t>
                      </a:r>
                      <a:r>
                        <a:rPr lang="da-DK" sz="700" b="0" kern="1200" dirty="0" smtClean="0">
                          <a:solidFill>
                            <a:schemeClr val="tx1"/>
                          </a:solidFill>
                          <a:effectLst/>
                          <a:latin typeface="+mn-lt"/>
                          <a:ea typeface="+mn-ea"/>
                          <a:cs typeface="+mn-cs"/>
                        </a:rPr>
                        <a:t> eller tidsplan for projekt.</a:t>
                      </a:r>
                    </a:p>
                    <a:p>
                      <a:pPr marL="0" marR="0" indent="0" algn="l" defTabSz="914400" rtl="0" eaLnBrk="1" fontAlgn="auto" latinLnBrk="0" hangingPunct="1">
                        <a:lnSpc>
                          <a:spcPct val="100000"/>
                        </a:lnSpc>
                        <a:spcBef>
                          <a:spcPts val="0"/>
                        </a:spcBef>
                        <a:spcAft>
                          <a:spcPts val="780"/>
                        </a:spcAft>
                        <a:buClrTx/>
                        <a:buSzTx/>
                        <a:buFontTx/>
                        <a:buNone/>
                        <a:tabLst/>
                        <a:defRPr/>
                      </a:pPr>
                      <a:r>
                        <a:rPr lang="da-DK" sz="700" b="0" kern="1200" dirty="0" smtClean="0">
                          <a:solidFill>
                            <a:schemeClr val="tx1"/>
                          </a:solidFill>
                          <a:effectLst/>
                          <a:latin typeface="+mn-lt"/>
                          <a:ea typeface="+mn-ea"/>
                          <a:cs typeface="+mn-cs"/>
                        </a:rPr>
                        <a:t>Gevinstkort</a:t>
                      </a:r>
                      <a:endParaRPr lang="da-DK" sz="700" b="0" kern="1200" dirty="0">
                        <a:solidFill>
                          <a:schemeClr val="tx1"/>
                        </a:solidFill>
                        <a:effectLst/>
                        <a:latin typeface="+mn-lt"/>
                        <a:ea typeface="+mn-ea"/>
                        <a:cs typeface="+mn-cs"/>
                      </a:endParaRPr>
                    </a:p>
                  </a:txBody>
                  <a:tcPr marL="65139" marR="65139" marT="0" marB="0">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780"/>
                        </a:spcAft>
                        <a:buClrTx/>
                        <a:buSzTx/>
                        <a:buFontTx/>
                        <a:buNone/>
                        <a:tabLst/>
                        <a:defRPr/>
                      </a:pPr>
                      <a:r>
                        <a:rPr lang="da-DK" sz="700" b="0" kern="1200" dirty="0" smtClean="0">
                          <a:solidFill>
                            <a:schemeClr val="tx1"/>
                          </a:solidFill>
                          <a:effectLst/>
                          <a:latin typeface="+mn-lt"/>
                          <a:ea typeface="+mn-ea"/>
                          <a:cs typeface="+mn-cs"/>
                        </a:rPr>
                        <a:t>Systemejer udpeget.</a:t>
                      </a:r>
                      <a:br>
                        <a:rPr lang="da-DK" sz="700" b="0" kern="1200" dirty="0" smtClean="0">
                          <a:solidFill>
                            <a:schemeClr val="tx1"/>
                          </a:solidFill>
                          <a:effectLst/>
                          <a:latin typeface="+mn-lt"/>
                          <a:ea typeface="+mn-ea"/>
                          <a:cs typeface="+mn-cs"/>
                        </a:rPr>
                      </a:br>
                      <a:r>
                        <a:rPr lang="da-DK" sz="700" b="0" kern="1200" dirty="0" smtClean="0">
                          <a:solidFill>
                            <a:schemeClr val="tx1"/>
                          </a:solidFill>
                          <a:effectLst/>
                          <a:latin typeface="+mn-lt"/>
                          <a:ea typeface="+mn-ea"/>
                          <a:cs typeface="+mn-cs"/>
                        </a:rPr>
                        <a:t>Systemansvarlig udpeget.</a:t>
                      </a:r>
                      <a:endParaRPr lang="da-DK" sz="700" b="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da-DK" sz="700" b="0" kern="1200" dirty="0" smtClean="0">
                        <a:solidFill>
                          <a:schemeClr val="tx1"/>
                        </a:solidFill>
                        <a:effectLst/>
                        <a:latin typeface="Calibri"/>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da-DK" sz="700" b="0" kern="1200" dirty="0" smtClean="0">
                          <a:solidFill>
                            <a:schemeClr val="tx1"/>
                          </a:solidFill>
                          <a:effectLst/>
                          <a:latin typeface="Calibri"/>
                          <a:ea typeface="Calibri"/>
                          <a:cs typeface="Times New Roman"/>
                        </a:rPr>
                        <a:t>Valg af udbudsform og udbud frem til kontrakt er klar til underskrift.</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da-DK" sz="700" b="0" kern="1200" dirty="0" smtClean="0">
                        <a:solidFill>
                          <a:schemeClr val="tx1"/>
                        </a:solidFill>
                        <a:effectLst/>
                        <a:latin typeface="Calibri"/>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da-DK" sz="700" b="0" kern="1200" dirty="0" err="1" smtClean="0">
                          <a:solidFill>
                            <a:schemeClr val="tx1"/>
                          </a:solidFill>
                          <a:effectLst/>
                          <a:latin typeface="Calibri"/>
                          <a:ea typeface="Calibri"/>
                          <a:cs typeface="Times New Roman"/>
                        </a:rPr>
                        <a:t>Compliancerapport</a:t>
                      </a:r>
                      <a:endParaRPr lang="da-DK" sz="700" b="0" kern="1200" dirty="0" smtClean="0">
                        <a:solidFill>
                          <a:schemeClr val="tx1"/>
                        </a:solidFill>
                        <a:effectLst/>
                        <a:latin typeface="Calibri"/>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da-DK" sz="700" b="0" kern="1200" dirty="0" smtClean="0">
                        <a:solidFill>
                          <a:schemeClr val="tx1"/>
                        </a:solidFill>
                        <a:effectLst/>
                        <a:latin typeface="Calibri"/>
                        <a:ea typeface="Calibri"/>
                        <a:cs typeface="Times New Roman"/>
                      </a:endParaRPr>
                    </a:p>
                    <a:p>
                      <a:pPr marL="0" marR="0" indent="0" algn="l" defTabSz="914400" rtl="0" eaLnBrk="1" fontAlgn="auto" latinLnBrk="0" hangingPunct="1">
                        <a:lnSpc>
                          <a:spcPct val="100000"/>
                        </a:lnSpc>
                        <a:spcBef>
                          <a:spcPts val="0"/>
                        </a:spcBef>
                        <a:spcAft>
                          <a:spcPts val="780"/>
                        </a:spcAft>
                        <a:buClrTx/>
                        <a:buSzTx/>
                        <a:buFont typeface="Arial" pitchFamily="34" charset="0"/>
                        <a:buNone/>
                        <a:tabLst/>
                        <a:defRPr/>
                      </a:pPr>
                      <a:r>
                        <a:rPr lang="da-DK" sz="700" b="0" kern="1200" dirty="0" smtClean="0">
                          <a:solidFill>
                            <a:schemeClr val="tx1"/>
                          </a:solidFill>
                          <a:effectLst/>
                          <a:latin typeface="+mn-lt"/>
                          <a:ea typeface="+mn-ea"/>
                          <a:cs typeface="+mn-cs"/>
                        </a:rPr>
                        <a:t>Kravspecifikation</a:t>
                      </a:r>
                      <a:r>
                        <a:rPr lang="da-DK" sz="700" b="0" kern="1200" baseline="0" dirty="0" smtClean="0">
                          <a:solidFill>
                            <a:schemeClr val="tx1"/>
                          </a:solidFill>
                          <a:effectLst/>
                          <a:latin typeface="+mn-lt"/>
                          <a:ea typeface="+mn-ea"/>
                          <a:cs typeface="+mn-cs"/>
                        </a:rPr>
                        <a:t>.</a:t>
                      </a:r>
                      <a:br>
                        <a:rPr lang="da-DK" sz="700" b="0" kern="1200" baseline="0" dirty="0" smtClean="0">
                          <a:solidFill>
                            <a:schemeClr val="tx1"/>
                          </a:solidFill>
                          <a:effectLst/>
                          <a:latin typeface="+mn-lt"/>
                          <a:ea typeface="+mn-ea"/>
                          <a:cs typeface="+mn-cs"/>
                        </a:rPr>
                      </a:br>
                      <a:r>
                        <a:rPr lang="da-DK" sz="700" b="0" kern="1200" baseline="0" dirty="0" smtClean="0">
                          <a:solidFill>
                            <a:schemeClr val="tx1"/>
                          </a:solidFill>
                          <a:effectLst/>
                          <a:latin typeface="+mn-lt"/>
                          <a:ea typeface="+mn-ea"/>
                          <a:cs typeface="+mn-cs"/>
                        </a:rPr>
                        <a:t/>
                      </a:r>
                      <a:br>
                        <a:rPr lang="da-DK" sz="700" b="0" kern="1200" baseline="0" dirty="0" smtClean="0">
                          <a:solidFill>
                            <a:schemeClr val="tx1"/>
                          </a:solidFill>
                          <a:effectLst/>
                          <a:latin typeface="+mn-lt"/>
                          <a:ea typeface="+mn-ea"/>
                          <a:cs typeface="+mn-cs"/>
                        </a:rPr>
                      </a:br>
                      <a:r>
                        <a:rPr lang="da-DK" sz="700" b="0" kern="1200" dirty="0" smtClean="0">
                          <a:solidFill>
                            <a:schemeClr val="tx1"/>
                          </a:solidFill>
                          <a:effectLst/>
                          <a:latin typeface="+mn-lt"/>
                          <a:ea typeface="+mn-ea"/>
                          <a:cs typeface="+mn-cs"/>
                        </a:rPr>
                        <a:t>Implementeringsstrategi</a:t>
                      </a:r>
                      <a:br>
                        <a:rPr lang="da-DK" sz="700" b="0" kern="1200" dirty="0" smtClean="0">
                          <a:solidFill>
                            <a:schemeClr val="tx1"/>
                          </a:solidFill>
                          <a:effectLst/>
                          <a:latin typeface="+mn-lt"/>
                          <a:ea typeface="+mn-ea"/>
                          <a:cs typeface="+mn-cs"/>
                        </a:rPr>
                      </a:br>
                      <a:r>
                        <a:rPr lang="da-DK" sz="700" b="0" kern="1200" dirty="0" smtClean="0">
                          <a:solidFill>
                            <a:schemeClr val="tx1"/>
                          </a:solidFill>
                          <a:effectLst/>
                          <a:latin typeface="+mn-lt"/>
                          <a:ea typeface="+mn-ea"/>
                          <a:cs typeface="+mn-cs"/>
                        </a:rPr>
                        <a:t>Teststrategi</a:t>
                      </a:r>
                      <a:br>
                        <a:rPr lang="da-DK" sz="700" b="0" kern="1200" dirty="0" smtClean="0">
                          <a:solidFill>
                            <a:schemeClr val="tx1"/>
                          </a:solidFill>
                          <a:effectLst/>
                          <a:latin typeface="+mn-lt"/>
                          <a:ea typeface="+mn-ea"/>
                          <a:cs typeface="+mn-cs"/>
                        </a:rPr>
                      </a:br>
                      <a:r>
                        <a:rPr lang="da-DK" sz="700" b="0" kern="1200" dirty="0" smtClean="0">
                          <a:solidFill>
                            <a:schemeClr val="tx1"/>
                          </a:solidFill>
                          <a:effectLst/>
                          <a:latin typeface="+mn-lt"/>
                          <a:ea typeface="Calibri"/>
                          <a:cs typeface="Times New Roman"/>
                        </a:rPr>
                        <a:t>Strategi for udfasning af gamle systemer, herunder dataarkivering og afhængigheder.</a:t>
                      </a:r>
                    </a:p>
                    <a:p>
                      <a:pPr marL="0" marR="0" indent="0" algn="l" defTabSz="914400" rtl="0" eaLnBrk="1" fontAlgn="auto" latinLnBrk="0" hangingPunct="1">
                        <a:lnSpc>
                          <a:spcPct val="100000"/>
                        </a:lnSpc>
                        <a:spcBef>
                          <a:spcPts val="0"/>
                        </a:spcBef>
                        <a:spcAft>
                          <a:spcPts val="780"/>
                        </a:spcAft>
                        <a:buClrTx/>
                        <a:buSzTx/>
                        <a:buFont typeface="Arial" pitchFamily="34" charset="0"/>
                        <a:buNone/>
                        <a:tabLst/>
                        <a:defRPr/>
                      </a:pPr>
                      <a:r>
                        <a:rPr lang="da-DK" sz="700" b="0" kern="1200" dirty="0" smtClean="0">
                          <a:solidFill>
                            <a:schemeClr val="tx1"/>
                          </a:solidFill>
                          <a:effectLst/>
                          <a:latin typeface="+mn-lt"/>
                          <a:ea typeface="Calibri"/>
                          <a:cs typeface="Times New Roman"/>
                        </a:rPr>
                        <a:t>Strategi for systemforvaltning.</a:t>
                      </a:r>
                    </a:p>
                  </a:txBody>
                  <a:tcPr marL="65139" marR="65139" marT="0" marB="0">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780"/>
                        </a:spcAft>
                        <a:buClrTx/>
                        <a:buSzTx/>
                        <a:buFontTx/>
                        <a:buNone/>
                        <a:tabLst/>
                        <a:defRPr/>
                      </a:pPr>
                      <a:r>
                        <a:rPr lang="da-DK" sz="700" b="0" kern="1200" dirty="0" smtClean="0">
                          <a:solidFill>
                            <a:schemeClr val="tx1"/>
                          </a:solidFill>
                          <a:effectLst/>
                          <a:latin typeface="+mn-lt"/>
                          <a:ea typeface="+mn-ea"/>
                          <a:cs typeface="+mn-cs"/>
                        </a:rPr>
                        <a:t>Underskrevet</a:t>
                      </a:r>
                      <a:r>
                        <a:rPr lang="da-DK" sz="700" b="0" kern="1200" baseline="0" dirty="0" smtClean="0">
                          <a:solidFill>
                            <a:schemeClr val="tx1"/>
                          </a:solidFill>
                          <a:effectLst/>
                          <a:latin typeface="+mn-lt"/>
                          <a:ea typeface="+mn-ea"/>
                          <a:cs typeface="+mn-cs"/>
                        </a:rPr>
                        <a:t> </a:t>
                      </a:r>
                      <a:r>
                        <a:rPr lang="da-DK" sz="700" b="0" kern="1200" dirty="0" smtClean="0">
                          <a:solidFill>
                            <a:schemeClr val="tx1"/>
                          </a:solidFill>
                          <a:effectLst/>
                          <a:latin typeface="+mn-lt"/>
                          <a:ea typeface="+mn-ea"/>
                          <a:cs typeface="+mn-cs"/>
                        </a:rPr>
                        <a:t>kontrakt.</a:t>
                      </a:r>
                      <a:br>
                        <a:rPr lang="da-DK" sz="700" b="0" kern="1200" dirty="0" smtClean="0">
                          <a:solidFill>
                            <a:schemeClr val="tx1"/>
                          </a:solidFill>
                          <a:effectLst/>
                          <a:latin typeface="+mn-lt"/>
                          <a:ea typeface="+mn-ea"/>
                          <a:cs typeface="+mn-cs"/>
                        </a:rPr>
                      </a:br>
                      <a:r>
                        <a:rPr lang="da-DK" sz="700" b="0" dirty="0" smtClean="0">
                          <a:solidFill>
                            <a:schemeClr val="tx1"/>
                          </a:solidFill>
                          <a:effectLst/>
                        </a:rPr>
                        <a:t>Detaljeret projektplan med ressourcesikring.</a:t>
                      </a:r>
                    </a:p>
                    <a:p>
                      <a:pPr marL="0" marR="0" indent="0" algn="l" defTabSz="914400" rtl="0" eaLnBrk="1" fontAlgn="auto" latinLnBrk="0" hangingPunct="1">
                        <a:lnSpc>
                          <a:spcPct val="100000"/>
                        </a:lnSpc>
                        <a:spcBef>
                          <a:spcPts val="0"/>
                        </a:spcBef>
                        <a:spcAft>
                          <a:spcPts val="780"/>
                        </a:spcAft>
                        <a:buClrTx/>
                        <a:buSzTx/>
                        <a:buFontTx/>
                        <a:buNone/>
                        <a:tabLst/>
                        <a:defRPr/>
                      </a:pPr>
                      <a:r>
                        <a:rPr lang="da-DK" sz="700" b="0" dirty="0" smtClean="0">
                          <a:solidFill>
                            <a:schemeClr val="tx1"/>
                          </a:solidFill>
                          <a:effectLst/>
                        </a:rPr>
                        <a:t>Arkitekturstrategi v.2</a:t>
                      </a:r>
                    </a:p>
                    <a:p>
                      <a:pPr marL="0" marR="0" indent="0" algn="l" defTabSz="914400" rtl="0" eaLnBrk="1" fontAlgn="auto" latinLnBrk="0" hangingPunct="1">
                        <a:lnSpc>
                          <a:spcPct val="100000"/>
                        </a:lnSpc>
                        <a:spcBef>
                          <a:spcPts val="0"/>
                        </a:spcBef>
                        <a:spcAft>
                          <a:spcPts val="780"/>
                        </a:spcAft>
                        <a:buClrTx/>
                        <a:buSzTx/>
                        <a:buFontTx/>
                        <a:buNone/>
                        <a:tabLst/>
                        <a:defRPr/>
                      </a:pPr>
                      <a:r>
                        <a:rPr lang="da-DK" sz="700" b="0" dirty="0" smtClean="0">
                          <a:solidFill>
                            <a:schemeClr val="tx1"/>
                          </a:solidFill>
                          <a:effectLst/>
                        </a:rPr>
                        <a:t>Produktrisikoanalyse, t</a:t>
                      </a:r>
                      <a:r>
                        <a:rPr lang="da-DK" sz="700" b="0" kern="1200" dirty="0" smtClean="0">
                          <a:solidFill>
                            <a:schemeClr val="tx1"/>
                          </a:solidFill>
                          <a:effectLst/>
                          <a:latin typeface="+mn-lt"/>
                          <a:ea typeface="+mn-ea"/>
                          <a:cs typeface="+mn-cs"/>
                        </a:rPr>
                        <a:t>estplan og </a:t>
                      </a:r>
                      <a:r>
                        <a:rPr lang="da-DK" sz="700" b="0" kern="1200" dirty="0" err="1" smtClean="0">
                          <a:solidFill>
                            <a:schemeClr val="tx1"/>
                          </a:solidFill>
                          <a:effectLst/>
                          <a:latin typeface="+mn-lt"/>
                          <a:ea typeface="+mn-ea"/>
                          <a:cs typeface="+mn-cs"/>
                        </a:rPr>
                        <a:t>usecases</a:t>
                      </a:r>
                      <a:r>
                        <a:rPr lang="da-DK" sz="700" b="0" kern="1200" dirty="0" smtClean="0">
                          <a:solidFill>
                            <a:schemeClr val="tx1"/>
                          </a:solidFill>
                          <a:effectLst/>
                          <a:latin typeface="+mn-lt"/>
                          <a:ea typeface="+mn-ea"/>
                          <a:cs typeface="+mn-cs"/>
                        </a:rPr>
                        <a:t>.</a:t>
                      </a:r>
                      <a:endParaRPr lang="da-DK" sz="700" b="0" dirty="0" smtClean="0">
                        <a:solidFill>
                          <a:schemeClr val="tx1"/>
                        </a:solidFill>
                        <a:effectLst/>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da-DK" sz="700" b="0" kern="1200" dirty="0" smtClean="0">
                          <a:solidFill>
                            <a:schemeClr val="tx1"/>
                          </a:solidFill>
                          <a:effectLst/>
                          <a:latin typeface="+mn-lt"/>
                          <a:ea typeface="+mn-ea"/>
                          <a:cs typeface="+mn-cs"/>
                        </a:rPr>
                        <a:t>Dokumentation.</a:t>
                      </a:r>
                      <a:endParaRPr lang="da-DK" sz="700" b="0" kern="1200" dirty="0" smtClean="0">
                        <a:solidFill>
                          <a:schemeClr val="tx1"/>
                        </a:solidFill>
                        <a:effectLst/>
                        <a:latin typeface="+mn-lt"/>
                        <a:ea typeface="Calibri"/>
                        <a:cs typeface="Times New Roman"/>
                      </a:endParaRPr>
                    </a:p>
                    <a:p>
                      <a:pPr>
                        <a:lnSpc>
                          <a:spcPct val="100000"/>
                        </a:lnSpc>
                        <a:spcAft>
                          <a:spcPts val="780"/>
                        </a:spcAft>
                      </a:pPr>
                      <a:r>
                        <a:rPr lang="da-DK" sz="700" b="0" baseline="0" dirty="0" smtClean="0">
                          <a:solidFill>
                            <a:schemeClr val="tx1"/>
                          </a:solidFill>
                          <a:effectLst/>
                        </a:rPr>
                        <a:t> </a:t>
                      </a:r>
                      <a:br>
                        <a:rPr lang="da-DK" sz="700" b="0" baseline="0" dirty="0" smtClean="0">
                          <a:solidFill>
                            <a:schemeClr val="tx1"/>
                          </a:solidFill>
                          <a:effectLst/>
                        </a:rPr>
                      </a:br>
                      <a:r>
                        <a:rPr lang="da-DK" sz="700" b="0" dirty="0" smtClean="0">
                          <a:solidFill>
                            <a:schemeClr val="tx1"/>
                          </a:solidFill>
                          <a:effectLst/>
                          <a:latin typeface="Calibri"/>
                          <a:ea typeface="Calibri"/>
                          <a:cs typeface="Times New Roman"/>
                        </a:rPr>
                        <a:t>Implementeringsplan inklusiv:</a:t>
                      </a:r>
                    </a:p>
                    <a:p>
                      <a:pPr marL="171450" indent="-171450">
                        <a:lnSpc>
                          <a:spcPct val="100000"/>
                        </a:lnSpc>
                        <a:spcAft>
                          <a:spcPts val="0"/>
                        </a:spcAft>
                        <a:buFont typeface="Arial" pitchFamily="34" charset="0"/>
                        <a:buChar char="•"/>
                      </a:pPr>
                      <a:r>
                        <a:rPr lang="da-DK" sz="700" b="0" dirty="0" smtClean="0">
                          <a:solidFill>
                            <a:schemeClr val="tx1"/>
                          </a:solidFill>
                          <a:effectLst/>
                          <a:latin typeface="Calibri"/>
                          <a:ea typeface="Calibri"/>
                          <a:cs typeface="Times New Roman"/>
                        </a:rPr>
                        <a:t>Plan for pilotforløb</a:t>
                      </a:r>
                    </a:p>
                    <a:p>
                      <a:pPr marL="171450" indent="-171450">
                        <a:lnSpc>
                          <a:spcPct val="100000"/>
                        </a:lnSpc>
                        <a:spcAft>
                          <a:spcPts val="0"/>
                        </a:spcAft>
                        <a:buFont typeface="Arial" pitchFamily="34" charset="0"/>
                        <a:buChar char="•"/>
                      </a:pPr>
                      <a:r>
                        <a:rPr lang="da-DK" sz="700" b="0" dirty="0" smtClean="0">
                          <a:solidFill>
                            <a:schemeClr val="tx1"/>
                          </a:solidFill>
                          <a:effectLst/>
                          <a:latin typeface="Calibri"/>
                          <a:ea typeface="Calibri"/>
                          <a:cs typeface="Times New Roman"/>
                        </a:rPr>
                        <a:t>Uddannelses</a:t>
                      </a:r>
                      <a:r>
                        <a:rPr lang="da-DK" sz="700" b="0" baseline="0" dirty="0" smtClean="0">
                          <a:solidFill>
                            <a:schemeClr val="tx1"/>
                          </a:solidFill>
                          <a:effectLst/>
                          <a:latin typeface="Calibri"/>
                          <a:ea typeface="Calibri"/>
                          <a:cs typeface="Times New Roman"/>
                        </a:rPr>
                        <a:t> og kommunikationsplan</a:t>
                      </a:r>
                      <a:endParaRPr lang="da-DK" sz="700" b="0" dirty="0" smtClean="0">
                        <a:solidFill>
                          <a:schemeClr val="tx1"/>
                        </a:solidFill>
                        <a:effectLst/>
                        <a:latin typeface="Calibri"/>
                        <a:ea typeface="Calibri"/>
                        <a:cs typeface="Times New Roman"/>
                      </a:endParaRPr>
                    </a:p>
                    <a:p>
                      <a:pPr marL="171450" indent="-171450">
                        <a:lnSpc>
                          <a:spcPct val="100000"/>
                        </a:lnSpc>
                        <a:spcAft>
                          <a:spcPts val="0"/>
                        </a:spcAft>
                        <a:buFont typeface="Arial" pitchFamily="34" charset="0"/>
                        <a:buChar char="•"/>
                      </a:pPr>
                      <a:r>
                        <a:rPr lang="da-DK" sz="700" b="0" dirty="0" smtClean="0">
                          <a:solidFill>
                            <a:schemeClr val="tx1"/>
                          </a:solidFill>
                          <a:effectLst/>
                          <a:latin typeface="Calibri"/>
                          <a:ea typeface="Calibri"/>
                          <a:cs typeface="Times New Roman"/>
                        </a:rPr>
                        <a:t>Plan for overgang til drift</a:t>
                      </a:r>
                    </a:p>
                    <a:p>
                      <a:pPr marL="171450" indent="-171450">
                        <a:lnSpc>
                          <a:spcPct val="100000"/>
                        </a:lnSpc>
                        <a:spcAft>
                          <a:spcPts val="0"/>
                        </a:spcAft>
                        <a:buFont typeface="Arial" pitchFamily="34" charset="0"/>
                        <a:buChar char="•"/>
                      </a:pPr>
                      <a:r>
                        <a:rPr lang="da-DK" sz="700" b="0" dirty="0" smtClean="0">
                          <a:solidFill>
                            <a:schemeClr val="tx1"/>
                          </a:solidFill>
                          <a:effectLst/>
                          <a:latin typeface="Calibri"/>
                          <a:ea typeface="Calibri"/>
                          <a:cs typeface="Times New Roman"/>
                        </a:rPr>
                        <a:t>”Go-live” plan. </a:t>
                      </a:r>
                    </a:p>
                    <a:p>
                      <a:pPr marL="171450" indent="-171450">
                        <a:lnSpc>
                          <a:spcPct val="100000"/>
                        </a:lnSpc>
                        <a:spcAft>
                          <a:spcPts val="0"/>
                        </a:spcAft>
                        <a:buFont typeface="Arial" pitchFamily="34" charset="0"/>
                        <a:buChar char="•"/>
                      </a:pPr>
                      <a:endParaRPr lang="da-DK" sz="700" b="0" dirty="0" smtClean="0">
                        <a:solidFill>
                          <a:schemeClr val="tx1"/>
                        </a:solidFill>
                        <a:effectLst/>
                        <a:latin typeface="Calibri"/>
                        <a:ea typeface="Calibri"/>
                        <a:cs typeface="Times New Roman"/>
                      </a:endParaRPr>
                    </a:p>
                    <a:p>
                      <a:pPr marL="0" marR="0" lvl="0" indent="0" algn="l" defTabSz="914066" rtl="0" eaLnBrk="1" fontAlgn="auto" latinLnBrk="0" hangingPunct="1">
                        <a:lnSpc>
                          <a:spcPct val="100000"/>
                        </a:lnSpc>
                        <a:spcBef>
                          <a:spcPts val="0"/>
                        </a:spcBef>
                        <a:spcAft>
                          <a:spcPts val="0"/>
                        </a:spcAft>
                        <a:buClrTx/>
                        <a:buSzTx/>
                        <a:buFont typeface="Arial" pitchFamily="34" charset="0"/>
                        <a:buNone/>
                        <a:tabLst/>
                        <a:defRPr/>
                      </a:pPr>
                      <a:r>
                        <a:rPr lang="da-DK" sz="700" b="0" baseline="0" dirty="0" smtClean="0">
                          <a:solidFill>
                            <a:schemeClr val="tx1"/>
                          </a:solidFill>
                          <a:effectLst/>
                          <a:latin typeface="+mn-lt"/>
                          <a:ea typeface="Calibri"/>
                          <a:cs typeface="Times New Roman"/>
                        </a:rPr>
                        <a:t>Systemforvaltningsaftale</a:t>
                      </a:r>
                    </a:p>
                  </a:txBody>
                  <a:tcPr marL="65139" marR="65139" marT="0" marB="0">
                    <a:solidFill>
                      <a:schemeClr val="accent1">
                        <a:lumMod val="20000"/>
                        <a:lumOff val="80000"/>
                      </a:schemeClr>
                    </a:solidFill>
                  </a:tcPr>
                </a:tc>
                <a:tc>
                  <a:txBody>
                    <a:bodyPr/>
                    <a:lstStyle/>
                    <a:p>
                      <a:pPr>
                        <a:lnSpc>
                          <a:spcPct val="100000"/>
                        </a:lnSpc>
                        <a:spcAft>
                          <a:spcPts val="0"/>
                        </a:spcAft>
                      </a:pPr>
                      <a:r>
                        <a:rPr lang="da-DK" sz="700" b="0" baseline="0" dirty="0" smtClean="0">
                          <a:solidFill>
                            <a:schemeClr val="tx1"/>
                          </a:solidFill>
                          <a:effectLst/>
                          <a:latin typeface="+mn-lt"/>
                          <a:ea typeface="Calibri"/>
                          <a:cs typeface="Times New Roman"/>
                        </a:rPr>
                        <a:t>Implementering af forretningsgange/processer i brugerorganisationen og i  IT.</a:t>
                      </a:r>
                    </a:p>
                    <a:p>
                      <a:pPr>
                        <a:lnSpc>
                          <a:spcPct val="100000"/>
                        </a:lnSpc>
                        <a:spcAft>
                          <a:spcPts val="0"/>
                        </a:spcAft>
                      </a:pPr>
                      <a:endParaRPr lang="da-DK" sz="700" b="0" dirty="0" smtClean="0">
                        <a:solidFill>
                          <a:schemeClr val="tx1"/>
                        </a:solidFill>
                        <a:effectLst/>
                        <a:latin typeface="Calibri"/>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da-DK" sz="700" b="0" dirty="0" smtClean="0">
                          <a:solidFill>
                            <a:schemeClr val="tx1"/>
                          </a:solidFill>
                          <a:effectLst/>
                          <a:latin typeface="Calibri"/>
                          <a:ea typeface="Calibri"/>
                          <a:cs typeface="Times New Roman"/>
                        </a:rPr>
                        <a:t>Gamle</a:t>
                      </a:r>
                      <a:r>
                        <a:rPr lang="da-DK" sz="700" b="0" baseline="0" dirty="0" smtClean="0">
                          <a:solidFill>
                            <a:schemeClr val="tx1"/>
                          </a:solidFill>
                          <a:effectLst/>
                          <a:latin typeface="Calibri"/>
                          <a:ea typeface="Calibri"/>
                          <a:cs typeface="Times New Roman"/>
                        </a:rPr>
                        <a:t> systemer udfaset og data arkiveret.</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da-DK" sz="700" b="0" baseline="0" dirty="0" smtClean="0">
                          <a:solidFill>
                            <a:schemeClr val="tx1"/>
                          </a:solidFill>
                          <a:effectLst/>
                          <a:latin typeface="Calibri"/>
                          <a:ea typeface="Calibri"/>
                          <a:cs typeface="Times New Roman"/>
                        </a:rPr>
                        <a:t>Servere slukkede og bortskaffet.</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da-DK" sz="700" b="0" baseline="0" dirty="0" smtClean="0">
                          <a:solidFill>
                            <a:schemeClr val="tx1"/>
                          </a:solidFill>
                          <a:effectLst/>
                          <a:latin typeface="Calibri"/>
                          <a:ea typeface="Calibri"/>
                          <a:cs typeface="Times New Roman"/>
                        </a:rPr>
                        <a:t/>
                      </a:r>
                      <a:br>
                        <a:rPr lang="da-DK" sz="700" b="0" baseline="0" dirty="0" smtClean="0">
                          <a:solidFill>
                            <a:schemeClr val="tx1"/>
                          </a:solidFill>
                          <a:effectLst/>
                          <a:latin typeface="Calibri"/>
                          <a:ea typeface="Calibri"/>
                          <a:cs typeface="Times New Roman"/>
                        </a:rPr>
                      </a:br>
                      <a:r>
                        <a:rPr lang="da-DK" sz="700" b="0" baseline="0" dirty="0" smtClean="0">
                          <a:solidFill>
                            <a:schemeClr val="tx1"/>
                          </a:solidFill>
                          <a:effectLst/>
                          <a:latin typeface="Calibri"/>
                          <a:ea typeface="Calibri"/>
                          <a:cs typeface="Times New Roman"/>
                        </a:rPr>
                        <a:t>Registrering af systemer og integrationer på AU-reolen.</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da-DK" sz="700" b="0" baseline="0" dirty="0" smtClean="0">
                          <a:solidFill>
                            <a:schemeClr val="tx1"/>
                          </a:solidFill>
                          <a:effectLst/>
                          <a:latin typeface="Calibri"/>
                          <a:ea typeface="Calibri"/>
                          <a:cs typeface="Times New Roman"/>
                        </a:rPr>
                        <a:t>Opdatering af arkitekturdokumentation på reolen.</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da-DK" sz="700" b="0" baseline="0" dirty="0" smtClean="0">
                        <a:solidFill>
                          <a:schemeClr val="tx1"/>
                        </a:solidFill>
                        <a:effectLst/>
                        <a:latin typeface="+mn-lt"/>
                        <a:ea typeface="Calibri"/>
                        <a:cs typeface="Times New Roman"/>
                      </a:endParaRPr>
                    </a:p>
                    <a:p>
                      <a:pPr>
                        <a:lnSpc>
                          <a:spcPct val="100000"/>
                        </a:lnSpc>
                        <a:spcAft>
                          <a:spcPts val="0"/>
                        </a:spcAft>
                      </a:pPr>
                      <a:r>
                        <a:rPr lang="da-DK" sz="700" b="0" dirty="0" smtClean="0">
                          <a:solidFill>
                            <a:schemeClr val="tx1"/>
                          </a:solidFill>
                          <a:effectLst/>
                          <a:latin typeface="Calibri"/>
                          <a:ea typeface="Calibri"/>
                          <a:cs typeface="Times New Roman"/>
                        </a:rPr>
                        <a:t>Supportberedskab i tiden efter ”go-live”.</a:t>
                      </a:r>
                    </a:p>
                    <a:p>
                      <a:pPr>
                        <a:lnSpc>
                          <a:spcPct val="100000"/>
                        </a:lnSpc>
                        <a:spcAft>
                          <a:spcPts val="0"/>
                        </a:spcAft>
                      </a:pPr>
                      <a:endParaRPr lang="da-DK" sz="700" b="0" dirty="0" smtClean="0">
                        <a:solidFill>
                          <a:schemeClr val="tx1"/>
                        </a:solidFill>
                        <a:effectLst/>
                        <a:latin typeface="Calibri"/>
                        <a:ea typeface="Calibri"/>
                        <a:cs typeface="Times New Roman"/>
                      </a:endParaRPr>
                    </a:p>
                    <a:p>
                      <a:pPr>
                        <a:lnSpc>
                          <a:spcPct val="100000"/>
                        </a:lnSpc>
                        <a:spcAft>
                          <a:spcPts val="0"/>
                        </a:spcAft>
                      </a:pPr>
                      <a:r>
                        <a:rPr lang="da-DK" sz="700" b="0" dirty="0" smtClean="0">
                          <a:solidFill>
                            <a:schemeClr val="tx1"/>
                          </a:solidFill>
                          <a:effectLst/>
                          <a:latin typeface="Calibri"/>
                          <a:ea typeface="Calibri"/>
                          <a:cs typeface="Times New Roman"/>
                        </a:rPr>
                        <a:t>Projektevaluering.</a:t>
                      </a:r>
                    </a:p>
                    <a:p>
                      <a:pPr>
                        <a:lnSpc>
                          <a:spcPct val="100000"/>
                        </a:lnSpc>
                        <a:spcAft>
                          <a:spcPts val="0"/>
                        </a:spcAft>
                      </a:pPr>
                      <a:r>
                        <a:rPr lang="da-DK" sz="700" b="0" dirty="0" smtClean="0">
                          <a:solidFill>
                            <a:schemeClr val="tx1"/>
                          </a:solidFill>
                          <a:effectLst/>
                          <a:latin typeface="Calibri"/>
                          <a:ea typeface="Calibri"/>
                          <a:cs typeface="Times New Roman"/>
                        </a:rPr>
                        <a:t> - Projektforløbet.</a:t>
                      </a:r>
                      <a:br>
                        <a:rPr lang="da-DK" sz="700" b="0" dirty="0" smtClean="0">
                          <a:solidFill>
                            <a:schemeClr val="tx1"/>
                          </a:solidFill>
                          <a:effectLst/>
                          <a:latin typeface="Calibri"/>
                          <a:ea typeface="Calibri"/>
                          <a:cs typeface="Times New Roman"/>
                        </a:rPr>
                      </a:br>
                      <a:r>
                        <a:rPr lang="da-DK" sz="700" b="0" baseline="0" dirty="0" smtClean="0">
                          <a:solidFill>
                            <a:schemeClr val="tx1"/>
                          </a:solidFill>
                          <a:effectLst/>
                          <a:latin typeface="Calibri"/>
                          <a:ea typeface="Calibri"/>
                          <a:cs typeface="Times New Roman"/>
                        </a:rPr>
                        <a:t> - Udbud, kontrakt og leverandørsamarbejde.</a:t>
                      </a:r>
                    </a:p>
                    <a:p>
                      <a:pPr>
                        <a:lnSpc>
                          <a:spcPct val="100000"/>
                        </a:lnSpc>
                        <a:spcAft>
                          <a:spcPts val="0"/>
                        </a:spcAft>
                      </a:pPr>
                      <a:endParaRPr lang="da-DK" sz="700" b="0" baseline="0" dirty="0" smtClean="0">
                        <a:solidFill>
                          <a:schemeClr val="tx1"/>
                        </a:solidFill>
                        <a:effectLst/>
                        <a:latin typeface="Calibri"/>
                        <a:ea typeface="Calibri"/>
                        <a:cs typeface="Times New Roman"/>
                      </a:endParaRPr>
                    </a:p>
                    <a:p>
                      <a:pPr>
                        <a:lnSpc>
                          <a:spcPct val="100000"/>
                        </a:lnSpc>
                        <a:spcAft>
                          <a:spcPts val="0"/>
                        </a:spcAft>
                      </a:pPr>
                      <a:endParaRPr lang="da-DK" sz="700" b="0" dirty="0">
                        <a:solidFill>
                          <a:schemeClr val="tx1"/>
                        </a:solidFill>
                        <a:effectLst/>
                        <a:latin typeface="Calibri"/>
                        <a:ea typeface="Calibri"/>
                        <a:cs typeface="Times New Roman"/>
                      </a:endParaRPr>
                    </a:p>
                  </a:txBody>
                  <a:tcPr marL="65139" marR="65139" marT="0" marB="0">
                    <a:solidFill>
                      <a:schemeClr val="accent1">
                        <a:lumMod val="20000"/>
                        <a:lumOff val="80000"/>
                      </a:schemeClr>
                    </a:solidFill>
                  </a:tcPr>
                </a:tc>
                <a:extLst>
                  <a:ext uri="{0D108BD9-81ED-4DB2-BD59-A6C34878D82A}">
                    <a16:rowId xmlns:a16="http://schemas.microsoft.com/office/drawing/2014/main" val="10001"/>
                  </a:ext>
                </a:extLst>
              </a:tr>
              <a:tr h="2050448">
                <a:tc>
                  <a:txBody>
                    <a:bodyPr/>
                    <a:lstStyle/>
                    <a:p>
                      <a:pPr marL="450215">
                        <a:lnSpc>
                          <a:spcPct val="115000"/>
                        </a:lnSpc>
                        <a:spcAft>
                          <a:spcPts val="0"/>
                        </a:spcAft>
                      </a:pPr>
                      <a:r>
                        <a:rPr lang="da-DK" sz="700" dirty="0">
                          <a:effectLst/>
                        </a:rPr>
                        <a:t> </a:t>
                      </a:r>
                    </a:p>
                    <a:p>
                      <a:pPr>
                        <a:lnSpc>
                          <a:spcPct val="115000"/>
                        </a:lnSpc>
                        <a:spcAft>
                          <a:spcPts val="0"/>
                        </a:spcAft>
                      </a:pPr>
                      <a:r>
                        <a:rPr lang="da-DK" sz="700" b="1" baseline="0" dirty="0" smtClean="0">
                          <a:effectLst/>
                          <a:latin typeface="+mn-lt"/>
                          <a:ea typeface="+mn-ea"/>
                          <a:cs typeface="+mn-cs"/>
                        </a:rPr>
                        <a:t>Opmærksom-</a:t>
                      </a:r>
                      <a:r>
                        <a:rPr lang="da-DK" sz="700" b="1" baseline="0" dirty="0" err="1" smtClean="0">
                          <a:effectLst/>
                          <a:latin typeface="+mn-lt"/>
                          <a:ea typeface="+mn-ea"/>
                          <a:cs typeface="+mn-cs"/>
                        </a:rPr>
                        <a:t>hedspunkter</a:t>
                      </a:r>
                      <a:endParaRPr lang="da-DK" sz="700" b="1" dirty="0">
                        <a:effectLst/>
                        <a:latin typeface="Calibri"/>
                        <a:ea typeface="Calibri"/>
                        <a:cs typeface="Times New Roman"/>
                      </a:endParaRPr>
                    </a:p>
                  </a:txBody>
                  <a:tcPr marL="65139" marR="65139" marT="0" marB="0"/>
                </a:tc>
                <a:tc>
                  <a:txBody>
                    <a:bodyPr/>
                    <a:lstStyle/>
                    <a:p>
                      <a:pPr>
                        <a:lnSpc>
                          <a:spcPct val="100000"/>
                        </a:lnSpc>
                        <a:spcAft>
                          <a:spcPts val="780"/>
                        </a:spcAft>
                      </a:pPr>
                      <a:r>
                        <a:rPr lang="da-DK" sz="700" b="0" kern="1200" baseline="0" dirty="0" smtClean="0">
                          <a:solidFill>
                            <a:schemeClr val="tx1"/>
                          </a:solidFill>
                          <a:effectLst/>
                          <a:latin typeface="Calibri"/>
                          <a:ea typeface="Times New Roman"/>
                          <a:cs typeface="Times New Roman"/>
                        </a:rPr>
                        <a:t>Hvad vil de største risikofaktorer være og hvordan kan vi minimere dem i løbet af projektet?</a:t>
                      </a:r>
                    </a:p>
                    <a:p>
                      <a:pPr>
                        <a:lnSpc>
                          <a:spcPct val="100000"/>
                        </a:lnSpc>
                        <a:spcAft>
                          <a:spcPts val="780"/>
                        </a:spcAft>
                      </a:pPr>
                      <a:r>
                        <a:rPr lang="da-DK" sz="700" b="0" kern="1200" baseline="0" dirty="0" smtClean="0">
                          <a:solidFill>
                            <a:schemeClr val="tx1"/>
                          </a:solidFill>
                          <a:effectLst/>
                          <a:latin typeface="Calibri"/>
                          <a:ea typeface="Times New Roman"/>
                          <a:cs typeface="Times New Roman"/>
                        </a:rPr>
                        <a:t>Godkendelser:</a:t>
                      </a:r>
                      <a:br>
                        <a:rPr lang="da-DK" sz="700" b="0" kern="1200" baseline="0" dirty="0" smtClean="0">
                          <a:solidFill>
                            <a:schemeClr val="tx1"/>
                          </a:solidFill>
                          <a:effectLst/>
                          <a:latin typeface="Calibri"/>
                          <a:ea typeface="Times New Roman"/>
                          <a:cs typeface="Times New Roman"/>
                        </a:rPr>
                      </a:br>
                      <a:r>
                        <a:rPr lang="da-DK" sz="700" b="0" kern="1200" baseline="0" dirty="0" smtClean="0">
                          <a:solidFill>
                            <a:schemeClr val="tx1"/>
                          </a:solidFill>
                          <a:effectLst/>
                          <a:latin typeface="+mn-lt"/>
                          <a:ea typeface="Times New Roman"/>
                          <a:cs typeface="Times New Roman"/>
                        </a:rPr>
                        <a:t>Gate 1 godkendes af styregruppen.</a:t>
                      </a:r>
                      <a:br>
                        <a:rPr lang="da-DK" sz="700" b="0" kern="1200" baseline="0" dirty="0" smtClean="0">
                          <a:solidFill>
                            <a:schemeClr val="tx1"/>
                          </a:solidFill>
                          <a:effectLst/>
                          <a:latin typeface="+mn-lt"/>
                          <a:ea typeface="Times New Roman"/>
                          <a:cs typeface="Times New Roman"/>
                        </a:rPr>
                      </a:br>
                      <a:r>
                        <a:rPr lang="da-DK" sz="700" b="0" kern="1200" baseline="0" dirty="0" smtClean="0">
                          <a:solidFill>
                            <a:schemeClr val="tx1"/>
                          </a:solidFill>
                          <a:effectLst/>
                          <a:latin typeface="Calibri"/>
                          <a:ea typeface="Times New Roman"/>
                          <a:cs typeface="Times New Roman"/>
                        </a:rPr>
                        <a:t/>
                      </a:r>
                      <a:br>
                        <a:rPr lang="da-DK" sz="700" b="0" kern="1200" baseline="0" dirty="0" smtClean="0">
                          <a:solidFill>
                            <a:schemeClr val="tx1"/>
                          </a:solidFill>
                          <a:effectLst/>
                          <a:latin typeface="Calibri"/>
                          <a:ea typeface="Times New Roman"/>
                          <a:cs typeface="Times New Roman"/>
                        </a:rPr>
                      </a:br>
                      <a:r>
                        <a:rPr lang="da-DK" sz="700" b="0" kern="1200" baseline="0" dirty="0" smtClean="0">
                          <a:solidFill>
                            <a:schemeClr val="tx1"/>
                          </a:solidFill>
                          <a:effectLst/>
                          <a:latin typeface="Calibri"/>
                          <a:ea typeface="Times New Roman"/>
                          <a:cs typeface="Times New Roman"/>
                        </a:rPr>
                        <a:t/>
                      </a:r>
                      <a:br>
                        <a:rPr lang="da-DK" sz="700" b="0" kern="1200" baseline="0" dirty="0" smtClean="0">
                          <a:solidFill>
                            <a:schemeClr val="tx1"/>
                          </a:solidFill>
                          <a:effectLst/>
                          <a:latin typeface="Calibri"/>
                          <a:ea typeface="Times New Roman"/>
                          <a:cs typeface="Times New Roman"/>
                        </a:rPr>
                      </a:br>
                      <a:r>
                        <a:rPr lang="da-DK" sz="700" b="0" kern="1200" baseline="0" dirty="0" smtClean="0">
                          <a:solidFill>
                            <a:schemeClr val="tx1"/>
                          </a:solidFill>
                          <a:effectLst/>
                          <a:latin typeface="Calibri"/>
                          <a:ea typeface="Times New Roman"/>
                          <a:cs typeface="Times New Roman"/>
                        </a:rPr>
                        <a:t>PID </a:t>
                      </a:r>
                      <a:r>
                        <a:rPr lang="da-DK" sz="700" b="0" kern="1200" baseline="0" dirty="0" err="1" smtClean="0">
                          <a:solidFill>
                            <a:schemeClr val="tx1"/>
                          </a:solidFill>
                          <a:effectLst/>
                          <a:latin typeface="Calibri"/>
                          <a:ea typeface="Times New Roman"/>
                          <a:cs typeface="Times New Roman"/>
                        </a:rPr>
                        <a:t>metodereviewes</a:t>
                      </a:r>
                      <a:r>
                        <a:rPr lang="da-DK" sz="700" b="0" kern="1200" baseline="0" dirty="0" smtClean="0">
                          <a:solidFill>
                            <a:schemeClr val="tx1"/>
                          </a:solidFill>
                          <a:effectLst/>
                          <a:latin typeface="Calibri"/>
                          <a:ea typeface="Times New Roman"/>
                          <a:cs typeface="Times New Roman"/>
                        </a:rPr>
                        <a:t> af projektchefen og forretningsgodkendes af styregruppen.</a:t>
                      </a:r>
                    </a:p>
                    <a:p>
                      <a:pPr>
                        <a:lnSpc>
                          <a:spcPct val="100000"/>
                        </a:lnSpc>
                        <a:spcAft>
                          <a:spcPts val="780"/>
                        </a:spcAft>
                      </a:pPr>
                      <a:r>
                        <a:rPr lang="da-DK" sz="700" b="0" kern="1200" baseline="0" dirty="0" smtClean="0">
                          <a:solidFill>
                            <a:schemeClr val="tx1"/>
                          </a:solidFill>
                          <a:effectLst/>
                          <a:latin typeface="Calibri"/>
                          <a:ea typeface="Times New Roman"/>
                          <a:cs typeface="Times New Roman"/>
                        </a:rPr>
                        <a:t>Gevinstkort godkendes af styregruppen.</a:t>
                      </a:r>
                      <a:br>
                        <a:rPr lang="da-DK" sz="700" b="0" kern="1200" baseline="0" dirty="0" smtClean="0">
                          <a:solidFill>
                            <a:schemeClr val="tx1"/>
                          </a:solidFill>
                          <a:effectLst/>
                          <a:latin typeface="Calibri"/>
                          <a:ea typeface="Times New Roman"/>
                          <a:cs typeface="Times New Roman"/>
                        </a:rPr>
                      </a:br>
                      <a:r>
                        <a:rPr lang="da-DK" sz="700" b="0" kern="1200" baseline="0" dirty="0" smtClean="0">
                          <a:solidFill>
                            <a:schemeClr val="tx1"/>
                          </a:solidFill>
                          <a:effectLst/>
                          <a:latin typeface="Calibri"/>
                          <a:ea typeface="Times New Roman"/>
                          <a:cs typeface="Times New Roman"/>
                        </a:rPr>
                        <a:t/>
                      </a:r>
                      <a:br>
                        <a:rPr lang="da-DK" sz="700" b="0" kern="1200" baseline="0" dirty="0" smtClean="0">
                          <a:solidFill>
                            <a:schemeClr val="tx1"/>
                          </a:solidFill>
                          <a:effectLst/>
                          <a:latin typeface="Calibri"/>
                          <a:ea typeface="Times New Roman"/>
                          <a:cs typeface="Times New Roman"/>
                        </a:rPr>
                      </a:br>
                      <a:endParaRPr lang="da-DK" sz="700" b="0" kern="1200" baseline="0" dirty="0" smtClean="0">
                        <a:solidFill>
                          <a:schemeClr val="tx1"/>
                        </a:solidFill>
                        <a:effectLst/>
                        <a:latin typeface="Calibri"/>
                        <a:ea typeface="Times New Roman"/>
                        <a:cs typeface="Times New Roman"/>
                      </a:endParaRPr>
                    </a:p>
                  </a:txBody>
                  <a:tcPr marL="65139" marR="65139" marT="0" marB="0">
                    <a:solidFill>
                      <a:schemeClr val="accent1">
                        <a:lumMod val="20000"/>
                        <a:lumOff val="80000"/>
                      </a:schemeClr>
                    </a:solidFill>
                  </a:tcPr>
                </a:tc>
                <a:tc>
                  <a:txBody>
                    <a:bodyPr/>
                    <a:lstStyle/>
                    <a:p>
                      <a:pPr>
                        <a:lnSpc>
                          <a:spcPct val="100000"/>
                        </a:lnSpc>
                        <a:spcAft>
                          <a:spcPts val="780"/>
                        </a:spcAft>
                      </a:pPr>
                      <a:r>
                        <a:rPr lang="da-DK" sz="700" b="0" kern="1200" dirty="0" smtClean="0">
                          <a:solidFill>
                            <a:schemeClr val="tx1"/>
                          </a:solidFill>
                          <a:effectLst/>
                        </a:rPr>
                        <a:t>Er der afholdt Kick-</a:t>
                      </a:r>
                      <a:r>
                        <a:rPr lang="da-DK" sz="700" b="0" kern="1200" dirty="0" err="1" smtClean="0">
                          <a:solidFill>
                            <a:schemeClr val="tx1"/>
                          </a:solidFill>
                          <a:effectLst/>
                        </a:rPr>
                        <a:t>off</a:t>
                      </a:r>
                      <a:r>
                        <a:rPr lang="da-DK" sz="700" b="0" kern="1200" dirty="0" smtClean="0">
                          <a:solidFill>
                            <a:schemeClr val="tx1"/>
                          </a:solidFill>
                          <a:effectLst/>
                        </a:rPr>
                        <a:t> med projektdeltagerne?</a:t>
                      </a:r>
                    </a:p>
                    <a:p>
                      <a:pPr marL="0" marR="0" indent="0" algn="l" defTabSz="914400" rtl="0" eaLnBrk="1" fontAlgn="auto" latinLnBrk="0" hangingPunct="1">
                        <a:lnSpc>
                          <a:spcPct val="100000"/>
                        </a:lnSpc>
                        <a:spcBef>
                          <a:spcPts val="0"/>
                        </a:spcBef>
                        <a:spcAft>
                          <a:spcPts val="780"/>
                        </a:spcAft>
                        <a:buClrTx/>
                        <a:buSzTx/>
                        <a:buFontTx/>
                        <a:buNone/>
                        <a:tabLst/>
                        <a:defRPr/>
                      </a:pPr>
                      <a:r>
                        <a:rPr lang="da-DK" sz="700" b="0" kern="1200" baseline="0" dirty="0" smtClean="0">
                          <a:solidFill>
                            <a:schemeClr val="tx1"/>
                          </a:solidFill>
                          <a:effectLst/>
                        </a:rPr>
                        <a:t>Er brugerorganisationen tilstrækkeligt involveret i analysen?</a:t>
                      </a:r>
                    </a:p>
                    <a:p>
                      <a:pPr marL="0" marR="0" indent="0" algn="l" defTabSz="914400" rtl="0" eaLnBrk="1" fontAlgn="auto" latinLnBrk="0" hangingPunct="1">
                        <a:lnSpc>
                          <a:spcPct val="100000"/>
                        </a:lnSpc>
                        <a:spcBef>
                          <a:spcPts val="0"/>
                        </a:spcBef>
                        <a:spcAft>
                          <a:spcPts val="780"/>
                        </a:spcAft>
                        <a:buClrTx/>
                        <a:buSzTx/>
                        <a:buFontTx/>
                        <a:buNone/>
                        <a:tabLst/>
                        <a:defRPr/>
                      </a:pPr>
                      <a:r>
                        <a:rPr lang="da-DK" sz="700" b="0" kern="1200" baseline="0" dirty="0" smtClean="0">
                          <a:solidFill>
                            <a:schemeClr val="tx1"/>
                          </a:solidFill>
                          <a:effectLst/>
                        </a:rPr>
                        <a:t>Godkendelser:</a:t>
                      </a:r>
                      <a:br>
                        <a:rPr lang="da-DK" sz="700" b="0" kern="1200" baseline="0" dirty="0" smtClean="0">
                          <a:solidFill>
                            <a:schemeClr val="tx1"/>
                          </a:solidFill>
                          <a:effectLst/>
                        </a:rPr>
                      </a:br>
                      <a:r>
                        <a:rPr lang="da-DK" sz="700" b="0" kern="1200" baseline="0" dirty="0" smtClean="0">
                          <a:solidFill>
                            <a:schemeClr val="tx1"/>
                          </a:solidFill>
                          <a:effectLst/>
                        </a:rPr>
                        <a:t>Gate2 godkendes af styregruppen. Herunder Kravspecifikation, systemklassifikation, leverandørvalg, teststrategi, Implementeringsstrategi, udfasningsstrategi og strategi for systemforvaltning. </a:t>
                      </a:r>
                    </a:p>
                    <a:p>
                      <a:pPr marL="0" marR="0" indent="0" algn="l" defTabSz="914400" rtl="0" eaLnBrk="1" fontAlgn="auto" latinLnBrk="0" hangingPunct="1">
                        <a:lnSpc>
                          <a:spcPct val="100000"/>
                        </a:lnSpc>
                        <a:spcBef>
                          <a:spcPts val="0"/>
                        </a:spcBef>
                        <a:spcAft>
                          <a:spcPts val="780"/>
                        </a:spcAft>
                        <a:buClrTx/>
                        <a:buSzTx/>
                        <a:buFontTx/>
                        <a:buNone/>
                        <a:tabLst/>
                        <a:defRPr/>
                      </a:pPr>
                      <a:r>
                        <a:rPr lang="da-DK" sz="700" b="0" kern="1200" baseline="0" dirty="0" smtClean="0">
                          <a:solidFill>
                            <a:schemeClr val="tx1"/>
                          </a:solidFill>
                          <a:effectLst/>
                          <a:latin typeface="+mn-lt"/>
                          <a:ea typeface="Times New Roman"/>
                          <a:cs typeface="Times New Roman"/>
                        </a:rPr>
                        <a:t>Målarkitektur </a:t>
                      </a:r>
                      <a:r>
                        <a:rPr lang="da-DK" sz="700" b="0" kern="1200" baseline="0" dirty="0" err="1" smtClean="0">
                          <a:solidFill>
                            <a:schemeClr val="tx1"/>
                          </a:solidFill>
                          <a:effectLst/>
                          <a:latin typeface="+mn-lt"/>
                          <a:ea typeface="Times New Roman"/>
                          <a:cs typeface="Times New Roman"/>
                        </a:rPr>
                        <a:t>reviewes</a:t>
                      </a:r>
                      <a:r>
                        <a:rPr lang="da-DK" sz="700" b="0" kern="1200" baseline="0" dirty="0" smtClean="0">
                          <a:solidFill>
                            <a:schemeClr val="tx1"/>
                          </a:solidFill>
                          <a:effectLst/>
                          <a:latin typeface="+mn-lt"/>
                          <a:ea typeface="Times New Roman"/>
                          <a:cs typeface="Times New Roman"/>
                        </a:rPr>
                        <a:t> af arkitekturkoordinering og godkendes af chefarkitekt og/eller arkitekturudvalg. Visionsarkitektur godkendes ydermere af systemchefgruppen såfremt den er udarbejdet.</a:t>
                      </a:r>
                    </a:p>
                    <a:p>
                      <a:pPr marL="0" marR="0" indent="0" algn="l" defTabSz="914400" rtl="0" eaLnBrk="1" fontAlgn="auto" latinLnBrk="0" hangingPunct="1">
                        <a:lnSpc>
                          <a:spcPct val="100000"/>
                        </a:lnSpc>
                        <a:spcBef>
                          <a:spcPts val="0"/>
                        </a:spcBef>
                        <a:spcAft>
                          <a:spcPts val="780"/>
                        </a:spcAft>
                        <a:buClrTx/>
                        <a:buSzTx/>
                        <a:buFontTx/>
                        <a:buNone/>
                        <a:tabLst/>
                        <a:defRPr/>
                      </a:pPr>
                      <a:r>
                        <a:rPr lang="da-DK" sz="700" b="0" kern="1200" baseline="0" dirty="0" smtClean="0">
                          <a:solidFill>
                            <a:schemeClr val="tx1"/>
                          </a:solidFill>
                          <a:effectLst/>
                        </a:rPr>
                        <a:t>Eventuel PID v2 </a:t>
                      </a:r>
                      <a:r>
                        <a:rPr lang="da-DK" sz="700" b="0" kern="1200" baseline="0" dirty="0" err="1" smtClean="0">
                          <a:solidFill>
                            <a:schemeClr val="tx1"/>
                          </a:solidFill>
                          <a:effectLst/>
                        </a:rPr>
                        <a:t>metodereviewes</a:t>
                      </a:r>
                      <a:r>
                        <a:rPr lang="da-DK" sz="700" b="0" kern="1200" baseline="0" dirty="0" smtClean="0">
                          <a:solidFill>
                            <a:schemeClr val="tx1"/>
                          </a:solidFill>
                          <a:effectLst/>
                        </a:rPr>
                        <a:t> af PFU og forretningsgodkendes af styrgruppen.</a:t>
                      </a:r>
                    </a:p>
                    <a:p>
                      <a:pPr marL="0" marR="0" indent="0" algn="l" defTabSz="914400" rtl="0" eaLnBrk="1" fontAlgn="auto" latinLnBrk="0" hangingPunct="1">
                        <a:lnSpc>
                          <a:spcPct val="100000"/>
                        </a:lnSpc>
                        <a:spcBef>
                          <a:spcPts val="0"/>
                        </a:spcBef>
                        <a:spcAft>
                          <a:spcPts val="780"/>
                        </a:spcAft>
                        <a:buClrTx/>
                        <a:buSzTx/>
                        <a:buFontTx/>
                        <a:buNone/>
                        <a:tabLst/>
                        <a:defRPr/>
                      </a:pPr>
                      <a:r>
                        <a:rPr lang="da-DK" sz="700" b="0" kern="1200" baseline="0" dirty="0" smtClean="0">
                          <a:solidFill>
                            <a:schemeClr val="tx1"/>
                          </a:solidFill>
                          <a:effectLst/>
                        </a:rPr>
                        <a:t>Eventuelle ændringer til rammerne beskrevet i PID v.1 godkendes af PFU gennem en ændringsanmodning.</a:t>
                      </a:r>
                    </a:p>
                    <a:p>
                      <a:pPr marL="0" marR="0" indent="0" algn="l" defTabSz="914400" rtl="0" eaLnBrk="1" fontAlgn="auto" latinLnBrk="0" hangingPunct="1">
                        <a:lnSpc>
                          <a:spcPct val="100000"/>
                        </a:lnSpc>
                        <a:spcBef>
                          <a:spcPts val="0"/>
                        </a:spcBef>
                        <a:spcAft>
                          <a:spcPts val="780"/>
                        </a:spcAft>
                        <a:buClrTx/>
                        <a:buSzTx/>
                        <a:buFontTx/>
                        <a:buNone/>
                        <a:tabLst/>
                        <a:defRPr/>
                      </a:pPr>
                      <a:endParaRPr lang="da-DK" sz="700" b="0" kern="1200" baseline="0" dirty="0" smtClean="0">
                        <a:solidFill>
                          <a:schemeClr val="tx1"/>
                        </a:solidFill>
                        <a:effectLst/>
                      </a:endParaRPr>
                    </a:p>
                  </a:txBody>
                  <a:tcPr marL="65139" marR="65139" marT="0" marB="0">
                    <a:solidFill>
                      <a:schemeClr val="accent1">
                        <a:lumMod val="20000"/>
                        <a:lumOff val="80000"/>
                      </a:schemeClr>
                    </a:solidFill>
                  </a:tcPr>
                </a:tc>
                <a:tc>
                  <a:txBody>
                    <a:bodyPr/>
                    <a:lstStyle/>
                    <a:p>
                      <a:pPr>
                        <a:lnSpc>
                          <a:spcPct val="100000"/>
                        </a:lnSpc>
                        <a:spcAft>
                          <a:spcPts val="780"/>
                        </a:spcAft>
                      </a:pPr>
                      <a:r>
                        <a:rPr lang="da-DK" sz="700" b="0" kern="1200" dirty="0" smtClean="0">
                          <a:solidFill>
                            <a:schemeClr val="tx1"/>
                          </a:solidFill>
                          <a:effectLst/>
                        </a:rPr>
                        <a:t>Holder projektets antagelser og tidligere beslutninger fortsat?</a:t>
                      </a:r>
                    </a:p>
                    <a:p>
                      <a:pPr>
                        <a:lnSpc>
                          <a:spcPct val="100000"/>
                        </a:lnSpc>
                        <a:spcAft>
                          <a:spcPts val="780"/>
                        </a:spcAft>
                      </a:pPr>
                      <a:r>
                        <a:rPr lang="da-DK" sz="700" b="0" kern="1200" baseline="0" dirty="0" smtClean="0">
                          <a:solidFill>
                            <a:schemeClr val="tx1"/>
                          </a:solidFill>
                          <a:effectLst/>
                          <a:latin typeface="Calibri"/>
                          <a:ea typeface="Times New Roman"/>
                          <a:cs typeface="Times New Roman"/>
                        </a:rPr>
                        <a:t>Er interessenterne velinformerede?</a:t>
                      </a:r>
                    </a:p>
                    <a:p>
                      <a:pPr>
                        <a:lnSpc>
                          <a:spcPct val="100000"/>
                        </a:lnSpc>
                        <a:spcAft>
                          <a:spcPts val="780"/>
                        </a:spcAft>
                      </a:pPr>
                      <a:r>
                        <a:rPr lang="da-DK" sz="700" b="0" kern="1200" baseline="0" dirty="0" smtClean="0">
                          <a:solidFill>
                            <a:schemeClr val="tx1"/>
                          </a:solidFill>
                          <a:effectLst/>
                          <a:latin typeface="Calibri"/>
                          <a:ea typeface="Times New Roman"/>
                          <a:cs typeface="Times New Roman"/>
                        </a:rPr>
                        <a:t>Er der fokus på forandringsledelse?</a:t>
                      </a:r>
                    </a:p>
                    <a:p>
                      <a:pPr>
                        <a:lnSpc>
                          <a:spcPct val="100000"/>
                        </a:lnSpc>
                        <a:spcAft>
                          <a:spcPts val="780"/>
                        </a:spcAft>
                      </a:pPr>
                      <a:r>
                        <a:rPr lang="da-DK" sz="700" b="0" kern="1200" baseline="0" dirty="0" smtClean="0">
                          <a:solidFill>
                            <a:schemeClr val="tx1"/>
                          </a:solidFill>
                          <a:effectLst/>
                          <a:latin typeface="Calibri"/>
                          <a:ea typeface="Times New Roman"/>
                          <a:cs typeface="Times New Roman"/>
                        </a:rPr>
                        <a:t>Er modtagerorganisationen klar til implementering?</a:t>
                      </a:r>
                    </a:p>
                    <a:p>
                      <a:pPr>
                        <a:lnSpc>
                          <a:spcPct val="100000"/>
                        </a:lnSpc>
                        <a:spcAft>
                          <a:spcPts val="780"/>
                        </a:spcAft>
                      </a:pPr>
                      <a:r>
                        <a:rPr lang="da-DK" sz="700" b="0" kern="1200" baseline="0" dirty="0" smtClean="0">
                          <a:solidFill>
                            <a:schemeClr val="tx1"/>
                          </a:solidFill>
                          <a:effectLst/>
                          <a:latin typeface="Calibri"/>
                          <a:ea typeface="Times New Roman"/>
                          <a:cs typeface="Times New Roman"/>
                        </a:rPr>
                        <a:t>Godkendelser:</a:t>
                      </a:r>
                    </a:p>
                    <a:p>
                      <a:pPr>
                        <a:lnSpc>
                          <a:spcPct val="100000"/>
                        </a:lnSpc>
                        <a:spcAft>
                          <a:spcPts val="780"/>
                        </a:spcAft>
                      </a:pPr>
                      <a:r>
                        <a:rPr lang="da-DK" sz="700" b="0" kern="1200" baseline="0" dirty="0" smtClean="0">
                          <a:solidFill>
                            <a:schemeClr val="tx1"/>
                          </a:solidFill>
                          <a:effectLst/>
                          <a:latin typeface="Calibri"/>
                          <a:ea typeface="Times New Roman"/>
                          <a:cs typeface="Times New Roman"/>
                        </a:rPr>
                        <a:t>Arkitekturstrategi v2 godkendes af chefarkitekten.</a:t>
                      </a:r>
                    </a:p>
                    <a:p>
                      <a:pPr>
                        <a:lnSpc>
                          <a:spcPct val="100000"/>
                        </a:lnSpc>
                        <a:spcAft>
                          <a:spcPts val="780"/>
                        </a:spcAft>
                      </a:pPr>
                      <a:r>
                        <a:rPr lang="da-DK" sz="700" b="0" kern="1200" baseline="0" dirty="0" smtClean="0">
                          <a:solidFill>
                            <a:schemeClr val="tx1"/>
                          </a:solidFill>
                          <a:effectLst/>
                          <a:latin typeface="Calibri"/>
                          <a:ea typeface="Times New Roman"/>
                          <a:cs typeface="Times New Roman"/>
                        </a:rPr>
                        <a:t>Gate3 godkendes af styregruppen herunder implementeringsplanen.</a:t>
                      </a:r>
                    </a:p>
                    <a:p>
                      <a:pPr marL="0" indent="0">
                        <a:lnSpc>
                          <a:spcPct val="100000"/>
                        </a:lnSpc>
                        <a:spcAft>
                          <a:spcPts val="0"/>
                        </a:spcAft>
                        <a:buFont typeface="Arial" pitchFamily="34" charset="0"/>
                        <a:buNone/>
                      </a:pPr>
                      <a:r>
                        <a:rPr lang="da-DK" sz="700" b="0" baseline="0" dirty="0" smtClean="0">
                          <a:solidFill>
                            <a:schemeClr val="tx1"/>
                          </a:solidFill>
                          <a:effectLst/>
                          <a:latin typeface="+mn-lt"/>
                          <a:ea typeface="+mn-ea"/>
                          <a:cs typeface="+mn-cs"/>
                        </a:rPr>
                        <a:t>Systemforvaltningsaftale godkendes af systemejer og AU IT chefgruppemedlem.</a:t>
                      </a:r>
                      <a:br>
                        <a:rPr lang="da-DK" sz="700" b="0" baseline="0" dirty="0" smtClean="0">
                          <a:solidFill>
                            <a:schemeClr val="tx1"/>
                          </a:solidFill>
                          <a:effectLst/>
                          <a:latin typeface="+mn-lt"/>
                          <a:ea typeface="+mn-ea"/>
                          <a:cs typeface="+mn-cs"/>
                        </a:rPr>
                      </a:br>
                      <a:endParaRPr lang="da-DK" sz="700" b="0" baseline="0" dirty="0" smtClean="0">
                        <a:solidFill>
                          <a:schemeClr val="tx1"/>
                        </a:solidFill>
                        <a:effectLst/>
                        <a:latin typeface="+mn-lt"/>
                        <a:ea typeface="+mn-ea"/>
                        <a:cs typeface="+mn-cs"/>
                      </a:endParaRPr>
                    </a:p>
                    <a:p>
                      <a:pPr>
                        <a:lnSpc>
                          <a:spcPct val="100000"/>
                        </a:lnSpc>
                        <a:spcAft>
                          <a:spcPts val="780"/>
                        </a:spcAft>
                      </a:pPr>
                      <a:r>
                        <a:rPr lang="da-DK" sz="700" b="0" kern="1200" baseline="0" dirty="0" smtClean="0">
                          <a:solidFill>
                            <a:schemeClr val="tx1"/>
                          </a:solidFill>
                          <a:effectLst/>
                          <a:latin typeface="Calibri"/>
                          <a:ea typeface="Times New Roman"/>
                          <a:cs typeface="Times New Roman"/>
                        </a:rPr>
                        <a:t>Arkitekturleverancer </a:t>
                      </a:r>
                      <a:r>
                        <a:rPr lang="da-DK" sz="700" b="0" kern="1200" baseline="0" dirty="0" err="1" smtClean="0">
                          <a:solidFill>
                            <a:schemeClr val="tx1"/>
                          </a:solidFill>
                          <a:effectLst/>
                          <a:latin typeface="Calibri"/>
                          <a:ea typeface="Times New Roman"/>
                          <a:cs typeface="Times New Roman"/>
                        </a:rPr>
                        <a:t>reviewes</a:t>
                      </a:r>
                      <a:r>
                        <a:rPr lang="da-DK" sz="700" b="0" kern="1200" baseline="0" dirty="0" smtClean="0">
                          <a:solidFill>
                            <a:schemeClr val="tx1"/>
                          </a:solidFill>
                          <a:effectLst/>
                          <a:latin typeface="Calibri"/>
                          <a:ea typeface="Times New Roman"/>
                          <a:cs typeface="Times New Roman"/>
                        </a:rPr>
                        <a:t> og godkendes afhængig af ændringernes størrelse.</a:t>
                      </a:r>
                    </a:p>
                  </a:txBody>
                  <a:tcPr marL="65139" marR="65139" marT="0" marB="0">
                    <a:solidFill>
                      <a:schemeClr val="accent1">
                        <a:lumMod val="20000"/>
                        <a:lumOff val="80000"/>
                      </a:schemeClr>
                    </a:solidFill>
                  </a:tcPr>
                </a:tc>
                <a:tc>
                  <a:txBody>
                    <a:bodyPr/>
                    <a:lstStyle/>
                    <a:p>
                      <a:pPr>
                        <a:lnSpc>
                          <a:spcPct val="100000"/>
                        </a:lnSpc>
                        <a:spcAft>
                          <a:spcPts val="0"/>
                        </a:spcAft>
                      </a:pPr>
                      <a:r>
                        <a:rPr lang="da-DK" sz="700" b="0" dirty="0" smtClean="0">
                          <a:solidFill>
                            <a:schemeClr val="tx1"/>
                          </a:solidFill>
                          <a:effectLst/>
                        </a:rPr>
                        <a:t>Er modtagerorganisationen velinformerede om ændringerne?</a:t>
                      </a:r>
                    </a:p>
                    <a:p>
                      <a:pPr>
                        <a:lnSpc>
                          <a:spcPct val="100000"/>
                        </a:lnSpc>
                        <a:spcAft>
                          <a:spcPts val="0"/>
                        </a:spcAft>
                      </a:pPr>
                      <a:r>
                        <a:rPr lang="da-DK" sz="700" b="0" baseline="0" dirty="0" smtClean="0">
                          <a:solidFill>
                            <a:schemeClr val="tx1"/>
                          </a:solidFill>
                          <a:effectLst/>
                          <a:latin typeface="+mn-lt"/>
                          <a:ea typeface="+mn-ea"/>
                          <a:cs typeface="+mn-cs"/>
                        </a:rPr>
                        <a:t>Aftaler om/plan for:</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da-DK" sz="700" b="0" dirty="0" smtClean="0">
                          <a:solidFill>
                            <a:schemeClr val="tx1"/>
                          </a:solidFill>
                          <a:effectLst/>
                          <a:latin typeface="+mn-lt"/>
                          <a:ea typeface="Calibri"/>
                          <a:cs typeface="Times New Roman"/>
                        </a:rPr>
                        <a:t>Gevinstrealisering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da-DK" sz="700" b="0" baseline="0" dirty="0" smtClean="0">
                          <a:solidFill>
                            <a:schemeClr val="tx1"/>
                          </a:solidFill>
                          <a:effectLst/>
                          <a:latin typeface="+mn-lt"/>
                          <a:ea typeface="+mn-ea"/>
                          <a:cs typeface="+mn-cs"/>
                        </a:rPr>
                        <a:t>Evaluering af hvorvidt projektets gevinster er realiserede.</a:t>
                      </a:r>
                      <a:endParaRPr lang="da-DK" sz="700" b="0" dirty="0" smtClean="0">
                        <a:solidFill>
                          <a:schemeClr val="tx1"/>
                        </a:solidFill>
                        <a:effectLst/>
                      </a:endParaRPr>
                    </a:p>
                    <a:p>
                      <a:pPr marL="171450" indent="-171450">
                        <a:lnSpc>
                          <a:spcPct val="100000"/>
                        </a:lnSpc>
                        <a:spcAft>
                          <a:spcPts val="0"/>
                        </a:spcAft>
                        <a:buFont typeface="Arial" pitchFamily="34" charset="0"/>
                        <a:buChar char="•"/>
                      </a:pPr>
                      <a:r>
                        <a:rPr lang="da-DK" sz="700" b="0" baseline="0" dirty="0" smtClean="0">
                          <a:solidFill>
                            <a:schemeClr val="tx1"/>
                          </a:solidFill>
                          <a:effectLst/>
                          <a:latin typeface="+mn-lt"/>
                          <a:ea typeface="+mn-ea"/>
                          <a:cs typeface="+mn-cs"/>
                        </a:rPr>
                        <a:t>Evaluering af behov for efteruddannelse af drifts og supportorganisationen.</a:t>
                      </a:r>
                    </a:p>
                    <a:p>
                      <a:pPr marL="171450" indent="-171450">
                        <a:lnSpc>
                          <a:spcPct val="100000"/>
                        </a:lnSpc>
                        <a:spcAft>
                          <a:spcPts val="0"/>
                        </a:spcAft>
                        <a:buFont typeface="Arial" pitchFamily="34" charset="0"/>
                        <a:buChar char="•"/>
                      </a:pPr>
                      <a:r>
                        <a:rPr lang="da-DK" sz="700" b="0" baseline="0" dirty="0" smtClean="0">
                          <a:solidFill>
                            <a:schemeClr val="tx1"/>
                          </a:solidFill>
                          <a:effectLst/>
                          <a:latin typeface="+mn-lt"/>
                          <a:ea typeface="+mn-ea"/>
                          <a:cs typeface="+mn-cs"/>
                        </a:rPr>
                        <a:t>Evaluering af hvorvidt modtagerorganisationen har taget leverancerne til sig, eller der skal iværksættes yderligere tiltag.</a:t>
                      </a:r>
                      <a:endParaRPr lang="da-DK" sz="700" b="0" dirty="0" smtClean="0">
                        <a:solidFill>
                          <a:schemeClr val="tx1"/>
                        </a:solidFill>
                        <a:effectLst/>
                      </a:endParaRPr>
                    </a:p>
                    <a:p>
                      <a:pPr marL="0" indent="0">
                        <a:lnSpc>
                          <a:spcPct val="100000"/>
                        </a:lnSpc>
                        <a:spcAft>
                          <a:spcPts val="0"/>
                        </a:spcAft>
                        <a:buFont typeface="Arial" pitchFamily="34" charset="0"/>
                        <a:buNone/>
                      </a:pPr>
                      <a:endParaRPr lang="da-DK" sz="700" b="0" baseline="0" dirty="0" smtClean="0">
                        <a:solidFill>
                          <a:schemeClr val="tx1"/>
                        </a:solidFill>
                        <a:effectLst/>
                        <a:latin typeface="+mn-lt"/>
                        <a:ea typeface="+mn-ea"/>
                        <a:cs typeface="+mn-cs"/>
                      </a:endParaRPr>
                    </a:p>
                    <a:p>
                      <a:pPr marL="0" indent="0">
                        <a:lnSpc>
                          <a:spcPct val="100000"/>
                        </a:lnSpc>
                        <a:spcAft>
                          <a:spcPts val="0"/>
                        </a:spcAft>
                        <a:buFont typeface="Arial" pitchFamily="34" charset="0"/>
                        <a:buNone/>
                      </a:pPr>
                      <a:r>
                        <a:rPr lang="da-DK" sz="700" b="0" baseline="0" dirty="0" smtClean="0">
                          <a:solidFill>
                            <a:schemeClr val="tx1"/>
                          </a:solidFill>
                          <a:effectLst/>
                          <a:latin typeface="+mn-lt"/>
                          <a:ea typeface="+mn-ea"/>
                          <a:cs typeface="+mn-cs"/>
                        </a:rPr>
                        <a:t>Afslutning godkendes metodemæssigt af PFU inden styregruppen lukker projektet forretningsmæssigt.</a:t>
                      </a:r>
                    </a:p>
                    <a:p>
                      <a:pPr marL="0" indent="0">
                        <a:lnSpc>
                          <a:spcPct val="100000"/>
                        </a:lnSpc>
                        <a:spcAft>
                          <a:spcPts val="0"/>
                        </a:spcAft>
                        <a:buFont typeface="Arial" pitchFamily="34" charset="0"/>
                        <a:buNone/>
                      </a:pPr>
                      <a:r>
                        <a:rPr lang="da-DK" sz="700" b="0" baseline="0" dirty="0" smtClean="0">
                          <a:solidFill>
                            <a:schemeClr val="tx1"/>
                          </a:solidFill>
                          <a:effectLst/>
                          <a:latin typeface="+mn-lt"/>
                          <a:ea typeface="+mn-ea"/>
                          <a:cs typeface="+mn-cs"/>
                        </a:rPr>
                        <a:t>Afslutningsgate godkendes af styregruppen</a:t>
                      </a:r>
                    </a:p>
                    <a:p>
                      <a:pPr marL="0" indent="0">
                        <a:lnSpc>
                          <a:spcPct val="100000"/>
                        </a:lnSpc>
                        <a:spcAft>
                          <a:spcPts val="0"/>
                        </a:spcAft>
                        <a:buFont typeface="Arial" pitchFamily="34" charset="0"/>
                        <a:buNone/>
                      </a:pPr>
                      <a:endParaRPr lang="da-DK" sz="700" b="0" baseline="0" dirty="0" smtClean="0">
                        <a:solidFill>
                          <a:schemeClr val="tx1"/>
                        </a:solidFill>
                        <a:effectLst/>
                        <a:latin typeface="+mn-lt"/>
                        <a:ea typeface="+mn-ea"/>
                        <a:cs typeface="+mn-cs"/>
                      </a:endParaRPr>
                    </a:p>
                  </a:txBody>
                  <a:tcPr marL="65139" marR="65139" marT="0" marB="0">
                    <a:solidFill>
                      <a:schemeClr val="accent1">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41211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Bilag til projektmodellen</a:t>
            </a:r>
            <a:endParaRPr lang="da-DK" dirty="0"/>
          </a:p>
        </p:txBody>
      </p:sp>
      <p:sp>
        <p:nvSpPr>
          <p:cNvPr id="3" name="Pladsholder til indhold 2"/>
          <p:cNvSpPr>
            <a:spLocks noGrp="1"/>
          </p:cNvSpPr>
          <p:nvPr>
            <p:ph idx="1"/>
          </p:nvPr>
        </p:nvSpPr>
        <p:spPr/>
        <p:txBody>
          <a:bodyPr/>
          <a:lstStyle/>
          <a:p>
            <a:r>
              <a:rPr lang="da-DK" dirty="0" smtClean="0"/>
              <a:t>Slide 5 – Nedbrydning af gennemførelsesfasen for projekter, der benytter vandfaldsmodellen</a:t>
            </a:r>
          </a:p>
          <a:p>
            <a:r>
              <a:rPr lang="da-DK" dirty="0" smtClean="0"/>
              <a:t>Slide 6 – Nedbrydning af gennemførelsesfasen for projekter, der benytter SCRUM.</a:t>
            </a:r>
          </a:p>
          <a:p>
            <a:r>
              <a:rPr lang="da-DK" dirty="0" smtClean="0"/>
              <a:t>Slide 7 – Principper for projektmodellen</a:t>
            </a:r>
          </a:p>
          <a:p>
            <a:r>
              <a:rPr lang="da-DK" dirty="0" smtClean="0"/>
              <a:t>Slide 8 - Terminologi</a:t>
            </a:r>
            <a:endParaRPr lang="da-DK" dirty="0"/>
          </a:p>
        </p:txBody>
      </p:sp>
      <p:sp>
        <p:nvSpPr>
          <p:cNvPr id="5" name="Pladsholder til diasnummer 4"/>
          <p:cNvSpPr>
            <a:spLocks noGrp="1"/>
          </p:cNvSpPr>
          <p:nvPr>
            <p:ph type="sldNum" sz="quarter" idx="12"/>
          </p:nvPr>
        </p:nvSpPr>
        <p:spPr/>
        <p:txBody>
          <a:bodyPr/>
          <a:lstStyle/>
          <a:p>
            <a:fld id="{F7CB60B2-F0F4-406B-9996-4BAB9E217DFD}" type="slidenum">
              <a:rPr lang="da-DK" smtClean="0">
                <a:solidFill>
                  <a:prstClr val="black">
                    <a:tint val="75000"/>
                  </a:prstClr>
                </a:solidFill>
              </a:rPr>
              <a:pPr/>
              <a:t>4</a:t>
            </a:fld>
            <a:endParaRPr lang="da-DK" dirty="0">
              <a:solidFill>
                <a:prstClr val="black">
                  <a:tint val="75000"/>
                </a:prstClr>
              </a:solidFill>
            </a:endParaRPr>
          </a:p>
        </p:txBody>
      </p:sp>
      <p:sp>
        <p:nvSpPr>
          <p:cNvPr id="6" name="Pladsholder til dato 8"/>
          <p:cNvSpPr>
            <a:spLocks noGrp="1"/>
          </p:cNvSpPr>
          <p:nvPr>
            <p:ph type="dt" sz="half" idx="10"/>
          </p:nvPr>
        </p:nvSpPr>
        <p:spPr>
          <a:xfrm>
            <a:off x="144019" y="44717"/>
            <a:ext cx="2411757" cy="365125"/>
          </a:xfrm>
        </p:spPr>
        <p:txBody>
          <a:bodyPr/>
          <a:lstStyle/>
          <a:p>
            <a:r>
              <a:rPr lang="en-US" sz="1100" dirty="0" err="1" smtClean="0">
                <a:solidFill>
                  <a:prstClr val="black">
                    <a:tint val="75000"/>
                  </a:prstClr>
                </a:solidFill>
              </a:rPr>
              <a:t>Opdateret</a:t>
            </a:r>
            <a:r>
              <a:rPr lang="en-US" sz="1100" dirty="0" smtClean="0">
                <a:solidFill>
                  <a:prstClr val="black">
                    <a:tint val="75000"/>
                  </a:prstClr>
                </a:solidFill>
              </a:rPr>
              <a:t> 30-06-2020</a:t>
            </a:r>
            <a:endParaRPr lang="da-DK" sz="1100" dirty="0">
              <a:solidFill>
                <a:prstClr val="black">
                  <a:tint val="75000"/>
                </a:prstClr>
              </a:solidFill>
            </a:endParaRPr>
          </a:p>
        </p:txBody>
      </p:sp>
    </p:spTree>
    <p:extLst>
      <p:ext uri="{BB962C8B-B14F-4D97-AF65-F5344CB8AC3E}">
        <p14:creationId xmlns:p14="http://schemas.microsoft.com/office/powerpoint/2010/main" val="3741063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1"/>
          <p:cNvSpPr>
            <a:spLocks noGrp="1"/>
          </p:cNvSpPr>
          <p:nvPr>
            <p:ph type="dt" sz="half" idx="10"/>
          </p:nvPr>
        </p:nvSpPr>
        <p:spPr>
          <a:xfrm>
            <a:off x="457200" y="6356353"/>
            <a:ext cx="2530624" cy="365125"/>
          </a:xfrm>
        </p:spPr>
        <p:txBody>
          <a:bodyPr/>
          <a:lstStyle/>
          <a:p>
            <a:r>
              <a:rPr lang="en-US" dirty="0" err="1" smtClean="0">
                <a:solidFill>
                  <a:prstClr val="black">
                    <a:tint val="75000"/>
                  </a:prstClr>
                </a:solidFill>
              </a:rPr>
              <a:t>Opdateret</a:t>
            </a:r>
            <a:r>
              <a:rPr lang="en-US" dirty="0" smtClean="0">
                <a:solidFill>
                  <a:prstClr val="black">
                    <a:tint val="75000"/>
                  </a:prstClr>
                </a:solidFill>
              </a:rPr>
              <a:t> 30/06-2020</a:t>
            </a:r>
            <a:endParaRPr lang="da-DK" dirty="0">
              <a:solidFill>
                <a:prstClr val="black">
                  <a:tint val="75000"/>
                </a:prstClr>
              </a:solidFill>
            </a:endParaRPr>
          </a:p>
        </p:txBody>
      </p:sp>
      <p:sp>
        <p:nvSpPr>
          <p:cNvPr id="2" name="Pladsholder til diasnummer 1"/>
          <p:cNvSpPr>
            <a:spLocks noGrp="1"/>
          </p:cNvSpPr>
          <p:nvPr>
            <p:ph type="sldNum" sz="quarter" idx="12"/>
          </p:nvPr>
        </p:nvSpPr>
        <p:spPr/>
        <p:txBody>
          <a:bodyPr/>
          <a:lstStyle/>
          <a:p>
            <a:fld id="{F7CB60B2-F0F4-406B-9996-4BAB9E217DFD}" type="slidenum">
              <a:rPr lang="da-DK" smtClean="0">
                <a:solidFill>
                  <a:prstClr val="black">
                    <a:tint val="75000"/>
                  </a:prstClr>
                </a:solidFill>
              </a:rPr>
              <a:pPr/>
              <a:t>5</a:t>
            </a:fld>
            <a:endParaRPr lang="da-DK" dirty="0">
              <a:solidFill>
                <a:prstClr val="black">
                  <a:tint val="75000"/>
                </a:prstClr>
              </a:solidFill>
            </a:endParaRPr>
          </a:p>
        </p:txBody>
      </p:sp>
      <p:pic>
        <p:nvPicPr>
          <p:cNvPr id="4" name="Billede 3"/>
          <p:cNvPicPr>
            <a:picLocks noChangeAspect="1"/>
          </p:cNvPicPr>
          <p:nvPr/>
        </p:nvPicPr>
        <p:blipFill>
          <a:blip r:embed="rId3"/>
          <a:stretch>
            <a:fillRect/>
          </a:stretch>
        </p:blipFill>
        <p:spPr>
          <a:xfrm>
            <a:off x="539552" y="116632"/>
            <a:ext cx="8010475" cy="6340905"/>
          </a:xfrm>
          <a:prstGeom prst="rect">
            <a:avLst/>
          </a:prstGeom>
        </p:spPr>
      </p:pic>
    </p:spTree>
    <p:extLst>
      <p:ext uri="{BB962C8B-B14F-4D97-AF65-F5344CB8AC3E}">
        <p14:creationId xmlns:p14="http://schemas.microsoft.com/office/powerpoint/2010/main" val="579385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1"/>
          <p:cNvSpPr>
            <a:spLocks noGrp="1"/>
          </p:cNvSpPr>
          <p:nvPr>
            <p:ph type="dt" sz="half" idx="10"/>
          </p:nvPr>
        </p:nvSpPr>
        <p:spPr>
          <a:xfrm>
            <a:off x="457200" y="6356353"/>
            <a:ext cx="2458616" cy="365125"/>
          </a:xfrm>
        </p:spPr>
        <p:txBody>
          <a:bodyPr/>
          <a:lstStyle/>
          <a:p>
            <a:r>
              <a:rPr lang="en-US" dirty="0" err="1" smtClean="0">
                <a:solidFill>
                  <a:prstClr val="black">
                    <a:tint val="75000"/>
                  </a:prstClr>
                </a:solidFill>
              </a:rPr>
              <a:t>Opdateret</a:t>
            </a:r>
            <a:r>
              <a:rPr lang="en-US" dirty="0" smtClean="0">
                <a:solidFill>
                  <a:prstClr val="black">
                    <a:tint val="75000"/>
                  </a:prstClr>
                </a:solidFill>
              </a:rPr>
              <a:t> 30/06-2020</a:t>
            </a:r>
            <a:endParaRPr lang="da-DK" dirty="0">
              <a:solidFill>
                <a:prstClr val="black">
                  <a:tint val="75000"/>
                </a:prstClr>
              </a:solidFill>
            </a:endParaRPr>
          </a:p>
        </p:txBody>
      </p:sp>
      <p:sp>
        <p:nvSpPr>
          <p:cNvPr id="2" name="Pladsholder til diasnummer 1"/>
          <p:cNvSpPr>
            <a:spLocks noGrp="1"/>
          </p:cNvSpPr>
          <p:nvPr>
            <p:ph type="sldNum" sz="quarter" idx="12"/>
          </p:nvPr>
        </p:nvSpPr>
        <p:spPr/>
        <p:txBody>
          <a:bodyPr/>
          <a:lstStyle/>
          <a:p>
            <a:fld id="{F7CB60B2-F0F4-406B-9996-4BAB9E217DFD}" type="slidenum">
              <a:rPr lang="da-DK" smtClean="0">
                <a:solidFill>
                  <a:prstClr val="black">
                    <a:tint val="75000"/>
                  </a:prstClr>
                </a:solidFill>
              </a:rPr>
              <a:pPr/>
              <a:t>6</a:t>
            </a:fld>
            <a:endParaRPr lang="da-DK" dirty="0">
              <a:solidFill>
                <a:prstClr val="black">
                  <a:tint val="75000"/>
                </a:prstClr>
              </a:solidFill>
            </a:endParaRPr>
          </a:p>
        </p:txBody>
      </p:sp>
      <p:pic>
        <p:nvPicPr>
          <p:cNvPr id="4" name="Billede 3"/>
          <p:cNvPicPr>
            <a:picLocks noChangeAspect="1"/>
          </p:cNvPicPr>
          <p:nvPr/>
        </p:nvPicPr>
        <p:blipFill>
          <a:blip r:embed="rId3"/>
          <a:stretch>
            <a:fillRect/>
          </a:stretch>
        </p:blipFill>
        <p:spPr>
          <a:xfrm>
            <a:off x="107504" y="332657"/>
            <a:ext cx="8928992" cy="6068001"/>
          </a:xfrm>
          <a:prstGeom prst="rect">
            <a:avLst/>
          </a:prstGeom>
        </p:spPr>
      </p:pic>
    </p:spTree>
    <p:extLst>
      <p:ext uri="{BB962C8B-B14F-4D97-AF65-F5344CB8AC3E}">
        <p14:creationId xmlns:p14="http://schemas.microsoft.com/office/powerpoint/2010/main" val="1466630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505" y="404664"/>
            <a:ext cx="6897700" cy="449027"/>
          </a:xfrm>
        </p:spPr>
        <p:txBody>
          <a:bodyPr>
            <a:normAutofit fontScale="90000"/>
          </a:bodyPr>
          <a:lstStyle/>
          <a:p>
            <a:r>
              <a:rPr lang="da-DK" dirty="0" smtClean="0"/>
              <a:t>Principper for projektmodellen</a:t>
            </a:r>
            <a:endParaRPr lang="da-DK" dirty="0"/>
          </a:p>
        </p:txBody>
      </p:sp>
      <p:graphicFrame>
        <p:nvGraphicFramePr>
          <p:cNvPr id="4" name="Pladsholder til indhold 3"/>
          <p:cNvGraphicFramePr>
            <a:graphicFrameLocks noGrp="1"/>
          </p:cNvGraphicFramePr>
          <p:nvPr>
            <p:ph idx="1"/>
            <p:extLst/>
          </p:nvPr>
        </p:nvGraphicFramePr>
        <p:xfrm>
          <a:off x="327453" y="1381818"/>
          <a:ext cx="8482915" cy="4739640"/>
        </p:xfrm>
        <a:graphic>
          <a:graphicData uri="http://schemas.openxmlformats.org/drawingml/2006/table">
            <a:tbl>
              <a:tblPr firstRow="1" bandRow="1">
                <a:tableStyleId>{5C22544A-7EE6-4342-B048-85BDC9FD1C3A}</a:tableStyleId>
              </a:tblPr>
              <a:tblGrid>
                <a:gridCol w="3111780">
                  <a:extLst>
                    <a:ext uri="{9D8B030D-6E8A-4147-A177-3AD203B41FA5}">
                      <a16:colId xmlns:a16="http://schemas.microsoft.com/office/drawing/2014/main" val="3822259864"/>
                    </a:ext>
                  </a:extLst>
                </a:gridCol>
                <a:gridCol w="5371135">
                  <a:extLst>
                    <a:ext uri="{9D8B030D-6E8A-4147-A177-3AD203B41FA5}">
                      <a16:colId xmlns:a16="http://schemas.microsoft.com/office/drawing/2014/main" val="1658664720"/>
                    </a:ext>
                  </a:extLst>
                </a:gridCol>
              </a:tblGrid>
              <a:tr h="278130">
                <a:tc>
                  <a:txBody>
                    <a:bodyPr/>
                    <a:lstStyle/>
                    <a:p>
                      <a:r>
                        <a:rPr lang="da-DK" sz="1400" dirty="0" smtClean="0"/>
                        <a:t>Princip</a:t>
                      </a:r>
                      <a:endParaRPr lang="da-DK" sz="1400" dirty="0"/>
                    </a:p>
                  </a:txBody>
                  <a:tcPr marL="68580" marR="68580" marT="34290" marB="34290"/>
                </a:tc>
                <a:tc>
                  <a:txBody>
                    <a:bodyPr/>
                    <a:lstStyle/>
                    <a:p>
                      <a:r>
                        <a:rPr lang="da-DK" sz="1400" dirty="0" smtClean="0"/>
                        <a:t>Beskrivelse</a:t>
                      </a:r>
                      <a:endParaRPr lang="da-DK" sz="1400" dirty="0"/>
                    </a:p>
                  </a:txBody>
                  <a:tcPr marL="68580" marR="68580" marT="34290" marB="34290"/>
                </a:tc>
                <a:extLst>
                  <a:ext uri="{0D108BD9-81ED-4DB2-BD59-A6C34878D82A}">
                    <a16:rowId xmlns:a16="http://schemas.microsoft.com/office/drawing/2014/main" val="595291664"/>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700" dirty="0" smtClean="0"/>
                        <a:t>Ligger tæt op ad Digitaliseringsstyrelsens fælles statslige IT-projektmodel og Prince2</a:t>
                      </a:r>
                    </a:p>
                  </a:txBody>
                  <a:tcPr marL="68580" marR="68580" marT="34290" marB="34290"/>
                </a:tc>
                <a:tc>
                  <a:txBody>
                    <a:bodyPr/>
                    <a:lstStyle/>
                    <a:p>
                      <a:r>
                        <a:rPr lang="da-DK" sz="700" dirty="0" smtClean="0"/>
                        <a:t>Bygger på </a:t>
                      </a:r>
                      <a:r>
                        <a:rPr lang="da-DK" sz="700" dirty="0" err="1" smtClean="0"/>
                        <a:t>best</a:t>
                      </a:r>
                      <a:r>
                        <a:rPr lang="da-DK" sz="700" dirty="0" smtClean="0"/>
                        <a:t> </a:t>
                      </a:r>
                      <a:r>
                        <a:rPr lang="da-DK" sz="700" dirty="0" err="1" smtClean="0"/>
                        <a:t>practise</a:t>
                      </a:r>
                      <a:r>
                        <a:rPr lang="da-DK" sz="700" baseline="0" dirty="0" smtClean="0"/>
                        <a:t>, men med tilpasninger i forhold til AU for derigennem ikke at opfinde noget helt nyt, og samtidig opnå størst mulig sammenhæng til den organisation den skal virke i.</a:t>
                      </a:r>
                      <a:endParaRPr lang="da-DK" sz="700" dirty="0"/>
                    </a:p>
                  </a:txBody>
                  <a:tcPr marL="68580" marR="68580" marT="34290" marB="34290"/>
                </a:tc>
                <a:extLst>
                  <a:ext uri="{0D108BD9-81ED-4DB2-BD59-A6C34878D82A}">
                    <a16:rowId xmlns:a16="http://schemas.microsoft.com/office/drawing/2014/main" val="4120821962"/>
                  </a:ext>
                </a:extLst>
              </a:tr>
              <a:tr h="278130">
                <a:tc>
                  <a:txBody>
                    <a:bodyPr/>
                    <a:lstStyle/>
                    <a:p>
                      <a:r>
                        <a:rPr lang="da-DK" sz="700" dirty="0" smtClean="0"/>
                        <a:t>Projektlederen har gennemførelsesansvaret. Leder projektprocessen.</a:t>
                      </a:r>
                    </a:p>
                    <a:p>
                      <a:r>
                        <a:rPr lang="da-DK" sz="700" dirty="0" smtClean="0"/>
                        <a:t>Arkitekt og projektejer har det faglige ansvar</a:t>
                      </a:r>
                      <a:r>
                        <a:rPr lang="da-DK" sz="700" baseline="0" dirty="0" smtClean="0"/>
                        <a:t> for leverancerne. </a:t>
                      </a:r>
                      <a:endParaRPr lang="da-DK" sz="7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700" dirty="0" smtClean="0"/>
                        <a:t>Projektlederen er ikke nødvendigvis ekspert i de</a:t>
                      </a:r>
                      <a:r>
                        <a:rPr lang="da-DK" sz="700" baseline="0" dirty="0" smtClean="0"/>
                        <a:t> slutp</a:t>
                      </a:r>
                      <a:r>
                        <a:rPr lang="da-DK" sz="700" dirty="0" smtClean="0"/>
                        <a:t>rodukter,  der skal tilvejebringes.</a:t>
                      </a:r>
                      <a:r>
                        <a:rPr lang="da-DK" sz="700" baseline="0" dirty="0" smtClean="0"/>
                        <a:t> Det er arkitekten, projektejeren og de projektdeltagere, der skal bidrage til projektets leverancer.</a:t>
                      </a:r>
                      <a:endParaRPr lang="da-DK" sz="700" dirty="0"/>
                    </a:p>
                  </a:txBody>
                  <a:tcPr marL="68580" marR="68580" marT="34290" marB="34290"/>
                </a:tc>
                <a:extLst>
                  <a:ext uri="{0D108BD9-81ED-4DB2-BD59-A6C34878D82A}">
                    <a16:rowId xmlns:a16="http://schemas.microsoft.com/office/drawing/2014/main" val="3263353134"/>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700" dirty="0" smtClean="0"/>
                        <a:t>Projektlederen laver ikke planen alene, men i samarbejde med de som skal deltage i projektet.</a:t>
                      </a:r>
                    </a:p>
                  </a:txBody>
                  <a:tcPr marL="68580" marR="68580" marT="34290" marB="34290"/>
                </a:tc>
                <a:tc>
                  <a:txBody>
                    <a:bodyPr/>
                    <a:lstStyle/>
                    <a:p>
                      <a:r>
                        <a:rPr lang="da-DK" sz="700" dirty="0" smtClean="0"/>
                        <a:t>Da projektlederen ikke er eksperten, kan han ikke forudse alle de leverancer og aktiviteter, der skal til for at tilvejebringe slutprodukterne. En bredere deltagelse i planlægningen vil give større realisme i planen og større ejerskab til leverancerne.</a:t>
                      </a:r>
                      <a:endParaRPr lang="da-DK" sz="700" dirty="0"/>
                    </a:p>
                  </a:txBody>
                  <a:tcPr marL="68580" marR="68580" marT="34290" marB="34290"/>
                </a:tc>
                <a:extLst>
                  <a:ext uri="{0D108BD9-81ED-4DB2-BD59-A6C34878D82A}">
                    <a16:rowId xmlns:a16="http://schemas.microsoft.com/office/drawing/2014/main" val="1257057989"/>
                  </a:ext>
                </a:extLst>
              </a:tr>
              <a:tr h="3771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700" dirty="0" smtClean="0"/>
                        <a:t>Projektmodellen beskriver ikke processen for at nå frem til  de enkelte leverancer, men forudsætter at projektleder, arkitekt og projektejer fastsætter dette i fællesskab. Eventuelt med </a:t>
                      </a:r>
                      <a:r>
                        <a:rPr lang="da-DK" sz="700" dirty="0" err="1" smtClean="0"/>
                        <a:t>indragelse</a:t>
                      </a:r>
                      <a:r>
                        <a:rPr lang="da-DK" sz="700" dirty="0" smtClean="0"/>
                        <a:t> fra flere projektdeltagere.</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700" dirty="0" smtClean="0"/>
                        <a:t>Det er svært at gøre processen for leverancerne generisk. En kravspecifikation, eksempelvis, kan blive til på mange måder alt efter projektets type, omfang, interessenterne m.m. Her er det projektlederen der </a:t>
                      </a:r>
                      <a:r>
                        <a:rPr lang="da-DK" sz="700" dirty="0" err="1" smtClean="0"/>
                        <a:t>faciliterer</a:t>
                      </a:r>
                      <a:r>
                        <a:rPr lang="da-DK" sz="700" dirty="0" smtClean="0"/>
                        <a:t> at processen tilrettelægges.</a:t>
                      </a:r>
                    </a:p>
                  </a:txBody>
                  <a:tcPr marL="68580" marR="68580" marT="34290" marB="34290"/>
                </a:tc>
                <a:extLst>
                  <a:ext uri="{0D108BD9-81ED-4DB2-BD59-A6C34878D82A}">
                    <a16:rowId xmlns:a16="http://schemas.microsoft.com/office/drawing/2014/main" val="3152505661"/>
                  </a:ext>
                </a:extLst>
              </a:tr>
              <a:tr h="3771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700" dirty="0" smtClean="0"/>
                        <a:t>Projektmodellen beskriver hvornår en leverance skal være afsluttet, ikke hvornår den skal startes.</a:t>
                      </a:r>
                    </a:p>
                    <a:p>
                      <a:endParaRPr lang="da-DK" sz="700" dirty="0"/>
                    </a:p>
                  </a:txBody>
                  <a:tcPr marL="68580" marR="68580" marT="34290" marB="34290"/>
                </a:tc>
                <a:tc>
                  <a:txBody>
                    <a:bodyPr/>
                    <a:lstStyle/>
                    <a:p>
                      <a:r>
                        <a:rPr lang="da-DK" sz="700" dirty="0" smtClean="0"/>
                        <a:t>Hvornår</a:t>
                      </a:r>
                      <a:r>
                        <a:rPr lang="da-DK" sz="700" baseline="0" dirty="0" smtClean="0"/>
                        <a:t> der startes på aktiviteter under de enkelte leverancer afhænger af projektet og en vurdering af hvilke aktiviteter, der må forudse at tage lang tid. En konkret risikovurdering skal afgøre om man vil gå i gang, vel vidende at arbejdet kan være spildt hvis projektet skifter retning eller lukker ved faseovergangen.</a:t>
                      </a:r>
                      <a:endParaRPr lang="da-DK" sz="700" dirty="0"/>
                    </a:p>
                  </a:txBody>
                  <a:tcPr marL="68580" marR="68580" marT="34290" marB="34290"/>
                </a:tc>
                <a:extLst>
                  <a:ext uri="{0D108BD9-81ED-4DB2-BD59-A6C34878D82A}">
                    <a16:rowId xmlns:a16="http://schemas.microsoft.com/office/drawing/2014/main" val="1930485028"/>
                  </a:ext>
                </a:extLst>
              </a:tr>
              <a:tr h="9944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700" dirty="0" smtClean="0"/>
                        <a:t>Projektmodellen beskriver minimumsgates og leverancer. Ikke hvor mange man kunne/burde overveje at lægge ind.</a:t>
                      </a:r>
                    </a:p>
                  </a:txBody>
                  <a:tcPr marL="68580" marR="68580" marT="34290" marB="34290"/>
                </a:tc>
                <a:tc>
                  <a:txBody>
                    <a:bodyPr/>
                    <a:lstStyle/>
                    <a:p>
                      <a:r>
                        <a:rPr lang="da-DK" sz="700" dirty="0" smtClean="0"/>
                        <a:t>Projektmodellen beskriver hvornår man i alt fald bør stoppe op og tage projektets </a:t>
                      </a:r>
                      <a:r>
                        <a:rPr lang="da-DK" sz="700" dirty="0" err="1" smtClean="0"/>
                        <a:t>temepratur</a:t>
                      </a:r>
                      <a:r>
                        <a:rPr lang="da-DK" sz="700" dirty="0" smtClean="0"/>
                        <a:t> og i forhold til Prince 2, også spørge til projektets fortsatte eksistensberettigelse.</a:t>
                      </a:r>
                      <a:r>
                        <a:rPr lang="da-DK" sz="700" baseline="0" dirty="0" smtClean="0"/>
                        <a:t> Hvis ikke man gør, skal man kunne argumentere for det.</a:t>
                      </a:r>
                    </a:p>
                    <a:p>
                      <a:r>
                        <a:rPr lang="da-DK" sz="700" dirty="0" smtClean="0"/>
                        <a:t>Alle projekter bør derudover overveje deres beslutningspunkter i forhold til milepælene, og lægge et antal gates ind, der matcher. Eksempelvis</a:t>
                      </a:r>
                      <a:r>
                        <a:rPr lang="da-DK" sz="700" baseline="0" dirty="0" smtClean="0"/>
                        <a:t> kan der være flere idriftsættelsesgodkendelser, hvis der er flere store leverancer, eller der kan være flere godkendelser undervejs i en </a:t>
                      </a:r>
                      <a:r>
                        <a:rPr lang="da-DK" sz="700" baseline="0" dirty="0" err="1" smtClean="0"/>
                        <a:t>foranalyse</a:t>
                      </a:r>
                      <a:r>
                        <a:rPr lang="da-DK" sz="700" baseline="0" dirty="0" smtClean="0"/>
                        <a:t>, når økonomi og effekter bliver tydeligere.</a:t>
                      </a:r>
                    </a:p>
                    <a:p>
                      <a:r>
                        <a:rPr lang="da-DK" sz="700" dirty="0" smtClean="0"/>
                        <a:t>På samme måde er minimumsleverancerne</a:t>
                      </a:r>
                      <a:r>
                        <a:rPr lang="da-DK" sz="700" baseline="0" dirty="0" smtClean="0"/>
                        <a:t> et udtryk for leverancer, der bør overvejes og argumenteres for hvis de ikke gennemføres. Minimumsleverancer er valgt ud fordi de har eller har haft særlig fokus på AU. Minimumsleverancerne ændrer sig derfor over tid, alt efter hvad der har været efterspurgt fra eksempelvis porteføljestyring, ledelseslag eller projektevalueringer. Alle projekter bør herudover se på hvilke leverancer der i øvrigt er vigtige for netop det projekt. Eksempelvis en interessentanalyse, en kvalitetslog en leverandørstyringsstrategi, driftsinstruktioner m.v.</a:t>
                      </a:r>
                      <a:endParaRPr lang="da-DK" sz="700" dirty="0"/>
                    </a:p>
                  </a:txBody>
                  <a:tcPr marL="68580" marR="68580" marT="34290" marB="34290"/>
                </a:tc>
                <a:extLst>
                  <a:ext uri="{0D108BD9-81ED-4DB2-BD59-A6C34878D82A}">
                    <a16:rowId xmlns:a16="http://schemas.microsoft.com/office/drawing/2014/main" val="1942517567"/>
                  </a:ext>
                </a:extLst>
              </a:tr>
              <a:tr h="7886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700" kern="1200" dirty="0" smtClean="0">
                          <a:solidFill>
                            <a:schemeClr val="dk1"/>
                          </a:solidFill>
                          <a:latin typeface="+mn-lt"/>
                          <a:ea typeface="+mn-ea"/>
                          <a:cs typeface="+mn-cs"/>
                        </a:rPr>
                        <a:t>Der skelnes mellem styring på porteføljeniveau og projektniveau</a:t>
                      </a:r>
                      <a:endParaRPr lang="da-DK" sz="700" kern="1200" dirty="0">
                        <a:solidFill>
                          <a:schemeClr val="dk1"/>
                        </a:solidFill>
                        <a:latin typeface="+mn-lt"/>
                        <a:ea typeface="+mn-ea"/>
                        <a:cs typeface="+mn-cs"/>
                      </a:endParaRPr>
                    </a:p>
                  </a:txBody>
                  <a:tcPr marL="68580" marR="68580" marT="34290" marB="34290"/>
                </a:tc>
                <a:tc>
                  <a:txBody>
                    <a:bodyPr/>
                    <a:lstStyle/>
                    <a:p>
                      <a:r>
                        <a:rPr lang="da-DK" sz="700" dirty="0" smtClean="0"/>
                        <a:t>Modellens faser og gates skal</a:t>
                      </a:r>
                      <a:r>
                        <a:rPr lang="da-DK" sz="700" baseline="0" dirty="0" smtClean="0"/>
                        <a:t> kunne bruges til at følge projekternes fremdrift på tværs af porteføljen. Hvis faserne </a:t>
                      </a:r>
                      <a:r>
                        <a:rPr lang="da-DK" sz="700" baseline="0" dirty="0" err="1" smtClean="0"/>
                        <a:t>slåes</a:t>
                      </a:r>
                      <a:r>
                        <a:rPr lang="da-DK" sz="700" baseline="0" dirty="0" smtClean="0"/>
                        <a:t> sammen sådan som de er det hos digitaliseringsstyrelsen, vil overblikket på tværs af porteføljen blive for unuanceret. Både PRINCE2 og Digitaliseringsstyrelsens modeller anbefaler at der beskrives </a:t>
                      </a:r>
                      <a:r>
                        <a:rPr lang="da-DK" sz="700" baseline="0" dirty="0" err="1" smtClean="0"/>
                        <a:t>ledelsfaser</a:t>
                      </a:r>
                      <a:r>
                        <a:rPr lang="da-DK" sz="700" baseline="0" dirty="0" smtClean="0"/>
                        <a:t> under de generelle faser.</a:t>
                      </a:r>
                    </a:p>
                    <a:p>
                      <a:r>
                        <a:rPr lang="da-DK" sz="700" baseline="0" dirty="0" smtClean="0"/>
                        <a:t>Omvendt vil en generel opfølgning på en yderligere opdeling af faserne og tilføjelse af flere gates som er forskellig i de enkelte projekter gøre det sværere at have en fælles forståelse for hvor projekterne er i deres livscyklus. Det skal de enkelte styregrupper i stedet monitorere.</a:t>
                      </a:r>
                    </a:p>
                    <a:p>
                      <a:r>
                        <a:rPr lang="da-DK" sz="700" baseline="0" dirty="0" smtClean="0"/>
                        <a:t>Det er derfor valgt rapporterings og porteføljestyringsmæssig, at have 3 faser og 4 gates i </a:t>
                      </a:r>
                      <a:r>
                        <a:rPr lang="da-DK" sz="700" baseline="0" dirty="0" err="1" smtClean="0"/>
                        <a:t>AUs</a:t>
                      </a:r>
                      <a:r>
                        <a:rPr lang="da-DK" sz="700" baseline="0" dirty="0" smtClean="0"/>
                        <a:t> projektmodel, men med frihed til at de enkelte projekter kan definere yderligere opdelinger hvis der er et andet styringsbehov i forhold til projektets  styregruppe.</a:t>
                      </a:r>
                      <a:endParaRPr lang="da-DK" sz="700" dirty="0"/>
                    </a:p>
                  </a:txBody>
                  <a:tcPr marL="68580" marR="68580" marT="34290" marB="34290"/>
                </a:tc>
                <a:extLst>
                  <a:ext uri="{0D108BD9-81ED-4DB2-BD59-A6C34878D82A}">
                    <a16:rowId xmlns:a16="http://schemas.microsoft.com/office/drawing/2014/main" val="3928600417"/>
                  </a:ext>
                </a:extLst>
              </a:tr>
              <a:tr h="4800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700" dirty="0" smtClean="0"/>
                        <a:t>Projektmodellen</a:t>
                      </a:r>
                      <a:r>
                        <a:rPr lang="da-DK" sz="700" baseline="0" dirty="0" smtClean="0"/>
                        <a:t> h</a:t>
                      </a:r>
                      <a:r>
                        <a:rPr lang="da-DK" sz="700" dirty="0" smtClean="0"/>
                        <a:t>ar IKKE en generisk aktivitetsplan for tilvejebringelsen</a:t>
                      </a:r>
                      <a:r>
                        <a:rPr lang="da-DK" sz="700" baseline="0" dirty="0" smtClean="0"/>
                        <a:t> af </a:t>
                      </a:r>
                      <a:r>
                        <a:rPr lang="da-DK" sz="700" dirty="0" smtClean="0"/>
                        <a:t>minimumsleverancerne,  eksempelvis PID udarbejdelsen, da det afhænger af den valgte proces i det enkelte projekt.</a:t>
                      </a:r>
                    </a:p>
                  </a:txBody>
                  <a:tcPr marL="68580" marR="68580" marT="34290" marB="34290"/>
                </a:tc>
                <a:tc>
                  <a:txBody>
                    <a:bodyPr/>
                    <a:lstStyle/>
                    <a:p>
                      <a:r>
                        <a:rPr lang="da-DK" sz="700" dirty="0" smtClean="0"/>
                        <a:t>Da aktivitetsplanen</a:t>
                      </a:r>
                      <a:r>
                        <a:rPr lang="da-DK" sz="700" baseline="0" dirty="0" smtClean="0"/>
                        <a:t> afhænger af den proces, der er defineret for det enkelte projekt, vil en aktivitetsplan ikke være generisk. Den enkelte projektleder vil være nødt til at sikre leverancenedbrydning sammen med projektdeltagerne, når processen er defineret.</a:t>
                      </a:r>
                    </a:p>
                    <a:p>
                      <a:r>
                        <a:rPr lang="da-DK" sz="700" baseline="0" dirty="0" smtClean="0"/>
                        <a:t>Der er i stedet lavet en ganske fyldig tjekliste til projektlederen, som skal hjælpe til overvejelser omkring hvad der kan være vigtigt at få med og komme omkring.</a:t>
                      </a:r>
                      <a:endParaRPr lang="da-DK" sz="700" dirty="0"/>
                    </a:p>
                  </a:txBody>
                  <a:tcPr marL="68580" marR="68580" marT="34290" marB="34290"/>
                </a:tc>
                <a:extLst>
                  <a:ext uri="{0D108BD9-81ED-4DB2-BD59-A6C34878D82A}">
                    <a16:rowId xmlns:a16="http://schemas.microsoft.com/office/drawing/2014/main" val="2531619090"/>
                  </a:ext>
                </a:extLst>
              </a:tr>
              <a:tr h="3771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700" dirty="0" smtClean="0"/>
                        <a:t>Der ønskes et særligt fokus på implementeringen af leverancerne i organisationen</a:t>
                      </a:r>
                    </a:p>
                  </a:txBody>
                  <a:tcPr marL="68580" marR="68580" marT="34290" marB="34290"/>
                </a:tc>
                <a:tc>
                  <a:txBody>
                    <a:bodyPr/>
                    <a:lstStyle/>
                    <a:p>
                      <a:r>
                        <a:rPr lang="da-DK" sz="700" dirty="0" smtClean="0"/>
                        <a:t>Prince2 og Digitaliseringsstyrelsen skelner</a:t>
                      </a:r>
                      <a:r>
                        <a:rPr lang="da-DK" sz="700" baseline="0" dirty="0" smtClean="0"/>
                        <a:t> ikke mellem frembringelsen af leverancerne og implementeringen af dem i organisationen. AU har valgt at indføre en gate3, der skal sikre at både leverancerne, men også organisationen er klar til ibrugtagning og at der er lavet aftaler om hvordan det som sættes i drift, forvaltes, også i projektperioden.</a:t>
                      </a:r>
                      <a:endParaRPr lang="da-DK" sz="700" dirty="0"/>
                    </a:p>
                  </a:txBody>
                  <a:tcPr marL="68580" marR="68580" marT="34290" marB="34290"/>
                </a:tc>
                <a:extLst>
                  <a:ext uri="{0D108BD9-81ED-4DB2-BD59-A6C34878D82A}">
                    <a16:rowId xmlns:a16="http://schemas.microsoft.com/office/drawing/2014/main" val="2353208171"/>
                  </a:ext>
                </a:extLst>
              </a:tr>
            </a:tbl>
          </a:graphicData>
        </a:graphic>
      </p:graphicFrame>
      <p:sp>
        <p:nvSpPr>
          <p:cNvPr id="3" name="Tekstfelt 2"/>
          <p:cNvSpPr txBox="1"/>
          <p:nvPr/>
        </p:nvSpPr>
        <p:spPr>
          <a:xfrm>
            <a:off x="7821828" y="1197153"/>
            <a:ext cx="1062681" cy="207749"/>
          </a:xfrm>
          <a:prstGeom prst="rect">
            <a:avLst/>
          </a:prstGeom>
          <a:noFill/>
        </p:spPr>
        <p:txBody>
          <a:bodyPr wrap="square" rtlCol="0">
            <a:spAutoFit/>
          </a:bodyPr>
          <a:lstStyle/>
          <a:p>
            <a:r>
              <a:rPr lang="da-DK" sz="750" dirty="0"/>
              <a:t>Opdateret 22-10-2019</a:t>
            </a:r>
          </a:p>
        </p:txBody>
      </p:sp>
    </p:spTree>
    <p:extLst>
      <p:ext uri="{BB962C8B-B14F-4D97-AF65-F5344CB8AC3E}">
        <p14:creationId xmlns:p14="http://schemas.microsoft.com/office/powerpoint/2010/main" val="3253648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5401" y="964278"/>
            <a:ext cx="7886700" cy="473740"/>
          </a:xfrm>
        </p:spPr>
        <p:txBody>
          <a:bodyPr>
            <a:normAutofit fontScale="90000"/>
          </a:bodyPr>
          <a:lstStyle/>
          <a:p>
            <a:pPr algn="ctr"/>
            <a:r>
              <a:rPr lang="da-DK" dirty="0" smtClean="0"/>
              <a:t>Terminologi</a:t>
            </a:r>
            <a:endParaRPr lang="da-DK" dirty="0"/>
          </a:p>
        </p:txBody>
      </p:sp>
      <p:sp>
        <p:nvSpPr>
          <p:cNvPr id="3" name="Pladsholder til indhold 2"/>
          <p:cNvSpPr>
            <a:spLocks noGrp="1"/>
          </p:cNvSpPr>
          <p:nvPr>
            <p:ph idx="1"/>
          </p:nvPr>
        </p:nvSpPr>
        <p:spPr>
          <a:xfrm>
            <a:off x="585401" y="1670892"/>
            <a:ext cx="7886700" cy="4241457"/>
          </a:xfrm>
        </p:spPr>
        <p:txBody>
          <a:bodyPr>
            <a:normAutofit fontScale="40000" lnSpcReduction="20000"/>
          </a:bodyPr>
          <a:lstStyle/>
          <a:p>
            <a:r>
              <a:rPr lang="da-DK" dirty="0" smtClean="0"/>
              <a:t>Produkt vs Leverance</a:t>
            </a:r>
          </a:p>
          <a:p>
            <a:pPr lvl="1"/>
            <a:r>
              <a:rPr lang="da-DK" dirty="0" smtClean="0"/>
              <a:t>I Prince 2 er alt det vi laver et produkt, men kun det som leveres ud af projektet er en leverance. Eksempelvis er en PID et produkt, men ikke en leverance, mens en procesbeskrivelse er både et produkt og en leverance.</a:t>
            </a:r>
          </a:p>
          <a:p>
            <a:pPr lvl="1"/>
            <a:r>
              <a:rPr lang="da-DK" dirty="0" smtClean="0"/>
              <a:t>I projektmodellen har vi valgt ikke at skelne, men kalde det hele leverancer.</a:t>
            </a:r>
          </a:p>
          <a:p>
            <a:pPr lvl="1"/>
            <a:endParaRPr lang="da-DK" dirty="0" smtClean="0"/>
          </a:p>
          <a:p>
            <a:pPr lvl="1"/>
            <a:endParaRPr lang="da-DK" dirty="0" smtClean="0"/>
          </a:p>
          <a:p>
            <a:r>
              <a:rPr lang="da-DK" dirty="0" smtClean="0"/>
              <a:t>Ledelsesprodukter / Specialistprodukter / Minimumsleverancer</a:t>
            </a:r>
          </a:p>
          <a:p>
            <a:pPr lvl="1"/>
            <a:r>
              <a:rPr lang="da-DK" dirty="0" smtClean="0"/>
              <a:t>I Prince2 detailbeskrives kun ledelsesprodukter, der er de projektadministrative leverancer som eksempelvis statusrapport, PID, Kvalitetsstyringsstrategi m.m.</a:t>
            </a:r>
          </a:p>
          <a:p>
            <a:pPr lvl="1"/>
            <a:r>
              <a:rPr lang="da-DK" dirty="0" smtClean="0"/>
              <a:t>Prince2 omtaler også specialistprodukterne. De </a:t>
            </a:r>
            <a:r>
              <a:rPr lang="da-DK" dirty="0" err="1" smtClean="0"/>
              <a:t>projektspcifikke</a:t>
            </a:r>
            <a:r>
              <a:rPr lang="da-DK" dirty="0" smtClean="0"/>
              <a:t> leverancer </a:t>
            </a:r>
            <a:r>
              <a:rPr lang="da-DK" dirty="0"/>
              <a:t>der skal </a:t>
            </a:r>
            <a:r>
              <a:rPr lang="da-DK" dirty="0" smtClean="0"/>
              <a:t>til, </a:t>
            </a:r>
            <a:r>
              <a:rPr lang="da-DK" dirty="0"/>
              <a:t>for at kunne levere </a:t>
            </a:r>
            <a:r>
              <a:rPr lang="da-DK" dirty="0" smtClean="0"/>
              <a:t>slutprodukterne/hovedleverancerne, men de behandles </a:t>
            </a:r>
            <a:r>
              <a:rPr lang="da-DK" dirty="0"/>
              <a:t>ikke yderligere i Prince2</a:t>
            </a:r>
            <a:r>
              <a:rPr lang="da-DK" dirty="0" smtClean="0"/>
              <a:t>.</a:t>
            </a:r>
          </a:p>
          <a:p>
            <a:pPr lvl="1"/>
            <a:r>
              <a:rPr lang="da-DK" dirty="0" smtClean="0"/>
              <a:t>I </a:t>
            </a:r>
            <a:r>
              <a:rPr lang="da-DK" dirty="0"/>
              <a:t>projektmodellen er </a:t>
            </a:r>
            <a:r>
              <a:rPr lang="da-DK" dirty="0" smtClean="0"/>
              <a:t>minimumsleverancer medtaget uden skelen til hvilken type af leverancer der er tale om. Det er leverancer som </a:t>
            </a:r>
            <a:r>
              <a:rPr lang="da-DK" dirty="0"/>
              <a:t>skal til uanset projektets art, men som kan tilpasses i forhold til det enkelte </a:t>
            </a:r>
            <a:r>
              <a:rPr lang="da-DK" dirty="0" smtClean="0"/>
              <a:t>projekt. Eksempelvis teststrategi, målarkitektur </a:t>
            </a:r>
            <a:r>
              <a:rPr lang="da-DK" dirty="0"/>
              <a:t>og </a:t>
            </a:r>
            <a:r>
              <a:rPr lang="da-DK" dirty="0" smtClean="0"/>
              <a:t>accepttest. </a:t>
            </a:r>
          </a:p>
          <a:p>
            <a:pPr lvl="1"/>
            <a:endParaRPr lang="da-DK" dirty="0" smtClean="0"/>
          </a:p>
          <a:p>
            <a:pPr marL="342900" lvl="1" indent="0">
              <a:buNone/>
            </a:pPr>
            <a:endParaRPr lang="da-DK" dirty="0" smtClean="0"/>
          </a:p>
          <a:p>
            <a:r>
              <a:rPr lang="da-DK" dirty="0" smtClean="0"/>
              <a:t>Tilpasning til det enkelte projekt</a:t>
            </a:r>
          </a:p>
          <a:p>
            <a:pPr lvl="1"/>
            <a:r>
              <a:rPr lang="da-DK" dirty="0" smtClean="0"/>
              <a:t>Prince2 beskriver i kapitel 19 at de enkelte projekter skal tilpasse metoden til eksterne faktorer og projektforhold.</a:t>
            </a:r>
          </a:p>
          <a:p>
            <a:pPr lvl="1"/>
            <a:r>
              <a:rPr lang="da-DK" dirty="0" smtClean="0"/>
              <a:t>Prince 2 omtaler samme sted at hvis man ikke tilpasser kan det ”føre til mekanisk projektledelse” der er ”Et alment problem for skabelonbaseret projektledelse”</a:t>
            </a:r>
          </a:p>
          <a:p>
            <a:pPr lvl="1"/>
            <a:r>
              <a:rPr lang="da-DK" dirty="0" smtClean="0"/>
              <a:t>Igen omtaler Prince2 kun forhold vedrørende Ledelsesprodukterne. Ikke </a:t>
            </a:r>
            <a:r>
              <a:rPr lang="da-DK" dirty="0" err="1" smtClean="0"/>
              <a:t>spcialistprodukterne</a:t>
            </a:r>
            <a:r>
              <a:rPr lang="da-DK" dirty="0" smtClean="0"/>
              <a:t>. I projektmodellen vil principperne om tilpasning gælde for alle leverancer.</a:t>
            </a:r>
            <a:endParaRPr lang="da-DK" dirty="0"/>
          </a:p>
        </p:txBody>
      </p:sp>
      <p:sp>
        <p:nvSpPr>
          <p:cNvPr id="4" name="Tekstfelt 3"/>
          <p:cNvSpPr txBox="1"/>
          <p:nvPr/>
        </p:nvSpPr>
        <p:spPr>
          <a:xfrm>
            <a:off x="7821828" y="1197153"/>
            <a:ext cx="1062681" cy="207749"/>
          </a:xfrm>
          <a:prstGeom prst="rect">
            <a:avLst/>
          </a:prstGeom>
          <a:noFill/>
        </p:spPr>
        <p:txBody>
          <a:bodyPr wrap="square" rtlCol="0">
            <a:spAutoFit/>
          </a:bodyPr>
          <a:lstStyle/>
          <a:p>
            <a:r>
              <a:rPr lang="da-DK" sz="750" dirty="0"/>
              <a:t>Opdateret 22-10-2019</a:t>
            </a:r>
          </a:p>
        </p:txBody>
      </p:sp>
    </p:spTree>
    <p:extLst>
      <p:ext uri="{BB962C8B-B14F-4D97-AF65-F5344CB8AC3E}">
        <p14:creationId xmlns:p14="http://schemas.microsoft.com/office/powerpoint/2010/main" val="1458129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1">
  <a:themeElements>
    <a:clrScheme name="Standard 1">
      <a:dk1>
        <a:srgbClr val="000000"/>
      </a:dk1>
      <a:lt1>
        <a:srgbClr val="FFFFFF"/>
      </a:lt1>
      <a:dk2>
        <a:srgbClr val="000000"/>
      </a:dk2>
      <a:lt2>
        <a:srgbClr val="808080"/>
      </a:lt2>
      <a:accent1>
        <a:srgbClr val="97BE0D"/>
      </a:accent1>
      <a:accent2>
        <a:srgbClr val="699419"/>
      </a:accent2>
      <a:accent3>
        <a:srgbClr val="FFFFFF"/>
      </a:accent3>
      <a:accent4>
        <a:srgbClr val="000000"/>
      </a:accent4>
      <a:accent5>
        <a:srgbClr val="C9DBAA"/>
      </a:accent5>
      <a:accent6>
        <a:srgbClr val="5E8616"/>
      </a:accent6>
      <a:hlink>
        <a:srgbClr val="CFDF99"/>
      </a:hlink>
      <a:folHlink>
        <a:srgbClr val="E4E4E5"/>
      </a:folHlink>
    </a:clrScheme>
    <a:fontScheme name="Standard">
      <a:majorFont>
        <a:latin typeface="Akzidenz Grotesk Light"/>
        <a:ea typeface=""/>
        <a:cs typeface=""/>
      </a:majorFont>
      <a:minorFont>
        <a:latin typeface="Akzidenz Grotesk Light"/>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 1">
        <a:dk1>
          <a:srgbClr val="000000"/>
        </a:dk1>
        <a:lt1>
          <a:srgbClr val="FFFFFF"/>
        </a:lt1>
        <a:dk2>
          <a:srgbClr val="000000"/>
        </a:dk2>
        <a:lt2>
          <a:srgbClr val="808080"/>
        </a:lt2>
        <a:accent1>
          <a:srgbClr val="97BE0D"/>
        </a:accent1>
        <a:accent2>
          <a:srgbClr val="699419"/>
        </a:accent2>
        <a:accent3>
          <a:srgbClr val="FFFFFF"/>
        </a:accent3>
        <a:accent4>
          <a:srgbClr val="000000"/>
        </a:accent4>
        <a:accent5>
          <a:srgbClr val="C9DBAA"/>
        </a:accent5>
        <a:accent6>
          <a:srgbClr val="5E8616"/>
        </a:accent6>
        <a:hlink>
          <a:srgbClr val="CFDF99"/>
        </a:hlink>
        <a:folHlink>
          <a:srgbClr val="E4E4E5"/>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63EBAD5DCFA314B8595936E9781137A" ma:contentTypeVersion="13" ma:contentTypeDescription="Opret et nyt dokument." ma:contentTypeScope="" ma:versionID="b3ab1fa0072b5c8899c4980827c03798">
  <xsd:schema xmlns:xsd="http://www.w3.org/2001/XMLSchema" xmlns:xs="http://www.w3.org/2001/XMLSchema" xmlns:p="http://schemas.microsoft.com/office/2006/metadata/properties" xmlns:ns2="a260b500-df67-4748-8940-335528f57529" xmlns:ns3="160a02f7-86ea-4185-93ca-ec166a305c8c" xmlns:ns4="http://schemas.microsoft.com/sharepoint/v4" targetNamespace="http://schemas.microsoft.com/office/2006/metadata/properties" ma:root="true" ma:fieldsID="a8acb86f1fbba2d0c0ae8f740883228f" ns2:_="" ns3:_="" ns4:_="">
    <xsd:import namespace="a260b500-df67-4748-8940-335528f57529"/>
    <xsd:import namespace="160a02f7-86ea-4185-93ca-ec166a305c8c"/>
    <xsd:import namespace="http://schemas.microsoft.com/sharepoint/v4"/>
    <xsd:element name="properties">
      <xsd:complexType>
        <xsd:sequence>
          <xsd:element name="documentManagement">
            <xsd:complexType>
              <xsd:all>
                <xsd:element ref="ns2:Aktiv_x003f_" minOccurs="0"/>
                <xsd:element ref="ns2:Kategori" minOccurs="0"/>
                <xsd:element ref="ns2:MediaServiceMetadata" minOccurs="0"/>
                <xsd:element ref="ns2:MediaServiceFastMetadata" minOccurs="0"/>
                <xsd:element ref="ns3:SharedWithUsers" minOccurs="0"/>
                <xsd:element ref="ns3:SharedWithDetails"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60b500-df67-4748-8940-335528f57529" elementFormDefault="qualified">
    <xsd:import namespace="http://schemas.microsoft.com/office/2006/documentManagement/types"/>
    <xsd:import namespace="http://schemas.microsoft.com/office/infopath/2007/PartnerControls"/>
    <xsd:element name="Aktiv_x003f_" ma:index="8" nillable="true" ma:displayName="Aktiv?" ma:default="1" ma:description="Markering fjernes hvis dokumentet ikke længere er validt." ma:internalName="Aktiv_x003f_" ma:readOnly="false">
      <xsd:simpleType>
        <xsd:restriction base="dms:Boolean"/>
      </xsd:simpleType>
    </xsd:element>
    <xsd:element name="Kategori" ma:index="9" nillable="true" ma:displayName="Kategori" ma:format="Dropdown" ma:internalName="Kategori" ma:readOnly="false">
      <xsd:simpleType>
        <xsd:restriction base="dms:Choice">
          <xsd:enumeration value="Øvrigt"/>
          <xsd:enumeration value="Beslutningsmodel"/>
          <xsd:enumeration value="Porteføljestyring"/>
          <xsd:enumeration value="Principper for samarbejde"/>
          <xsd:enumeration value="Process"/>
          <xsd:enumeration value="Ressourcestyring"/>
          <xsd:enumeration value="Roller"/>
          <xsd:enumeration value="Tjeklister"/>
          <xsd:enumeration value="Udbud"/>
          <xsd:enumeration value="Vejledninger"/>
          <xsd:enumeration value="Guidelines for dokumentation"/>
          <xsd:enumeration value="Visitering"/>
        </xsd:restriction>
      </xsd:simpleType>
    </xsd:element>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0a02f7-86ea-4185-93ca-ec166a305c8c" elementFormDefault="qualified">
    <xsd:import namespace="http://schemas.microsoft.com/office/2006/documentManagement/types"/>
    <xsd:import namespace="http://schemas.microsoft.com/office/infopath/2007/PartnerControls"/>
    <xsd:element name="SharedWithUsers" ma:index="12"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t med detaljer"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4"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axOccurs="1" ma:index="7"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ktiv_x003f_ xmlns="a260b500-df67-4748-8940-335528f57529">true</Aktiv_x003f_>
    <Kategori xmlns="a260b500-df67-4748-8940-335528f57529">Beslutningsmodel</Kategori>
    <IconOverlay xmlns="http://schemas.microsoft.com/sharepoint/v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6C81C6E-0E7E-4934-8476-0ABA4B23F7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60b500-df67-4748-8940-335528f57529"/>
    <ds:schemaRef ds:uri="160a02f7-86ea-4185-93ca-ec166a305c8c"/>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EDD653D-7359-47FE-A795-8EDCC0DF7974}">
  <ds:schemaRefs>
    <ds:schemaRef ds:uri="http://purl.org/dc/elements/1.1/"/>
    <ds:schemaRef ds:uri="a260b500-df67-4748-8940-335528f57529"/>
    <ds:schemaRef ds:uri="http://schemas.microsoft.com/office/2006/documentManagement/types"/>
    <ds:schemaRef ds:uri="http://purl.org/dc/terms/"/>
    <ds:schemaRef ds:uri="http://schemas.microsoft.com/office/2006/metadata/properties"/>
    <ds:schemaRef ds:uri="http://www.w3.org/XML/1998/namespace"/>
    <ds:schemaRef ds:uri="http://schemas.microsoft.com/office/infopath/2007/PartnerControls"/>
    <ds:schemaRef ds:uri="http://purl.org/dc/dcmitype/"/>
    <ds:schemaRef ds:uri="http://schemas.openxmlformats.org/package/2006/metadata/core-properties"/>
    <ds:schemaRef ds:uri="http://schemas.microsoft.com/sharepoint/v4"/>
    <ds:schemaRef ds:uri="160a02f7-86ea-4185-93ca-ec166a305c8c"/>
  </ds:schemaRefs>
</ds:datastoreItem>
</file>

<file path=customXml/itemProps3.xml><?xml version="1.0" encoding="utf-8"?>
<ds:datastoreItem xmlns:ds="http://schemas.openxmlformats.org/officeDocument/2006/customXml" ds:itemID="{CC863CBE-81F2-4E94-866A-B9D8634539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4028</TotalTime>
  <Words>1880</Words>
  <Application>Microsoft Office PowerPoint</Application>
  <PresentationFormat>Skærmshow (4:3)</PresentationFormat>
  <Paragraphs>186</Paragraphs>
  <Slides>8</Slides>
  <Notes>6</Notes>
  <HiddenSlides>0</HiddenSlides>
  <MMClips>0</MMClips>
  <ScaleCrop>false</ScaleCrop>
  <HeadingPairs>
    <vt:vector size="6" baseType="variant">
      <vt:variant>
        <vt:lpstr>Benyttede skrifttyper</vt:lpstr>
      </vt:variant>
      <vt:variant>
        <vt:i4>4</vt:i4>
      </vt:variant>
      <vt:variant>
        <vt:lpstr>Tema</vt:lpstr>
      </vt:variant>
      <vt:variant>
        <vt:i4>4</vt:i4>
      </vt:variant>
      <vt:variant>
        <vt:lpstr>Slidetitler</vt:lpstr>
      </vt:variant>
      <vt:variant>
        <vt:i4>8</vt:i4>
      </vt:variant>
    </vt:vector>
  </HeadingPairs>
  <TitlesOfParts>
    <vt:vector size="16" baseType="lpstr">
      <vt:lpstr>Akzidenz Grotesk Light</vt:lpstr>
      <vt:lpstr>Arial</vt:lpstr>
      <vt:lpstr>Calibri</vt:lpstr>
      <vt:lpstr>Times New Roman</vt:lpstr>
      <vt:lpstr>Office Theme</vt:lpstr>
      <vt:lpstr>Kontortema</vt:lpstr>
      <vt:lpstr>Tema1</vt:lpstr>
      <vt:lpstr>3_Kontortema</vt:lpstr>
      <vt:lpstr>IT projektmodel Fælles projektmodel på tværs af Enhedsadministrationen for projekter der har IT-involvering</vt:lpstr>
      <vt:lpstr>PowerPoint-præsentation</vt:lpstr>
      <vt:lpstr>PowerPoint-præsentation</vt:lpstr>
      <vt:lpstr>Bilag til projektmodellen</vt:lpstr>
      <vt:lpstr>PowerPoint-præsentation</vt:lpstr>
      <vt:lpstr>PowerPoint-præsentation</vt:lpstr>
      <vt:lpstr>Principper for projektmodellen</vt:lpstr>
      <vt:lpstr>Terminologi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 IT faseopdelt projektmodel</dc:title>
  <dc:creator>Nanna Garner</dc:creator>
  <cp:keywords>aug 20</cp:keywords>
  <cp:lastModifiedBy>Nanna Garner</cp:lastModifiedBy>
  <cp:revision>213</cp:revision>
  <cp:lastPrinted>2018-04-12T06:55:29Z</cp:lastPrinted>
  <dcterms:created xsi:type="dcterms:W3CDTF">2012-02-22T09:15:33Z</dcterms:created>
  <dcterms:modified xsi:type="dcterms:W3CDTF">2021-05-25T07:47:20Z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0x010100663EBAD5DCFA314B8595936E9781137A</vt:lpwstr>
  </property>
  <property fmtid="{D5CDD505-2E9C-101B-9397-08002B2CF9AE}" pid="3" name="VD område">
    <vt:lpwstr>Fælles</vt:lpwstr>
  </property>
  <property fmtid="{D5CDD505-2E9C-101B-9397-08002B2CF9AE}" pid="4" name="Kategori">
    <vt:lpwstr>Projektmodel</vt:lpwstr>
  </property>
  <property fmtid="{D5CDD505-2E9C-101B-9397-08002B2CF9AE}" pid="5" name="URL">
    <vt:lpwstr/>
  </property>
</Properties>
</file>