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sldIdLst>
    <p:sldId id="257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664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B63F7-EF8D-1442-2805-F90D13F7F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B73C6-4021-68D5-1099-5B1540F6C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FE5C-42F5-ED25-BFA5-92006F0FA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8D708-28BE-2B4D-76EA-65C5F9F1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89D1B-E6BF-1F61-350B-A416EBB70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9175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04915-0AA5-88A7-550C-EDDA66267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87B0AC-256A-DD5C-1FB2-5A51ABFB7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513A8-DC61-DCAC-BADE-CE9BA1EE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1CA6-2AA6-85A0-F736-1DE71D240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0E3D0-868A-15DA-2C55-940529744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509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2D8FEF-8EEC-1D16-8F69-5FF3DA5EC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F4F87-CA82-C826-169C-6FB5E8F98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8FAE7-3CBB-7B80-6765-1E483D9B8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F97FD-BF40-F2B8-A174-8202C552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56C77-356C-3228-9EE8-7AC8DFA4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3407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B7F94-F949-C9D2-64CD-B62B7DC79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E5FE4-1DC9-4259-BC3F-AAA35F553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BD69D-53F3-11C2-CD61-58145ADE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27DC1-FAE3-D580-F35F-401162D21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5CA33-9D26-98B6-E85B-DDD045083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12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DBDCC-CCDE-89ED-215B-A5C7B94C5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A45BD-B998-CDFD-1526-FDD92DF37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13C8F-2C17-07EA-C35A-A35FBFF6B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E90C3-7845-28AD-B4AB-4E25141A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ABC6B-8C7F-938E-F069-4B9182347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475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22F3A-0938-B89E-F4AB-85FEE180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60B9D-3512-C97D-CC45-A43A179A5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7026FA-4782-12C8-2CC1-2C7509451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89C04-0833-1C4B-D8A2-3712684FF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AB21E-0157-D95F-9FCC-4B063351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D5F7A-AE0A-B266-6D5F-8DCFAF7C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3900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DF502-0597-DE6F-EFAA-91FE7CBC2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B2D51-88C7-8166-7DF4-05B2412EE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D9031-D1F7-2CE0-3119-FE2D72314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84C981-6167-2D0E-C5BB-60431E3459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FAC50-58D5-0FF1-CA9C-ADFF4B70C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2834AD-3601-067D-72FB-6D29B190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66F7D6-4AD1-81C2-9724-6BD002051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19DA6-2F99-B552-267C-700E7BCB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6630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FFD68-AAAD-B847-FEDE-8097587BD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AE93F-DDAA-4DD3-F594-609BC950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BD2A4-363A-DAA0-622F-DD627BA8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16BABE-D66C-7F7F-7ABA-8A59FDD2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4500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D7050-3A86-DB26-84B4-1380B38A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E70D8-9614-140C-81C8-4A5C6A3B8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A678B-AC33-BD31-7B81-62828144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6859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7EB7-7A36-D8E2-02CC-749D8CB3F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C83CD-C860-00EB-932A-D31384975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2020D6-2495-A29C-DAC2-F0076F184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7D8A-A545-AF69-94BF-B59A30103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4F846-93A0-440A-DF82-A698055F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7D9461-0EED-10DF-5196-A303CB95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8450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58D1-A1EA-0634-FAC2-90E4D720A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B24B92-4BA2-E8CE-A1AE-B26577865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59854-B0B7-287F-B832-2C9C0A998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E5A84-FE53-EC4F-4180-C28245FDB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90BC5-7018-2B6D-B9F7-2475E1AF4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76DC6-615A-374B-A4E6-15D9BD75F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879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1813B5-2A41-5C27-B7E0-D603DEF4A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43182-73AD-0D40-3DCC-23A18443D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19043-2191-16F3-BF2E-3BC4C2360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886069-5185-423F-843D-C2F3A033B90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4536C-B9BE-F920-FD20-E3C829D7C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E17EA-46F5-6E05-831C-C882CC57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80A79-C1F5-4728-9713-FF2EEEBEE14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2CF050-10D3-2B5E-7083-ABB851FEE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80" y="179271"/>
            <a:ext cx="10515600" cy="749997"/>
          </a:xfrm>
        </p:spPr>
        <p:txBody>
          <a:bodyPr/>
          <a:lstStyle/>
          <a:p>
            <a:r>
              <a:rPr lang="da-DK" dirty="0"/>
              <a:t>Proces for ændringsanmodninger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10DD2AE3-6B8F-145A-A45E-5A424D70CC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0193" y="790783"/>
            <a:ext cx="8391699" cy="5887946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57259B40-06F7-40AD-3DA3-C2DE3BA22E61}"/>
              </a:ext>
            </a:extLst>
          </p:cNvPr>
          <p:cNvSpPr txBox="1"/>
          <p:nvPr/>
        </p:nvSpPr>
        <p:spPr>
          <a:xfrm>
            <a:off x="9451181" y="6293644"/>
            <a:ext cx="2478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Opdateret 17-10-2025</a:t>
            </a:r>
          </a:p>
        </p:txBody>
      </p:sp>
    </p:spTree>
    <p:extLst>
      <p:ext uri="{BB962C8B-B14F-4D97-AF65-F5344CB8AC3E}">
        <p14:creationId xmlns:p14="http://schemas.microsoft.com/office/powerpoint/2010/main" val="370318770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27"/>
  <p:tag name="AS_OS" val="Unix 6.5.0.1014"/>
  <p:tag name="AS_RELEASE_DATE" val="2023.08.14"/>
  <p:tag name="AS_TITLE" val="Aspose.Slides for .NET Standard 2.0"/>
  <p:tag name="AS_VERSION" val="2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FormConfiguration><![CDATA[{"formFields":[],"formDataEntries":[]}]]></TemplafyFormConfiguration>
</file>

<file path=customXml/item2.xml><?xml version="1.0" encoding="utf-8"?>
<TemplafyTemplateConfiguration><![CDATA[{"elementsMetadata":[],"transformationConfigurations":[],"templateName":"blankpresentation","templateDescription":"","enableDocumentContentUpdater":false,"version":"2.0"}]]></TemplafyTemplateConfiguration>
</file>

<file path=customXml/item3.xml><?xml version="1.0" encoding="utf-8"?>
<TemplafySlideTemplateConfiguration><![CDATA[{"slideVersion":1,"isValidatorEnabled":false,"isLocked":false,"elementsMetadata":[],"slideId":"1054884848216047618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3EBAD5DCFA314B8595936E9781137A" ma:contentTypeVersion="16" ma:contentTypeDescription="Opret et nyt dokument." ma:contentTypeScope="" ma:versionID="3cc4d8e3c54f29494cc48539bcc59399">
  <xsd:schema xmlns:xsd="http://www.w3.org/2001/XMLSchema" xmlns:xs="http://www.w3.org/2001/XMLSchema" xmlns:p="http://schemas.microsoft.com/office/2006/metadata/properties" xmlns:ns2="a260b500-df67-4748-8940-335528f57529" xmlns:ns3="160a02f7-86ea-4185-93ca-ec166a305c8c" xmlns:ns4="http://schemas.microsoft.com/sharepoint/v4" targetNamespace="http://schemas.microsoft.com/office/2006/metadata/properties" ma:root="true" ma:fieldsID="97e515f9dfaaad27384d2cffe6edc699" ns2:_="" ns3:_="" ns4:_="">
    <xsd:import namespace="a260b500-df67-4748-8940-335528f57529"/>
    <xsd:import namespace="160a02f7-86ea-4185-93ca-ec166a305c8c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ktiv_x003f_" minOccurs="0"/>
                <xsd:element ref="ns2:Kategori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4:IconOverlay" minOccurs="0"/>
                <xsd:element ref="ns2:Dato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0b500-df67-4748-8940-335528f57529" elementFormDefault="qualified">
    <xsd:import namespace="http://schemas.microsoft.com/office/2006/documentManagement/types"/>
    <xsd:import namespace="http://schemas.microsoft.com/office/infopath/2007/PartnerControls"/>
    <xsd:element name="Aktiv_x003f_" ma:index="8" nillable="true" ma:displayName="Aktiv?" ma:default="1" ma:description="Markering fjernes hvis dokumentet ikke længere er validt." ma:internalName="Aktiv_x003f_" ma:readOnly="false">
      <xsd:simpleType>
        <xsd:restriction base="dms:Boolean"/>
      </xsd:simpleType>
    </xsd:element>
    <xsd:element name="Kategori" ma:index="9" nillable="true" ma:displayName="Kategori" ma:format="Dropdown" ma:internalName="Kategori" ma:readOnly="false">
      <xsd:simpleType>
        <xsd:restriction base="dms:Choice">
          <xsd:enumeration value="Øvrigt"/>
          <xsd:enumeration value="Beslutningsmodel"/>
          <xsd:enumeration value="Porteføljestyring"/>
          <xsd:enumeration value="Principper for samarbejde"/>
          <xsd:enumeration value="Process"/>
          <xsd:enumeration value="Ressourcestyring"/>
          <xsd:enumeration value="Roller"/>
          <xsd:enumeration value="Tjeklister"/>
          <xsd:enumeration value="Udbud"/>
          <xsd:enumeration value="Vejledninger"/>
          <xsd:enumeration value="Guidelines for dokumentation"/>
          <xsd:enumeration value="Visitering"/>
        </xsd:restriction>
      </xsd:simpleType>
    </xsd:element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Dato" ma:index="15" nillable="true" ma:displayName="Dato" ma:format="DateOnly" ma:internalName="Dato">
      <xsd:simpleType>
        <xsd:restriction base="dms:DateTim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0a02f7-86ea-4185-93ca-ec166a305c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axOccurs="1" ma:index="7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 xmlns="a260b500-df67-4748-8940-335528f57529" xsi:nil="true"/>
    <Aktiv_x003f_ xmlns="a260b500-df67-4748-8940-335528f57529">true</Aktiv_x003f_>
    <IconOverlay xmlns="http://schemas.microsoft.com/sharepoint/v4" xsi:nil="true"/>
    <Dato xmlns="a260b500-df67-4748-8940-335528f57529" xsi:nil="true"/>
  </documentManagement>
</p:properties>
</file>

<file path=customXml/itemProps1.xml><?xml version="1.0" encoding="utf-8"?>
<ds:datastoreItem xmlns:ds="http://schemas.openxmlformats.org/officeDocument/2006/customXml" ds:itemID="{C5938109-F486-41EA-929F-D7DF65C5D6B1}">
  <ds:schemaRefs/>
</ds:datastoreItem>
</file>

<file path=customXml/itemProps2.xml><?xml version="1.0" encoding="utf-8"?>
<ds:datastoreItem xmlns:ds="http://schemas.openxmlformats.org/officeDocument/2006/customXml" ds:itemID="{386C9AF7-FC43-4772-BF6D-26FE95C56D62}">
  <ds:schemaRefs/>
</ds:datastoreItem>
</file>

<file path=customXml/itemProps3.xml><?xml version="1.0" encoding="utf-8"?>
<ds:datastoreItem xmlns:ds="http://schemas.openxmlformats.org/officeDocument/2006/customXml" ds:itemID="{B69ABF3A-B169-44F9-86AC-4E29FB2A2600}">
  <ds:schemaRefs/>
</ds:datastoreItem>
</file>

<file path=customXml/itemProps4.xml><?xml version="1.0" encoding="utf-8"?>
<ds:datastoreItem xmlns:ds="http://schemas.openxmlformats.org/officeDocument/2006/customXml" ds:itemID="{C60B9EDF-596D-4F67-B5E3-411D55B8E8FC}">
  <ds:schemaRefs/>
</ds:datastoreItem>
</file>

<file path=customXml/itemProps5.xml><?xml version="1.0" encoding="utf-8"?>
<ds:datastoreItem xmlns:ds="http://schemas.openxmlformats.org/officeDocument/2006/customXml" ds:itemID="{FB201979-FA30-4E23-AE0F-C7BC7FC70E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60b500-df67-4748-8940-335528f57529"/>
    <ds:schemaRef ds:uri="160a02f7-86ea-4185-93ca-ec166a305c8c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DCE8025A-6386-41B6-97FD-7258D827E5D9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93D4F9D4-E4FE-49D3-88A6-C1A009729167}">
  <ds:schemaRefs>
    <ds:schemaRef ds:uri="160a02f7-86ea-4185-93ca-ec166a305c8c"/>
    <ds:schemaRef ds:uri="http://schemas.microsoft.com/office/2006/metadata/properties"/>
    <ds:schemaRef ds:uri="http://purl.org/dc/elements/1.1/"/>
    <ds:schemaRef ds:uri="http://schemas.microsoft.com/sharepoint/v4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a260b500-df67-4748-8940-335528f5752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Proces for ændringsanmodninger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Ændringsanmodninger til PFU - Godkendelse og orientering</dc:title>
  <dc:subject/>
  <dc:creator/>
  <cp:keywords/>
  <dc:description/>
  <cp:lastModifiedBy/>
  <cp:revision>1</cp:revision>
  <dcterms:created xsi:type="dcterms:W3CDTF">2026-01-05T14:40:21Z</dcterms:created>
  <dcterms:modified xsi:type="dcterms:W3CDTF">2026-03-26T11:37:40Z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2024-11-22T08:25:59</vt:lpwstr>
  </property>
  <property fmtid="{D5CDD505-2E9C-101B-9397-08002B2CF9AE}" pid="3" name="TemplafyTenantId">
    <vt:lpwstr>auoffice</vt:lpwstr>
  </property>
  <property fmtid="{D5CDD505-2E9C-101B-9397-08002B2CF9AE}" pid="4" name="TemplafyTemplateId">
    <vt:lpwstr>1054884838842826800</vt:lpwstr>
  </property>
  <property fmtid="{D5CDD505-2E9C-101B-9397-08002B2CF9AE}" pid="5" name="TemplafyUserProfileId">
    <vt:lpwstr>1208456651603184042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ContentTypeId">
    <vt:lpwstr>0x010100663EBAD5DCFA314B8595936E9781137A</vt:lpwstr>
  </property>
</Properties>
</file>