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7" r:id="rId2"/>
  </p:sldMasterIdLst>
  <p:notesMasterIdLst>
    <p:notesMasterId r:id="rId23"/>
  </p:notesMasterIdLst>
  <p:handoutMasterIdLst>
    <p:handoutMasterId r:id="rId24"/>
  </p:handoutMasterIdLst>
  <p:sldIdLst>
    <p:sldId id="667" r:id="rId3"/>
    <p:sldId id="698" r:id="rId4"/>
    <p:sldId id="725" r:id="rId5"/>
    <p:sldId id="702" r:id="rId6"/>
    <p:sldId id="703" r:id="rId7"/>
    <p:sldId id="719" r:id="rId8"/>
    <p:sldId id="704" r:id="rId9"/>
    <p:sldId id="709" r:id="rId10"/>
    <p:sldId id="721" r:id="rId11"/>
    <p:sldId id="710" r:id="rId12"/>
    <p:sldId id="714" r:id="rId13"/>
    <p:sldId id="722" r:id="rId14"/>
    <p:sldId id="715" r:id="rId15"/>
    <p:sldId id="724" r:id="rId16"/>
    <p:sldId id="716" r:id="rId17"/>
    <p:sldId id="717" r:id="rId18"/>
    <p:sldId id="713" r:id="rId19"/>
    <p:sldId id="726" r:id="rId20"/>
    <p:sldId id="723" r:id="rId21"/>
    <p:sldId id="654" r:id="rId22"/>
  </p:sldIdLst>
  <p:sldSz cx="9144000" cy="5143500" type="screen16x9"/>
  <p:notesSz cx="6797675" cy="9926638"/>
  <p:embeddedFontLst>
    <p:embeddedFont>
      <p:font typeface="AU Passata Light" pitchFamily="34" charset="0"/>
      <p:regular r:id="rId25"/>
      <p:bold r:id="rId26"/>
    </p:embeddedFont>
    <p:embeddedFont>
      <p:font typeface="AU Passata" pitchFamily="34" charset="0"/>
      <p:regular r:id="rId27"/>
      <p:bold r:id="rId28"/>
    </p:embeddedFont>
    <p:embeddedFont>
      <p:font typeface="Verdana" pitchFamily="34" charset="0"/>
      <p:regular r:id="rId29"/>
      <p:bold r:id="rId30"/>
      <p:italic r:id="rId31"/>
      <p:boldItalic r:id="rId32"/>
    </p:embeddedFont>
  </p:embeddedFontLst>
  <p:defaultTextStyle>
    <a:defPPr>
      <a:defRPr lang="en-US"/>
    </a:defPPr>
    <a:lvl1pPr algn="l" rtl="0" fontAlgn="base">
      <a:spcBef>
        <a:spcPct val="0"/>
      </a:spcBef>
      <a:spcAft>
        <a:spcPct val="0"/>
      </a:spcAft>
      <a:defRPr sz="3000" kern="1200">
        <a:solidFill>
          <a:schemeClr val="bg2"/>
        </a:solidFill>
        <a:latin typeface="Verdana" pitchFamily="34" charset="0"/>
        <a:ea typeface="+mn-ea"/>
        <a:cs typeface="+mn-cs"/>
      </a:defRPr>
    </a:lvl1pPr>
    <a:lvl2pPr marL="287945" algn="l" rtl="0" fontAlgn="base">
      <a:spcBef>
        <a:spcPct val="0"/>
      </a:spcBef>
      <a:spcAft>
        <a:spcPct val="0"/>
      </a:spcAft>
      <a:defRPr sz="3000" kern="1200">
        <a:solidFill>
          <a:schemeClr val="bg2"/>
        </a:solidFill>
        <a:latin typeface="Verdana" pitchFamily="34" charset="0"/>
        <a:ea typeface="+mn-ea"/>
        <a:cs typeface="+mn-cs"/>
      </a:defRPr>
    </a:lvl2pPr>
    <a:lvl3pPr marL="575889" algn="l" rtl="0" fontAlgn="base">
      <a:spcBef>
        <a:spcPct val="0"/>
      </a:spcBef>
      <a:spcAft>
        <a:spcPct val="0"/>
      </a:spcAft>
      <a:defRPr sz="3000" kern="1200">
        <a:solidFill>
          <a:schemeClr val="bg2"/>
        </a:solidFill>
        <a:latin typeface="Verdana" pitchFamily="34" charset="0"/>
        <a:ea typeface="+mn-ea"/>
        <a:cs typeface="+mn-cs"/>
      </a:defRPr>
    </a:lvl3pPr>
    <a:lvl4pPr marL="863834" algn="l" rtl="0" fontAlgn="base">
      <a:spcBef>
        <a:spcPct val="0"/>
      </a:spcBef>
      <a:spcAft>
        <a:spcPct val="0"/>
      </a:spcAft>
      <a:defRPr sz="3000" kern="1200">
        <a:solidFill>
          <a:schemeClr val="bg2"/>
        </a:solidFill>
        <a:latin typeface="Verdana" pitchFamily="34" charset="0"/>
        <a:ea typeface="+mn-ea"/>
        <a:cs typeface="+mn-cs"/>
      </a:defRPr>
    </a:lvl4pPr>
    <a:lvl5pPr marL="1151778" algn="l" rtl="0" fontAlgn="base">
      <a:spcBef>
        <a:spcPct val="0"/>
      </a:spcBef>
      <a:spcAft>
        <a:spcPct val="0"/>
      </a:spcAft>
      <a:defRPr sz="3000" kern="1200">
        <a:solidFill>
          <a:schemeClr val="bg2"/>
        </a:solidFill>
        <a:latin typeface="Verdana" pitchFamily="34" charset="0"/>
        <a:ea typeface="+mn-ea"/>
        <a:cs typeface="+mn-cs"/>
      </a:defRPr>
    </a:lvl5pPr>
    <a:lvl6pPr marL="1439723" algn="l" defTabSz="575889" rtl="0" eaLnBrk="1" latinLnBrk="0" hangingPunct="1">
      <a:defRPr sz="3000" kern="1200">
        <a:solidFill>
          <a:schemeClr val="bg2"/>
        </a:solidFill>
        <a:latin typeface="Verdana" pitchFamily="34" charset="0"/>
        <a:ea typeface="+mn-ea"/>
        <a:cs typeface="+mn-cs"/>
      </a:defRPr>
    </a:lvl6pPr>
    <a:lvl7pPr marL="1727667" algn="l" defTabSz="575889" rtl="0" eaLnBrk="1" latinLnBrk="0" hangingPunct="1">
      <a:defRPr sz="3000" kern="1200">
        <a:solidFill>
          <a:schemeClr val="bg2"/>
        </a:solidFill>
        <a:latin typeface="Verdana" pitchFamily="34" charset="0"/>
        <a:ea typeface="+mn-ea"/>
        <a:cs typeface="+mn-cs"/>
      </a:defRPr>
    </a:lvl7pPr>
    <a:lvl8pPr marL="2015612" algn="l" defTabSz="575889" rtl="0" eaLnBrk="1" latinLnBrk="0" hangingPunct="1">
      <a:defRPr sz="3000" kern="1200">
        <a:solidFill>
          <a:schemeClr val="bg2"/>
        </a:solidFill>
        <a:latin typeface="Verdana" pitchFamily="34" charset="0"/>
        <a:ea typeface="+mn-ea"/>
        <a:cs typeface="+mn-cs"/>
      </a:defRPr>
    </a:lvl8pPr>
    <a:lvl9pPr marL="2303556" algn="l" defTabSz="575889" rtl="0" eaLnBrk="1" latinLnBrk="0" hangingPunct="1">
      <a:defRPr sz="3000" kern="1200">
        <a:solidFill>
          <a:schemeClr val="bg2"/>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5A99BB"/>
    <a:srgbClr val="70AFFC"/>
    <a:srgbClr val="000000"/>
    <a:srgbClr val="CC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45" autoAdjust="0"/>
    <p:restoredTop sz="92362" autoAdjust="0"/>
  </p:normalViewPr>
  <p:slideViewPr>
    <p:cSldViewPr snapToObjects="1">
      <p:cViewPr>
        <p:scale>
          <a:sx n="130" d="100"/>
          <a:sy n="130" d="100"/>
        </p:scale>
        <p:origin x="-1128" y="-318"/>
      </p:cViewPr>
      <p:guideLst>
        <p:guide orient="horz" pos="1717"/>
        <p:guide pos="384"/>
      </p:guideLst>
    </p:cSldViewPr>
  </p:slideViewPr>
  <p:outlineViewPr>
    <p:cViewPr>
      <p:scale>
        <a:sx n="33" d="100"/>
        <a:sy n="33" d="100"/>
      </p:scale>
      <p:origin x="42" y="11274"/>
    </p:cViewPr>
  </p:outlineViewPr>
  <p:notesTextViewPr>
    <p:cViewPr>
      <p:scale>
        <a:sx n="100" d="100"/>
        <a:sy n="100" d="100"/>
      </p:scale>
      <p:origin x="0" y="0"/>
    </p:cViewPr>
  </p:notesTextViewPr>
  <p:sorterViewPr>
    <p:cViewPr>
      <p:scale>
        <a:sx n="47" d="100"/>
        <a:sy n="47" d="100"/>
      </p:scale>
      <p:origin x="0" y="0"/>
    </p:cViewPr>
  </p:sorterViewPr>
  <p:notesViewPr>
    <p:cSldViewPr snapToObjects="1">
      <p:cViewPr varScale="1">
        <p:scale>
          <a:sx n="89" d="100"/>
          <a:sy n="89" d="100"/>
        </p:scale>
        <p:origin x="-147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solidFill>
                  <a:schemeClr val="tx1"/>
                </a:solidFill>
                <a:latin typeface="AU Passata" pitchFamily="34" charset="0"/>
              </a:defRPr>
            </a:lvl1pPr>
          </a:lstStyle>
          <a:p>
            <a:pPr>
              <a:defRPr/>
            </a:pPr>
            <a:endParaRPr lang="da-DK"/>
          </a:p>
        </p:txBody>
      </p:sp>
      <p:sp>
        <p:nvSpPr>
          <p:cNvPr id="39939" name="Rectangle 3"/>
          <p:cNvSpPr>
            <a:spLocks noGrp="1" noChangeArrowheads="1"/>
          </p:cNvSpPr>
          <p:nvPr>
            <p:ph type="dt" sz="quarter" idx="1"/>
          </p:nvPr>
        </p:nvSpPr>
        <p:spPr bwMode="auto">
          <a:xfrm>
            <a:off x="3849688" y="0"/>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latin typeface="AU Passata" pitchFamily="34" charset="0"/>
              </a:defRPr>
            </a:lvl1pPr>
          </a:lstStyle>
          <a:p>
            <a:pPr>
              <a:defRPr/>
            </a:pPr>
            <a:endParaRPr lang="da-DK"/>
          </a:p>
        </p:txBody>
      </p:sp>
      <p:sp>
        <p:nvSpPr>
          <p:cNvPr id="39940" name="Rectangle 4"/>
          <p:cNvSpPr>
            <a:spLocks noGrp="1" noChangeArrowheads="1"/>
          </p:cNvSpPr>
          <p:nvPr>
            <p:ph type="ftr" sz="quarter" idx="2"/>
          </p:nvPr>
        </p:nvSpPr>
        <p:spPr bwMode="auto">
          <a:xfrm>
            <a:off x="0"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solidFill>
                  <a:schemeClr val="tx1"/>
                </a:solidFill>
                <a:latin typeface="AU Passata" pitchFamily="34" charset="0"/>
              </a:defRPr>
            </a:lvl1pPr>
          </a:lstStyle>
          <a:p>
            <a:pPr>
              <a:defRPr/>
            </a:pPr>
            <a:endParaRPr lang="da-DK"/>
          </a:p>
        </p:txBody>
      </p:sp>
      <p:sp>
        <p:nvSpPr>
          <p:cNvPr id="39941" name="Rectangle 5"/>
          <p:cNvSpPr>
            <a:spLocks noGrp="1" noChangeArrowheads="1"/>
          </p:cNvSpPr>
          <p:nvPr>
            <p:ph type="sldNum" sz="quarter" idx="3"/>
          </p:nvPr>
        </p:nvSpPr>
        <p:spPr bwMode="auto">
          <a:xfrm>
            <a:off x="3849688"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latin typeface="AU Passata" pitchFamily="34" charset="0"/>
              </a:defRPr>
            </a:lvl1pPr>
          </a:lstStyle>
          <a:p>
            <a:pPr>
              <a:defRPr/>
            </a:pPr>
            <a:fld id="{5B2F6C67-DEC1-41EF-9AD3-EBDD8D4D7B2B}" type="slidenum">
              <a:rPr lang="da-DK"/>
              <a:pPr>
                <a:defRPr/>
              </a:pPr>
              <a:t>‹nr.›</a:t>
            </a:fld>
            <a:endParaRPr lang="en-GB" dirty="0"/>
          </a:p>
        </p:txBody>
      </p:sp>
    </p:spTree>
    <p:extLst>
      <p:ext uri="{BB962C8B-B14F-4D97-AF65-F5344CB8AC3E}">
        <p14:creationId xmlns:p14="http://schemas.microsoft.com/office/powerpoint/2010/main" val="318016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solidFill>
                  <a:schemeClr val="tx1"/>
                </a:solidFill>
                <a:latin typeface="AU Passata" pitchFamily="34" charset="0"/>
              </a:defRPr>
            </a:lvl1pPr>
          </a:lstStyle>
          <a:p>
            <a:pPr>
              <a:defRPr/>
            </a:pPr>
            <a:endParaRPr lang="en-US"/>
          </a:p>
        </p:txBody>
      </p:sp>
      <p:sp>
        <p:nvSpPr>
          <p:cNvPr id="4099" name="Rectangle 3"/>
          <p:cNvSpPr>
            <a:spLocks noGrp="1" noChangeArrowheads="1"/>
          </p:cNvSpPr>
          <p:nvPr>
            <p:ph type="dt" idx="1"/>
          </p:nvPr>
        </p:nvSpPr>
        <p:spPr bwMode="auto">
          <a:xfrm>
            <a:off x="3849688" y="0"/>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latin typeface="AU Passata" pitchFamily="34"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50" y="4714122"/>
            <a:ext cx="5438775" cy="44680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solidFill>
                  <a:schemeClr val="tx1"/>
                </a:solidFill>
                <a:latin typeface="AU Passata"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849688"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latin typeface="AU Passata" pitchFamily="34" charset="0"/>
              </a:defRPr>
            </a:lvl1pPr>
          </a:lstStyle>
          <a:p>
            <a:pPr>
              <a:defRPr/>
            </a:pPr>
            <a:fld id="{9133DDB6-3B1E-4D16-90ED-4628F4ED093B}" type="slidenum">
              <a:rPr lang="en-US"/>
              <a:pPr>
                <a:defRPr/>
              </a:pPr>
              <a:t>‹nr.›</a:t>
            </a:fld>
            <a:endParaRPr lang="en-GB" dirty="0"/>
          </a:p>
        </p:txBody>
      </p:sp>
    </p:spTree>
    <p:extLst>
      <p:ext uri="{BB962C8B-B14F-4D97-AF65-F5344CB8AC3E}">
        <p14:creationId xmlns:p14="http://schemas.microsoft.com/office/powerpoint/2010/main" val="675119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00" kern="1200">
        <a:solidFill>
          <a:schemeClr val="tx1"/>
        </a:solidFill>
        <a:latin typeface="AU Passata" pitchFamily="34" charset="0"/>
        <a:ea typeface="+mn-ea"/>
        <a:cs typeface="Arial" charset="0"/>
      </a:defRPr>
    </a:lvl1pPr>
    <a:lvl2pPr marL="287945" algn="l" rtl="0" eaLnBrk="0" fontAlgn="base" hangingPunct="0">
      <a:spcBef>
        <a:spcPct val="30000"/>
      </a:spcBef>
      <a:spcAft>
        <a:spcPct val="0"/>
      </a:spcAft>
      <a:defRPr sz="800" kern="1200">
        <a:solidFill>
          <a:schemeClr val="tx1"/>
        </a:solidFill>
        <a:latin typeface="AU Passata" pitchFamily="34" charset="0"/>
        <a:ea typeface="+mn-ea"/>
        <a:cs typeface="Arial" charset="0"/>
      </a:defRPr>
    </a:lvl2pPr>
    <a:lvl3pPr marL="575889" algn="l" rtl="0" eaLnBrk="0" fontAlgn="base" hangingPunct="0">
      <a:spcBef>
        <a:spcPct val="30000"/>
      </a:spcBef>
      <a:spcAft>
        <a:spcPct val="0"/>
      </a:spcAft>
      <a:defRPr sz="800" kern="1200">
        <a:solidFill>
          <a:schemeClr val="tx1"/>
        </a:solidFill>
        <a:latin typeface="AU Passata" pitchFamily="34" charset="0"/>
        <a:ea typeface="+mn-ea"/>
        <a:cs typeface="Arial" charset="0"/>
      </a:defRPr>
    </a:lvl3pPr>
    <a:lvl4pPr marL="863834" algn="l" rtl="0" eaLnBrk="0" fontAlgn="base" hangingPunct="0">
      <a:spcBef>
        <a:spcPct val="30000"/>
      </a:spcBef>
      <a:spcAft>
        <a:spcPct val="0"/>
      </a:spcAft>
      <a:defRPr sz="800" kern="1200">
        <a:solidFill>
          <a:schemeClr val="tx1"/>
        </a:solidFill>
        <a:latin typeface="AU Passata" pitchFamily="34" charset="0"/>
        <a:ea typeface="+mn-ea"/>
        <a:cs typeface="Arial" charset="0"/>
      </a:defRPr>
    </a:lvl4pPr>
    <a:lvl5pPr marL="1151778" algn="l" rtl="0" eaLnBrk="0" fontAlgn="base" hangingPunct="0">
      <a:spcBef>
        <a:spcPct val="30000"/>
      </a:spcBef>
      <a:spcAft>
        <a:spcPct val="0"/>
      </a:spcAft>
      <a:defRPr sz="800" kern="1200">
        <a:solidFill>
          <a:schemeClr val="tx1"/>
        </a:solidFill>
        <a:latin typeface="AU Passata" pitchFamily="34" charset="0"/>
        <a:ea typeface="+mn-ea"/>
        <a:cs typeface="Arial" charset="0"/>
      </a:defRPr>
    </a:lvl5pPr>
    <a:lvl6pPr marL="1439723" algn="l" defTabSz="575889" rtl="0" eaLnBrk="1" latinLnBrk="0" hangingPunct="1">
      <a:defRPr sz="800" kern="1200">
        <a:solidFill>
          <a:schemeClr val="tx1"/>
        </a:solidFill>
        <a:latin typeface="+mn-lt"/>
        <a:ea typeface="+mn-ea"/>
        <a:cs typeface="+mn-cs"/>
      </a:defRPr>
    </a:lvl6pPr>
    <a:lvl7pPr marL="1727667" algn="l" defTabSz="575889" rtl="0" eaLnBrk="1" latinLnBrk="0" hangingPunct="1">
      <a:defRPr sz="800" kern="1200">
        <a:solidFill>
          <a:schemeClr val="tx1"/>
        </a:solidFill>
        <a:latin typeface="+mn-lt"/>
        <a:ea typeface="+mn-ea"/>
        <a:cs typeface="+mn-cs"/>
      </a:defRPr>
    </a:lvl7pPr>
    <a:lvl8pPr marL="2015612" algn="l" defTabSz="575889" rtl="0" eaLnBrk="1" latinLnBrk="0" hangingPunct="1">
      <a:defRPr sz="800" kern="1200">
        <a:solidFill>
          <a:schemeClr val="tx1"/>
        </a:solidFill>
        <a:latin typeface="+mn-lt"/>
        <a:ea typeface="+mn-ea"/>
        <a:cs typeface="+mn-cs"/>
      </a:defRPr>
    </a:lvl8pPr>
    <a:lvl9pPr marL="2303556" algn="l" defTabSz="575889"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84AF4753-A74A-4664-A734-0421B70EA62A}" type="slidenum">
              <a:rPr lang="en-US" smtClean="0"/>
              <a:pPr/>
              <a:t>1</a:t>
            </a:fld>
            <a:endParaRPr lang="en-GB" smtClean="0"/>
          </a:p>
        </p:txBody>
      </p:sp>
      <p:sp>
        <p:nvSpPr>
          <p:cNvPr id="24578" name="Rectangle 2"/>
          <p:cNvSpPr>
            <a:spLocks noGrp="1" noRot="1" noChangeAspect="1" noChangeArrowheads="1" noTextEdit="1"/>
          </p:cNvSpPr>
          <p:nvPr>
            <p:ph type="sldImg"/>
          </p:nvPr>
        </p:nvSpPr>
        <p:spPr>
          <a:xfrm>
            <a:off x="92075" y="744538"/>
            <a:ext cx="6615113" cy="3722687"/>
          </a:xfrm>
          <a:ln/>
        </p:spPr>
      </p:sp>
      <p:sp>
        <p:nvSpPr>
          <p:cNvPr id="24579"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pPr>
              <a:defRPr/>
            </a:pPr>
            <a:fld id="{9133DDB6-3B1E-4D16-90ED-4628F4ED093B}" type="slidenum">
              <a:rPr lang="en-US" smtClean="0"/>
              <a:pPr>
                <a:defRPr/>
              </a:pPr>
              <a:t>8</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Pladsholder til diasbillede 1"/>
          <p:cNvSpPr>
            <a:spLocks noGrp="1" noRot="1" noChangeAspect="1"/>
          </p:cNvSpPr>
          <p:nvPr>
            <p:ph type="sldImg"/>
          </p:nvPr>
        </p:nvSpPr>
        <p:spPr>
          <a:xfrm>
            <a:off x="92075" y="744538"/>
            <a:ext cx="6615113" cy="3722687"/>
          </a:xfrm>
          <a:ln/>
        </p:spPr>
      </p:sp>
      <p:sp>
        <p:nvSpPr>
          <p:cNvPr id="93186" name="Pladsholder til noter 2"/>
          <p:cNvSpPr>
            <a:spLocks noGrp="1"/>
          </p:cNvSpPr>
          <p:nvPr>
            <p:ph type="body" idx="1"/>
          </p:nvPr>
        </p:nvSpPr>
        <p:spPr>
          <a:noFill/>
          <a:ln/>
        </p:spPr>
        <p:txBody>
          <a:bodyPr/>
          <a:lstStyle/>
          <a:p>
            <a:endParaRPr lang="da-DK" smtClean="0"/>
          </a:p>
        </p:txBody>
      </p:sp>
      <p:sp>
        <p:nvSpPr>
          <p:cNvPr id="93187" name="Pladsholder til diasnummer 3"/>
          <p:cNvSpPr>
            <a:spLocks noGrp="1"/>
          </p:cNvSpPr>
          <p:nvPr>
            <p:ph type="sldNum" sz="quarter" idx="5"/>
          </p:nvPr>
        </p:nvSpPr>
        <p:spPr>
          <a:noFill/>
        </p:spPr>
        <p:txBody>
          <a:bodyPr/>
          <a:lstStyle/>
          <a:p>
            <a:fld id="{54DDE1C8-B6B8-41DD-8ADB-F3C2ED81F681}" type="slidenum">
              <a:rPr lang="en-US" smtClean="0"/>
              <a:pPr/>
              <a:t>20</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bg>
      <p:bgPr>
        <a:solidFill>
          <a:schemeClr val="bg2"/>
        </a:solidFill>
        <a:effectLst/>
      </p:bgPr>
    </p:bg>
    <p:spTree>
      <p:nvGrpSpPr>
        <p:cNvPr id="1" name=""/>
        <p:cNvGrpSpPr/>
        <p:nvPr/>
      </p:nvGrpSpPr>
      <p:grpSpPr>
        <a:xfrm>
          <a:off x="0" y="0"/>
          <a:ext cx="0" cy="0"/>
          <a:chOff x="0" y="0"/>
          <a:chExt cx="0" cy="0"/>
        </a:xfrm>
      </p:grpSpPr>
      <p:sp>
        <p:nvSpPr>
          <p:cNvPr id="4" name="Line 8"/>
          <p:cNvSpPr>
            <a:spLocks noChangeShapeType="1"/>
          </p:cNvSpPr>
          <p:nvPr/>
        </p:nvSpPr>
        <p:spPr bwMode="auto">
          <a:xfrm>
            <a:off x="358368" y="2350018"/>
            <a:ext cx="1403238" cy="0"/>
          </a:xfrm>
          <a:prstGeom prst="line">
            <a:avLst/>
          </a:prstGeom>
          <a:noFill/>
          <a:ln w="1778">
            <a:solidFill>
              <a:schemeClr val="bg1"/>
            </a:solidFill>
            <a:round/>
            <a:headEnd/>
            <a:tailEnd/>
          </a:ln>
          <a:effectLst/>
        </p:spPr>
        <p:txBody>
          <a:bodyPr lIns="57589" tIns="28794" rIns="57589" bIns="28794"/>
          <a:lstStyle/>
          <a:p>
            <a:pPr>
              <a:lnSpc>
                <a:spcPct val="83000"/>
              </a:lnSpc>
              <a:defRPr/>
            </a:pPr>
            <a:endParaRPr lang="da-DK" dirty="0">
              <a:latin typeface="AU Passata"/>
            </a:endParaRPr>
          </a:p>
        </p:txBody>
      </p:sp>
      <p:sp>
        <p:nvSpPr>
          <p:cNvPr id="5" name="Rectangle 18"/>
          <p:cNvSpPr>
            <a:spLocks noChangeArrowheads="1"/>
          </p:cNvSpPr>
          <p:nvPr/>
        </p:nvSpPr>
        <p:spPr bwMode="auto">
          <a:xfrm>
            <a:off x="7554859" y="268766"/>
            <a:ext cx="1225173" cy="53753"/>
          </a:xfrm>
          <a:prstGeom prst="rect">
            <a:avLst/>
          </a:prstGeom>
          <a:solidFill>
            <a:schemeClr val="bg1"/>
          </a:solidFill>
          <a:ln w="9525">
            <a:noFill/>
            <a:miter lim="800000"/>
            <a:headEnd/>
            <a:tailEnd/>
          </a:ln>
          <a:effectLst/>
        </p:spPr>
        <p:txBody>
          <a:bodyPr wrap="none" lIns="57589" tIns="28794" rIns="57589" bIns="28794" anchor="ctr"/>
          <a:lstStyle/>
          <a:p>
            <a:pPr>
              <a:lnSpc>
                <a:spcPct val="83000"/>
              </a:lnSpc>
              <a:defRPr/>
            </a:pPr>
            <a:endParaRPr lang="da-DK" dirty="0">
              <a:latin typeface="AU Passata"/>
            </a:endParaRPr>
          </a:p>
        </p:txBody>
      </p:sp>
      <p:sp>
        <p:nvSpPr>
          <p:cNvPr id="6" name="bmkFldDate"/>
          <p:cNvSpPr txBox="1">
            <a:spLocks noChangeArrowheads="1"/>
          </p:cNvSpPr>
          <p:nvPr/>
        </p:nvSpPr>
        <p:spPr bwMode="auto">
          <a:xfrm>
            <a:off x="7264805" y="402309"/>
            <a:ext cx="1516347" cy="85669"/>
          </a:xfrm>
          <a:prstGeom prst="rect">
            <a:avLst/>
          </a:prstGeom>
          <a:noFill/>
          <a:ln w="1778" algn="ctr">
            <a:noFill/>
            <a:miter lim="800000"/>
            <a:headEnd/>
            <a:tailEnd/>
          </a:ln>
          <a:effectLst/>
        </p:spPr>
        <p:txBody>
          <a:bodyPr lIns="0" tIns="0" rIns="0" bIns="0" anchor="b"/>
          <a:lstStyle/>
          <a:p>
            <a:pPr algn="r" defTabSz="815843">
              <a:lnSpc>
                <a:spcPct val="102000"/>
              </a:lnSpc>
              <a:buFont typeface="AU Passata" pitchFamily="34" charset="0"/>
              <a:buNone/>
              <a:defRPr/>
            </a:pPr>
            <a:r>
              <a:rPr lang="en-GB" sz="800" dirty="0" smtClean="0">
                <a:solidFill>
                  <a:schemeClr val="bg1"/>
                </a:solidFill>
                <a:latin typeface="AU Passata"/>
              </a:rPr>
              <a:t>14 JUNE 2012</a:t>
            </a:r>
            <a:endParaRPr lang="en-GB" sz="800" dirty="0">
              <a:solidFill>
                <a:schemeClr val="bg1"/>
              </a:solidFill>
              <a:latin typeface="AU Passata"/>
            </a:endParaRPr>
          </a:p>
        </p:txBody>
      </p:sp>
      <p:sp>
        <p:nvSpPr>
          <p:cNvPr id="7" name="bmkFldSubEntity"/>
          <p:cNvSpPr txBox="1">
            <a:spLocks noChangeArrowheads="1"/>
          </p:cNvSpPr>
          <p:nvPr/>
        </p:nvSpPr>
        <p:spPr bwMode="auto">
          <a:xfrm>
            <a:off x="1121022" y="542570"/>
            <a:ext cx="2041581" cy="372073"/>
          </a:xfrm>
          <a:prstGeom prst="rect">
            <a:avLst/>
          </a:prstGeom>
          <a:noFill/>
          <a:ln w="1778" algn="ctr">
            <a:noFill/>
            <a:miter lim="800000"/>
            <a:headEnd/>
            <a:tailEnd/>
          </a:ln>
          <a:effectLst/>
        </p:spPr>
        <p:txBody>
          <a:bodyPr lIns="0" tIns="0" rIns="0" bIns="0"/>
          <a:lstStyle/>
          <a:p>
            <a:pPr defTabSz="815843">
              <a:lnSpc>
                <a:spcPct val="95000"/>
              </a:lnSpc>
              <a:buFont typeface="AU Passata" pitchFamily="34" charset="0"/>
              <a:buNone/>
              <a:defRPr/>
            </a:pPr>
            <a:endParaRPr lang="en-US" sz="700" dirty="0">
              <a:solidFill>
                <a:schemeClr val="bg1"/>
              </a:solidFill>
              <a:latin typeface="AU Passata" pitchFamily="34" charset="0"/>
            </a:endParaRPr>
          </a:p>
          <a:p>
            <a:pPr defTabSz="815843">
              <a:lnSpc>
                <a:spcPct val="95000"/>
              </a:lnSpc>
              <a:buFont typeface="AU Passata" pitchFamily="34" charset="0"/>
              <a:buNone/>
              <a:defRPr/>
            </a:pPr>
            <a:endParaRPr lang="en-US" sz="700" dirty="0">
              <a:solidFill>
                <a:schemeClr val="bg1"/>
              </a:solidFill>
              <a:latin typeface="AU Passata" pitchFamily="34" charset="0"/>
            </a:endParaRPr>
          </a:p>
        </p:txBody>
      </p:sp>
      <p:sp>
        <p:nvSpPr>
          <p:cNvPr id="3074" name="Rectangle 2"/>
          <p:cNvSpPr>
            <a:spLocks noGrp="1" noChangeArrowheads="1"/>
          </p:cNvSpPr>
          <p:nvPr>
            <p:ph type="ctrTitle"/>
          </p:nvPr>
        </p:nvSpPr>
        <p:spPr>
          <a:xfrm>
            <a:off x="358369" y="1483249"/>
            <a:ext cx="8421663" cy="712229"/>
          </a:xfrm>
        </p:spPr>
        <p:txBody>
          <a:bodyPr/>
          <a:lstStyle>
            <a:lvl1pPr>
              <a:lnSpc>
                <a:spcPts val="3212"/>
              </a:lnSpc>
              <a:defRPr>
                <a:solidFill>
                  <a:schemeClr val="accent1"/>
                </a:solidFill>
              </a:defRPr>
            </a:lvl1pPr>
          </a:lstStyle>
          <a:p>
            <a:endParaRPr lang="da-DK"/>
          </a:p>
        </p:txBody>
      </p:sp>
      <p:sp>
        <p:nvSpPr>
          <p:cNvPr id="3075" name="Rectangle 3"/>
          <p:cNvSpPr>
            <a:spLocks noGrp="1" noChangeArrowheads="1"/>
          </p:cNvSpPr>
          <p:nvPr>
            <p:ph type="subTitle" idx="1"/>
          </p:nvPr>
        </p:nvSpPr>
        <p:spPr>
          <a:xfrm>
            <a:off x="358369" y="2471803"/>
            <a:ext cx="8421663" cy="251128"/>
          </a:xfrm>
        </p:spPr>
        <p:txBody>
          <a:bodyPr/>
          <a:lstStyle>
            <a:lvl1pPr marL="0" indent="0">
              <a:lnSpc>
                <a:spcPct val="97000"/>
              </a:lnSpc>
              <a:buFontTx/>
              <a:buNone/>
              <a:defRPr sz="1100">
                <a:solidFill>
                  <a:schemeClr val="accent1"/>
                </a:solidFill>
              </a:defRPr>
            </a:lvl1pPr>
          </a:lstStyle>
          <a:p>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74616" y="324198"/>
            <a:ext cx="2105416" cy="4228858"/>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357249" y="324198"/>
            <a:ext cx="6209856" cy="4228858"/>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el, clipartbillede og tekst">
    <p:spTree>
      <p:nvGrpSpPr>
        <p:cNvPr id="1" name=""/>
        <p:cNvGrpSpPr/>
        <p:nvPr/>
      </p:nvGrpSpPr>
      <p:grpSpPr>
        <a:xfrm>
          <a:off x="0" y="0"/>
          <a:ext cx="0" cy="0"/>
          <a:chOff x="0" y="0"/>
          <a:chExt cx="0" cy="0"/>
        </a:xfrm>
      </p:grpSpPr>
      <p:sp>
        <p:nvSpPr>
          <p:cNvPr id="2" name="Titel 1"/>
          <p:cNvSpPr>
            <a:spLocks noGrp="1"/>
          </p:cNvSpPr>
          <p:nvPr>
            <p:ph type="title"/>
          </p:nvPr>
        </p:nvSpPr>
        <p:spPr>
          <a:xfrm>
            <a:off x="357250" y="324199"/>
            <a:ext cx="8422782" cy="711389"/>
          </a:xfrm>
        </p:spPr>
        <p:txBody>
          <a:bodyPr/>
          <a:lstStyle/>
          <a:p>
            <a:r>
              <a:rPr lang="da-DK" smtClean="0"/>
              <a:t>Klik for at redigere titeltypografi i masteren</a:t>
            </a:r>
            <a:endParaRPr lang="da-DK"/>
          </a:p>
        </p:txBody>
      </p:sp>
      <p:sp>
        <p:nvSpPr>
          <p:cNvPr id="3" name="Pladsholder til multimedieklip 2"/>
          <p:cNvSpPr>
            <a:spLocks noGrp="1"/>
          </p:cNvSpPr>
          <p:nvPr>
            <p:ph type="clipArt" sz="half" idx="1"/>
          </p:nvPr>
        </p:nvSpPr>
        <p:spPr>
          <a:xfrm>
            <a:off x="358369" y="1200206"/>
            <a:ext cx="4157076" cy="3352850"/>
          </a:xfrm>
        </p:spPr>
        <p:txBody>
          <a:bodyPr/>
          <a:lstStyle/>
          <a:p>
            <a:pPr lvl="0"/>
            <a:endParaRPr lang="da-DK" noProof="0" dirty="0"/>
          </a:p>
        </p:txBody>
      </p:sp>
      <p:sp>
        <p:nvSpPr>
          <p:cNvPr id="4" name="Pladsholder til tekst 3"/>
          <p:cNvSpPr>
            <a:spLocks noGrp="1"/>
          </p:cNvSpPr>
          <p:nvPr>
            <p:ph type="body" sz="half" idx="2"/>
          </p:nvPr>
        </p:nvSpPr>
        <p:spPr>
          <a:xfrm>
            <a:off x="4622955" y="1200206"/>
            <a:ext cx="4157076" cy="3352850"/>
          </a:xfrm>
        </p:spPr>
        <p:txBody>
          <a:body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el, indholdsobjekt og tekst">
    <p:spTree>
      <p:nvGrpSpPr>
        <p:cNvPr id="1" name=""/>
        <p:cNvGrpSpPr/>
        <p:nvPr/>
      </p:nvGrpSpPr>
      <p:grpSpPr>
        <a:xfrm>
          <a:off x="0" y="0"/>
          <a:ext cx="0" cy="0"/>
          <a:chOff x="0" y="0"/>
          <a:chExt cx="0" cy="0"/>
        </a:xfrm>
      </p:grpSpPr>
      <p:sp>
        <p:nvSpPr>
          <p:cNvPr id="2" name="Titel 1"/>
          <p:cNvSpPr>
            <a:spLocks noGrp="1"/>
          </p:cNvSpPr>
          <p:nvPr>
            <p:ph type="title"/>
          </p:nvPr>
        </p:nvSpPr>
        <p:spPr>
          <a:xfrm>
            <a:off x="357250" y="324199"/>
            <a:ext cx="8422782" cy="711389"/>
          </a:xfrm>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358369" y="1200206"/>
            <a:ext cx="4157076" cy="335285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622955" y="1200206"/>
            <a:ext cx="4157076" cy="3352850"/>
          </a:xfrm>
        </p:spPr>
        <p:txBody>
          <a:body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el og tekst over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357250" y="324199"/>
            <a:ext cx="8422782" cy="711389"/>
          </a:xfrm>
        </p:spPr>
        <p:txBody>
          <a:bodyPr/>
          <a:lstStyle/>
          <a:p>
            <a:r>
              <a:rPr lang="da-DK" smtClean="0"/>
              <a:t>Klik for at redigere titeltypografi i masteren</a:t>
            </a:r>
            <a:endParaRPr lang="da-DK"/>
          </a:p>
        </p:txBody>
      </p:sp>
      <p:sp>
        <p:nvSpPr>
          <p:cNvPr id="3" name="Pladsholder til tekst 2"/>
          <p:cNvSpPr>
            <a:spLocks noGrp="1"/>
          </p:cNvSpPr>
          <p:nvPr>
            <p:ph type="body" sz="half" idx="1"/>
          </p:nvPr>
        </p:nvSpPr>
        <p:spPr>
          <a:xfrm>
            <a:off x="358369" y="1200206"/>
            <a:ext cx="8421663" cy="163611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358369" y="2916946"/>
            <a:ext cx="8421663" cy="163611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el og tabel">
    <p:spTree>
      <p:nvGrpSpPr>
        <p:cNvPr id="1" name=""/>
        <p:cNvGrpSpPr/>
        <p:nvPr/>
      </p:nvGrpSpPr>
      <p:grpSpPr>
        <a:xfrm>
          <a:off x="0" y="0"/>
          <a:ext cx="0" cy="0"/>
          <a:chOff x="0" y="0"/>
          <a:chExt cx="0" cy="0"/>
        </a:xfrm>
      </p:grpSpPr>
      <p:sp>
        <p:nvSpPr>
          <p:cNvPr id="2" name="Titel 1"/>
          <p:cNvSpPr>
            <a:spLocks noGrp="1"/>
          </p:cNvSpPr>
          <p:nvPr>
            <p:ph type="title"/>
          </p:nvPr>
        </p:nvSpPr>
        <p:spPr>
          <a:xfrm>
            <a:off x="357250" y="324199"/>
            <a:ext cx="8422782" cy="711389"/>
          </a:xfrm>
        </p:spPr>
        <p:txBody>
          <a:bodyPr/>
          <a:lstStyle/>
          <a:p>
            <a:r>
              <a:rPr lang="da-DK" smtClean="0"/>
              <a:t>Klik for at redigere titeltypografi i masteren</a:t>
            </a:r>
            <a:endParaRPr lang="da-DK"/>
          </a:p>
        </p:txBody>
      </p:sp>
      <p:sp>
        <p:nvSpPr>
          <p:cNvPr id="3" name="Pladsholder til tabel 2"/>
          <p:cNvSpPr>
            <a:spLocks noGrp="1"/>
          </p:cNvSpPr>
          <p:nvPr>
            <p:ph type="tbl" idx="1"/>
          </p:nvPr>
        </p:nvSpPr>
        <p:spPr>
          <a:xfrm>
            <a:off x="358369" y="1200206"/>
            <a:ext cx="8421663" cy="3352850"/>
          </a:xfrm>
        </p:spPr>
        <p:txBody>
          <a:bodyPr/>
          <a:lstStyle/>
          <a:p>
            <a:pPr lvl="0"/>
            <a:endParaRPr lang="da-DK"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itel og indholdsobjekt over tekst">
    <p:spTree>
      <p:nvGrpSpPr>
        <p:cNvPr id="1" name=""/>
        <p:cNvGrpSpPr/>
        <p:nvPr/>
      </p:nvGrpSpPr>
      <p:grpSpPr>
        <a:xfrm>
          <a:off x="0" y="0"/>
          <a:ext cx="0" cy="0"/>
          <a:chOff x="0" y="0"/>
          <a:chExt cx="0" cy="0"/>
        </a:xfrm>
      </p:grpSpPr>
      <p:sp>
        <p:nvSpPr>
          <p:cNvPr id="2" name="Titel 1"/>
          <p:cNvSpPr>
            <a:spLocks noGrp="1"/>
          </p:cNvSpPr>
          <p:nvPr>
            <p:ph type="title"/>
          </p:nvPr>
        </p:nvSpPr>
        <p:spPr>
          <a:xfrm>
            <a:off x="357250" y="324199"/>
            <a:ext cx="8422782" cy="711389"/>
          </a:xfrm>
        </p:spPr>
        <p:txBody>
          <a:bodyPr/>
          <a:lstStyle/>
          <a:p>
            <a:r>
              <a:rPr lang="en-US"/>
              <a:t>Klik for at redigere titeltypografi i masteren</a:t>
            </a:r>
            <a:endParaRPr lang="da-DK"/>
          </a:p>
        </p:txBody>
      </p:sp>
      <p:sp>
        <p:nvSpPr>
          <p:cNvPr id="3" name="Pladsholder til indhold 2"/>
          <p:cNvSpPr>
            <a:spLocks noGrp="1"/>
          </p:cNvSpPr>
          <p:nvPr>
            <p:ph sz="half" idx="1"/>
          </p:nvPr>
        </p:nvSpPr>
        <p:spPr>
          <a:xfrm>
            <a:off x="358369" y="1200206"/>
            <a:ext cx="8421663" cy="1636110"/>
          </a:xfrm>
        </p:spPr>
        <p:txBody>
          <a:bodyPr/>
          <a:lstStyle/>
          <a:p>
            <a:pPr lvl="0"/>
            <a:r>
              <a:rPr lang="en-US"/>
              <a:t>Klik for at redigere typografi i masteren</a:t>
            </a:r>
          </a:p>
          <a:p>
            <a:pPr lvl="1"/>
            <a:r>
              <a:rPr lang="en-US"/>
              <a:t>Andet niveau</a:t>
            </a:r>
          </a:p>
          <a:p>
            <a:pPr lvl="2"/>
            <a:r>
              <a:rPr lang="en-US"/>
              <a:t>Tredje niveau</a:t>
            </a:r>
          </a:p>
          <a:p>
            <a:pPr lvl="3"/>
            <a:r>
              <a:rPr lang="en-US"/>
              <a:t>Fjerde niveau</a:t>
            </a:r>
          </a:p>
          <a:p>
            <a:pPr lvl="4"/>
            <a:r>
              <a:rPr lang="en-US"/>
              <a:t>Femte niveau</a:t>
            </a:r>
            <a:endParaRPr lang="da-DK"/>
          </a:p>
        </p:txBody>
      </p:sp>
      <p:sp>
        <p:nvSpPr>
          <p:cNvPr id="4" name="Pladsholder til tekst 3"/>
          <p:cNvSpPr>
            <a:spLocks noGrp="1"/>
          </p:cNvSpPr>
          <p:nvPr>
            <p:ph type="body" sz="half" idx="2"/>
          </p:nvPr>
        </p:nvSpPr>
        <p:spPr>
          <a:xfrm>
            <a:off x="358369" y="2916946"/>
            <a:ext cx="8421663" cy="1636110"/>
          </a:xfrm>
        </p:spPr>
        <p:txBody>
          <a:bodyPr/>
          <a:lstStyle/>
          <a:p>
            <a:pPr lvl="0"/>
            <a:r>
              <a:rPr lang="en-US" dirty="0" err="1"/>
              <a:t>Klik</a:t>
            </a:r>
            <a:r>
              <a:rPr lang="en-US" dirty="0"/>
              <a:t> for at </a:t>
            </a:r>
            <a:r>
              <a:rPr lang="en-US" dirty="0" err="1"/>
              <a:t>redigere</a:t>
            </a:r>
            <a:r>
              <a:rPr lang="en-US" dirty="0"/>
              <a:t> </a:t>
            </a:r>
            <a:r>
              <a:rPr lang="en-US" dirty="0" err="1"/>
              <a:t>typografi</a:t>
            </a:r>
            <a:r>
              <a:rPr lang="en-US" dirty="0"/>
              <a:t> </a:t>
            </a:r>
            <a:r>
              <a:rPr lang="en-US" dirty="0" err="1"/>
              <a:t>i</a:t>
            </a:r>
            <a:r>
              <a:rPr lang="en-US" dirty="0"/>
              <a:t> </a:t>
            </a:r>
            <a:r>
              <a:rPr lang="en-US" dirty="0" err="1"/>
              <a:t>masteren</a:t>
            </a:r>
            <a:endParaRPr lang="en-US" dirty="0"/>
          </a:p>
          <a:p>
            <a:pPr lvl="1"/>
            <a:r>
              <a:rPr lang="en-US" dirty="0" err="1"/>
              <a:t>Andet</a:t>
            </a:r>
            <a:r>
              <a:rPr lang="en-US" dirty="0"/>
              <a:t> </a:t>
            </a:r>
            <a:r>
              <a:rPr lang="en-US" dirty="0" err="1"/>
              <a:t>niveau</a:t>
            </a:r>
            <a:endParaRPr lang="en-US" dirty="0"/>
          </a:p>
          <a:p>
            <a:pPr lvl="2"/>
            <a:r>
              <a:rPr lang="en-US" dirty="0" err="1"/>
              <a:t>Tredje</a:t>
            </a:r>
            <a:r>
              <a:rPr lang="en-US" dirty="0"/>
              <a:t> </a:t>
            </a:r>
            <a:r>
              <a:rPr lang="en-US" dirty="0" err="1"/>
              <a:t>niveau</a:t>
            </a:r>
            <a:endParaRPr lang="en-US" dirty="0"/>
          </a:p>
          <a:p>
            <a:pPr lvl="3"/>
            <a:r>
              <a:rPr lang="en-US" dirty="0" err="1"/>
              <a:t>Fjerde</a:t>
            </a:r>
            <a:r>
              <a:rPr lang="en-US" dirty="0"/>
              <a:t> </a:t>
            </a:r>
            <a:r>
              <a:rPr lang="en-US" dirty="0" err="1"/>
              <a:t>niveau</a:t>
            </a:r>
            <a:endParaRPr lang="en-US" dirty="0"/>
          </a:p>
          <a:p>
            <a:pPr lvl="4"/>
            <a:r>
              <a:rPr lang="en-US" dirty="0" err="1"/>
              <a:t>Femte</a:t>
            </a:r>
            <a:r>
              <a:rPr lang="en-US" dirty="0"/>
              <a:t> </a:t>
            </a:r>
            <a:r>
              <a:rPr lang="en-US" dirty="0" err="1"/>
              <a:t>niveau</a:t>
            </a:r>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357250" y="324199"/>
            <a:ext cx="8422782" cy="711389"/>
          </a:xfrm>
        </p:spPr>
        <p:txBody>
          <a:bodyPr/>
          <a:lstStyle/>
          <a:p>
            <a:r>
              <a:rPr lang="en-US" dirty="0" err="1"/>
              <a:t>Klik</a:t>
            </a:r>
            <a:r>
              <a:rPr lang="en-US" dirty="0"/>
              <a:t> for at </a:t>
            </a:r>
            <a:r>
              <a:rPr lang="en-US" dirty="0" err="1"/>
              <a:t>redigere</a:t>
            </a:r>
            <a:r>
              <a:rPr lang="en-US" dirty="0"/>
              <a:t> </a:t>
            </a:r>
            <a:r>
              <a:rPr lang="en-US" dirty="0" err="1"/>
              <a:t>titeltypografi</a:t>
            </a:r>
            <a:r>
              <a:rPr lang="en-US" dirty="0"/>
              <a:t> </a:t>
            </a:r>
            <a:r>
              <a:rPr lang="en-US" dirty="0" err="1"/>
              <a:t>i</a:t>
            </a:r>
            <a:r>
              <a:rPr lang="en-US" dirty="0"/>
              <a:t> </a:t>
            </a:r>
            <a:r>
              <a:rPr lang="en-US" dirty="0" err="1"/>
              <a:t>masteren</a:t>
            </a:r>
            <a:endParaRPr lang="da-DK" dirty="0"/>
          </a:p>
        </p:txBody>
      </p:sp>
      <p:sp>
        <p:nvSpPr>
          <p:cNvPr id="3" name="Pladsholder til tekst 2"/>
          <p:cNvSpPr>
            <a:spLocks noGrp="1"/>
          </p:cNvSpPr>
          <p:nvPr>
            <p:ph type="body" sz="half" idx="1"/>
          </p:nvPr>
        </p:nvSpPr>
        <p:spPr>
          <a:xfrm>
            <a:off x="358369" y="1200206"/>
            <a:ext cx="4157076" cy="3352850"/>
          </a:xfrm>
        </p:spPr>
        <p:txBody>
          <a:bodyPr/>
          <a:lstStyle/>
          <a:p>
            <a:pPr lvl="0"/>
            <a:r>
              <a:rPr lang="en-US"/>
              <a:t>Klik for at redigere typografi i masteren</a:t>
            </a:r>
          </a:p>
          <a:p>
            <a:pPr lvl="1"/>
            <a:r>
              <a:rPr lang="en-US"/>
              <a:t>Andet niveau</a:t>
            </a:r>
          </a:p>
          <a:p>
            <a:pPr lvl="2"/>
            <a:r>
              <a:rPr lang="en-US"/>
              <a:t>Tredje niveau</a:t>
            </a:r>
          </a:p>
          <a:p>
            <a:pPr lvl="3"/>
            <a:r>
              <a:rPr lang="en-US"/>
              <a:t>Fjerde niveau</a:t>
            </a:r>
          </a:p>
          <a:p>
            <a:pPr lvl="4"/>
            <a:r>
              <a:rPr lang="en-US"/>
              <a:t>Femte niveau</a:t>
            </a:r>
            <a:endParaRPr lang="da-DK"/>
          </a:p>
        </p:txBody>
      </p:sp>
      <p:sp>
        <p:nvSpPr>
          <p:cNvPr id="4" name="Pladsholder til indhold 3"/>
          <p:cNvSpPr>
            <a:spLocks noGrp="1"/>
          </p:cNvSpPr>
          <p:nvPr>
            <p:ph sz="half" idx="2"/>
          </p:nvPr>
        </p:nvSpPr>
        <p:spPr>
          <a:xfrm>
            <a:off x="4622955" y="1200206"/>
            <a:ext cx="4157076" cy="3352850"/>
          </a:xfrm>
        </p:spPr>
        <p:txBody>
          <a:bodyPr/>
          <a:lstStyle/>
          <a:p>
            <a:pPr lvl="0"/>
            <a:r>
              <a:rPr lang="en-US"/>
              <a:t>Klik for at redigere typografi i masteren</a:t>
            </a:r>
          </a:p>
          <a:p>
            <a:pPr lvl="1"/>
            <a:r>
              <a:rPr lang="en-US"/>
              <a:t>Andet niveau</a:t>
            </a:r>
          </a:p>
          <a:p>
            <a:pPr lvl="2"/>
            <a:r>
              <a:rPr lang="en-US"/>
              <a:t>Tredje niveau</a:t>
            </a:r>
          </a:p>
          <a:p>
            <a:pPr lvl="3"/>
            <a:r>
              <a:rPr lang="en-US"/>
              <a:t>Fjerde niveau</a:t>
            </a:r>
          </a:p>
          <a:p>
            <a:pPr lvl="4"/>
            <a:r>
              <a:rPr lang="en-US"/>
              <a:t>Femte niveau</a:t>
            </a:r>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37" y="3304976"/>
            <a:ext cx="7772120" cy="1022149"/>
          </a:xfrm>
        </p:spPr>
        <p:txBody>
          <a:bodyPr anchor="t"/>
          <a:lstStyle>
            <a:lvl1pPr algn="l">
              <a:defRPr sz="25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37" y="2180360"/>
            <a:ext cx="7772120" cy="1124616"/>
          </a:xfrm>
        </p:spPr>
        <p:txBody>
          <a:bodyPr anchor="b"/>
          <a:lstStyle>
            <a:lvl1pPr marL="0" indent="0">
              <a:buNone/>
              <a:defRPr sz="1300"/>
            </a:lvl1pPr>
            <a:lvl2pPr marL="287945" indent="0">
              <a:buNone/>
              <a:defRPr sz="1100"/>
            </a:lvl2pPr>
            <a:lvl3pPr marL="575889" indent="0">
              <a:buNone/>
              <a:defRPr sz="1000"/>
            </a:lvl3pPr>
            <a:lvl4pPr marL="863834" indent="0">
              <a:buNone/>
              <a:defRPr sz="900"/>
            </a:lvl4pPr>
            <a:lvl5pPr marL="1151778" indent="0">
              <a:buNone/>
              <a:defRPr sz="900"/>
            </a:lvl5pPr>
            <a:lvl6pPr marL="1439723" indent="0">
              <a:buNone/>
              <a:defRPr sz="900"/>
            </a:lvl6pPr>
            <a:lvl7pPr marL="1727667" indent="0">
              <a:buNone/>
              <a:defRPr sz="900"/>
            </a:lvl7pPr>
            <a:lvl8pPr marL="2015612" indent="0">
              <a:buNone/>
              <a:defRPr sz="900"/>
            </a:lvl8pPr>
            <a:lvl9pPr marL="2303556" indent="0">
              <a:buNone/>
              <a:defRPr sz="900"/>
            </a:lvl9pPr>
          </a:lstStyle>
          <a:p>
            <a:pPr lvl="0"/>
            <a:r>
              <a:rPr lang="da-DK" smtClean="0"/>
              <a:t>Klik for at redigere typografi i masteren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358369" y="1200206"/>
            <a:ext cx="4157076" cy="3352850"/>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22955" y="1200206"/>
            <a:ext cx="4157076" cy="3352850"/>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6920" y="205774"/>
            <a:ext cx="8230160" cy="85753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6920" y="1151493"/>
            <a:ext cx="4040606" cy="479578"/>
          </a:xfrm>
        </p:spPr>
        <p:txBody>
          <a:bodyPr anchor="b"/>
          <a:lstStyle>
            <a:lvl1pPr marL="0" indent="0">
              <a:buNone/>
              <a:defRPr sz="1500" b="1"/>
            </a:lvl1pPr>
            <a:lvl2pPr marL="287945" indent="0">
              <a:buNone/>
              <a:defRPr sz="1300" b="1"/>
            </a:lvl2pPr>
            <a:lvl3pPr marL="575889" indent="0">
              <a:buNone/>
              <a:defRPr sz="1100" b="1"/>
            </a:lvl3pPr>
            <a:lvl4pPr marL="863834" indent="0">
              <a:buNone/>
              <a:defRPr sz="1000" b="1"/>
            </a:lvl4pPr>
            <a:lvl5pPr marL="1151778" indent="0">
              <a:buNone/>
              <a:defRPr sz="1000" b="1"/>
            </a:lvl5pPr>
            <a:lvl6pPr marL="1439723" indent="0">
              <a:buNone/>
              <a:defRPr sz="1000" b="1"/>
            </a:lvl6pPr>
            <a:lvl7pPr marL="1727667" indent="0">
              <a:buNone/>
              <a:defRPr sz="1000" b="1"/>
            </a:lvl7pPr>
            <a:lvl8pPr marL="2015612" indent="0">
              <a:buNone/>
              <a:defRPr sz="1000" b="1"/>
            </a:lvl8pPr>
            <a:lvl9pPr marL="2303556" indent="0">
              <a:buNone/>
              <a:defRPr sz="1000" b="1"/>
            </a:lvl9pPr>
          </a:lstStyle>
          <a:p>
            <a:pPr lvl="0"/>
            <a:r>
              <a:rPr lang="da-DK" smtClean="0"/>
              <a:t>Klik for at redigere typografi i masteren</a:t>
            </a:r>
          </a:p>
        </p:txBody>
      </p:sp>
      <p:sp>
        <p:nvSpPr>
          <p:cNvPr id="4" name="Pladsholder til indhold 3"/>
          <p:cNvSpPr>
            <a:spLocks noGrp="1"/>
          </p:cNvSpPr>
          <p:nvPr>
            <p:ph sz="half" idx="2"/>
          </p:nvPr>
        </p:nvSpPr>
        <p:spPr>
          <a:xfrm>
            <a:off x="456920" y="1631071"/>
            <a:ext cx="4040606" cy="2963140"/>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353" y="1151493"/>
            <a:ext cx="4041727" cy="479578"/>
          </a:xfrm>
        </p:spPr>
        <p:txBody>
          <a:bodyPr anchor="b"/>
          <a:lstStyle>
            <a:lvl1pPr marL="0" indent="0">
              <a:buNone/>
              <a:defRPr sz="1500" b="1"/>
            </a:lvl1pPr>
            <a:lvl2pPr marL="287945" indent="0">
              <a:buNone/>
              <a:defRPr sz="1300" b="1"/>
            </a:lvl2pPr>
            <a:lvl3pPr marL="575889" indent="0">
              <a:buNone/>
              <a:defRPr sz="1100" b="1"/>
            </a:lvl3pPr>
            <a:lvl4pPr marL="863834" indent="0">
              <a:buNone/>
              <a:defRPr sz="1000" b="1"/>
            </a:lvl4pPr>
            <a:lvl5pPr marL="1151778" indent="0">
              <a:buNone/>
              <a:defRPr sz="1000" b="1"/>
            </a:lvl5pPr>
            <a:lvl6pPr marL="1439723" indent="0">
              <a:buNone/>
              <a:defRPr sz="1000" b="1"/>
            </a:lvl6pPr>
            <a:lvl7pPr marL="1727667" indent="0">
              <a:buNone/>
              <a:defRPr sz="1000" b="1"/>
            </a:lvl7pPr>
            <a:lvl8pPr marL="2015612" indent="0">
              <a:buNone/>
              <a:defRPr sz="1000" b="1"/>
            </a:lvl8pPr>
            <a:lvl9pPr marL="2303556" indent="0">
              <a:buNone/>
              <a:defRPr sz="1000" b="1"/>
            </a:lvl9pPr>
          </a:lstStyle>
          <a:p>
            <a:pPr lvl="0"/>
            <a:r>
              <a:rPr lang="da-DK" smtClean="0"/>
              <a:t>Klik for at redigere typografi i masteren</a:t>
            </a:r>
          </a:p>
        </p:txBody>
      </p:sp>
      <p:sp>
        <p:nvSpPr>
          <p:cNvPr id="6" name="Pladsholder til indhold 5"/>
          <p:cNvSpPr>
            <a:spLocks noGrp="1"/>
          </p:cNvSpPr>
          <p:nvPr>
            <p:ph sz="quarter" idx="4"/>
          </p:nvPr>
        </p:nvSpPr>
        <p:spPr>
          <a:xfrm>
            <a:off x="4645353" y="1631071"/>
            <a:ext cx="4041727" cy="2963140"/>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Klik for at redigere titeltypografi i masteren</a:t>
            </a:r>
            <a:endParaRPr lang="da-D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6920" y="204934"/>
            <a:ext cx="3008057" cy="871808"/>
          </a:xfrm>
        </p:spPr>
        <p:txBody>
          <a:bodyPr/>
          <a:lstStyle>
            <a:lvl1pPr algn="l">
              <a:defRPr sz="13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4727" y="204934"/>
            <a:ext cx="5112353" cy="4389277"/>
          </a:xfrm>
        </p:spPr>
        <p:txBody>
          <a:bodyPr/>
          <a:lstStyle>
            <a:lvl1pPr>
              <a:defRPr sz="20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6920" y="1076742"/>
            <a:ext cx="3008057" cy="3517469"/>
          </a:xfrm>
        </p:spPr>
        <p:txBody>
          <a:bodyPr/>
          <a:lstStyle>
            <a:lvl1pPr marL="0" indent="0">
              <a:buNone/>
              <a:defRPr sz="900"/>
            </a:lvl1pPr>
            <a:lvl2pPr marL="287945" indent="0">
              <a:buNone/>
              <a:defRPr sz="800"/>
            </a:lvl2pPr>
            <a:lvl3pPr marL="575889" indent="0">
              <a:buNone/>
              <a:defRPr sz="600"/>
            </a:lvl3pPr>
            <a:lvl4pPr marL="863834" indent="0">
              <a:buNone/>
              <a:defRPr sz="600"/>
            </a:lvl4pPr>
            <a:lvl5pPr marL="1151778" indent="0">
              <a:buNone/>
              <a:defRPr sz="600"/>
            </a:lvl5pPr>
            <a:lvl6pPr marL="1439723" indent="0">
              <a:buNone/>
              <a:defRPr sz="600"/>
            </a:lvl6pPr>
            <a:lvl7pPr marL="1727667" indent="0">
              <a:buNone/>
              <a:defRPr sz="600"/>
            </a:lvl7pPr>
            <a:lvl8pPr marL="2015612" indent="0">
              <a:buNone/>
              <a:defRPr sz="600"/>
            </a:lvl8pPr>
            <a:lvl9pPr marL="2303556" indent="0">
              <a:buNone/>
              <a:defRPr sz="600"/>
            </a:lvl9pPr>
          </a:lstStyle>
          <a:p>
            <a:pPr lvl="0"/>
            <a:r>
              <a:rPr lang="da-DK" smtClean="0"/>
              <a:t>Klik for at redigere typografi i masteren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1844" y="3600619"/>
            <a:ext cx="5486400" cy="424985"/>
          </a:xfrm>
        </p:spPr>
        <p:txBody>
          <a:bodyPr/>
          <a:lstStyle>
            <a:lvl1pPr algn="l">
              <a:defRPr sz="13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1844" y="459421"/>
            <a:ext cx="5486400" cy="3086604"/>
          </a:xfrm>
        </p:spPr>
        <p:txBody>
          <a:bodyPr/>
          <a:lstStyle>
            <a:lvl1pPr marL="0" indent="0">
              <a:buNone/>
              <a:defRPr sz="2000"/>
            </a:lvl1pPr>
            <a:lvl2pPr marL="287945" indent="0">
              <a:buNone/>
              <a:defRPr sz="1800"/>
            </a:lvl2pPr>
            <a:lvl3pPr marL="575889" indent="0">
              <a:buNone/>
              <a:defRPr sz="1500"/>
            </a:lvl3pPr>
            <a:lvl4pPr marL="863834" indent="0">
              <a:buNone/>
              <a:defRPr sz="1300"/>
            </a:lvl4pPr>
            <a:lvl5pPr marL="1151778" indent="0">
              <a:buNone/>
              <a:defRPr sz="1300"/>
            </a:lvl5pPr>
            <a:lvl6pPr marL="1439723" indent="0">
              <a:buNone/>
              <a:defRPr sz="1300"/>
            </a:lvl6pPr>
            <a:lvl7pPr marL="1727667" indent="0">
              <a:buNone/>
              <a:defRPr sz="1300"/>
            </a:lvl7pPr>
            <a:lvl8pPr marL="2015612" indent="0">
              <a:buNone/>
              <a:defRPr sz="1300"/>
            </a:lvl8pPr>
            <a:lvl9pPr marL="2303556" indent="0">
              <a:buNone/>
              <a:defRPr sz="1300"/>
            </a:lvl9pPr>
          </a:lstStyle>
          <a:p>
            <a:pPr lvl="0"/>
            <a:endParaRPr lang="da-DK" noProof="0" dirty="0"/>
          </a:p>
        </p:txBody>
      </p:sp>
      <p:sp>
        <p:nvSpPr>
          <p:cNvPr id="4" name="Pladsholder til tekst 3"/>
          <p:cNvSpPr>
            <a:spLocks noGrp="1"/>
          </p:cNvSpPr>
          <p:nvPr>
            <p:ph type="body" sz="half" idx="2"/>
          </p:nvPr>
        </p:nvSpPr>
        <p:spPr>
          <a:xfrm>
            <a:off x="1791844" y="4025604"/>
            <a:ext cx="5486400" cy="603882"/>
          </a:xfrm>
        </p:spPr>
        <p:txBody>
          <a:bodyPr/>
          <a:lstStyle>
            <a:lvl1pPr marL="0" indent="0">
              <a:buNone/>
              <a:defRPr sz="900"/>
            </a:lvl1pPr>
            <a:lvl2pPr marL="287945" indent="0">
              <a:buNone/>
              <a:defRPr sz="800"/>
            </a:lvl2pPr>
            <a:lvl3pPr marL="575889" indent="0">
              <a:buNone/>
              <a:defRPr sz="600"/>
            </a:lvl3pPr>
            <a:lvl4pPr marL="863834" indent="0">
              <a:buNone/>
              <a:defRPr sz="600"/>
            </a:lvl4pPr>
            <a:lvl5pPr marL="1151778" indent="0">
              <a:buNone/>
              <a:defRPr sz="600"/>
            </a:lvl5pPr>
            <a:lvl6pPr marL="1439723" indent="0">
              <a:buNone/>
              <a:defRPr sz="600"/>
            </a:lvl6pPr>
            <a:lvl7pPr marL="1727667" indent="0">
              <a:buNone/>
              <a:defRPr sz="600"/>
            </a:lvl7pPr>
            <a:lvl8pPr marL="2015612" indent="0">
              <a:buNone/>
              <a:defRPr sz="600"/>
            </a:lvl8pPr>
            <a:lvl9pPr marL="2303556" indent="0">
              <a:buNone/>
              <a:defRPr sz="600"/>
            </a:lvl9pPr>
          </a:lstStyle>
          <a:p>
            <a:pPr lvl="0"/>
            <a:r>
              <a:rPr lang="da-DK" smtClean="0"/>
              <a:t>Klik for at redigere typografi i masteren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6" name="bmkFldAuthorTitle"/>
          <p:cNvSpPr txBox="1">
            <a:spLocks noChangeArrowheads="1"/>
          </p:cNvSpPr>
          <p:nvPr/>
        </p:nvSpPr>
        <p:spPr bwMode="auto">
          <a:xfrm>
            <a:off x="4767424" y="608082"/>
            <a:ext cx="2608251" cy="108346"/>
          </a:xfrm>
          <a:prstGeom prst="rect">
            <a:avLst/>
          </a:prstGeom>
          <a:noFill/>
          <a:ln w="1778" algn="ctr">
            <a:noFill/>
            <a:miter lim="800000"/>
            <a:headEnd/>
            <a:tailEnd/>
          </a:ln>
          <a:effectLst/>
        </p:spPr>
        <p:txBody>
          <a:bodyPr lIns="0" tIns="0" rIns="0" bIns="0" anchor="b"/>
          <a:lstStyle/>
          <a:p>
            <a:pPr algn="r" defTabSz="815843">
              <a:lnSpc>
                <a:spcPct val="102000"/>
              </a:lnSpc>
              <a:buFont typeface="AU Passata" pitchFamily="34" charset="0"/>
              <a:buNone/>
              <a:defRPr/>
            </a:pPr>
            <a:endParaRPr lang="da-DK" sz="800" dirty="0">
              <a:latin typeface="AU Passata" pitchFamily="34" charset="0"/>
            </a:endParaRPr>
          </a:p>
        </p:txBody>
      </p:sp>
      <p:sp>
        <p:nvSpPr>
          <p:cNvPr id="1065" name="bmkFld2SubEntity"/>
          <p:cNvSpPr txBox="1">
            <a:spLocks noChangeArrowheads="1"/>
          </p:cNvSpPr>
          <p:nvPr/>
        </p:nvSpPr>
        <p:spPr bwMode="auto">
          <a:xfrm>
            <a:off x="1121022" y="542570"/>
            <a:ext cx="2041581" cy="372073"/>
          </a:xfrm>
          <a:prstGeom prst="rect">
            <a:avLst/>
          </a:prstGeom>
          <a:noFill/>
          <a:ln w="1778" algn="ctr">
            <a:noFill/>
            <a:miter lim="800000"/>
            <a:headEnd/>
            <a:tailEnd/>
          </a:ln>
          <a:effectLst/>
        </p:spPr>
        <p:txBody>
          <a:bodyPr lIns="0" tIns="0" rIns="0" bIns="0"/>
          <a:lstStyle/>
          <a:p>
            <a:pPr defTabSz="815843">
              <a:lnSpc>
                <a:spcPct val="95000"/>
              </a:lnSpc>
              <a:buFont typeface="AU Passata" pitchFamily="34" charset="0"/>
              <a:buNone/>
              <a:defRPr/>
            </a:pPr>
            <a:endParaRPr lang="en-US" sz="700" dirty="0">
              <a:latin typeface="AU Passata" pitchFamily="34" charset="0"/>
            </a:endParaRPr>
          </a:p>
          <a:p>
            <a:pPr defTabSz="815843">
              <a:lnSpc>
                <a:spcPct val="95000"/>
              </a:lnSpc>
              <a:buFont typeface="AU Passata" pitchFamily="34" charset="0"/>
              <a:buNone/>
              <a:defRPr/>
            </a:pPr>
            <a:endParaRPr lang="en-US" sz="700" dirty="0">
              <a:latin typeface="AU Passata" pitchFamily="34" charset="0"/>
            </a:endParaRPr>
          </a:p>
        </p:txBody>
      </p:sp>
      <p:sp>
        <p:nvSpPr>
          <p:cNvPr id="1070" name="bmkFldPresentationTitle"/>
          <p:cNvSpPr txBox="1">
            <a:spLocks noChangeArrowheads="1"/>
          </p:cNvSpPr>
          <p:nvPr/>
        </p:nvSpPr>
        <p:spPr bwMode="auto">
          <a:xfrm>
            <a:off x="4755104" y="4810063"/>
            <a:ext cx="2610492" cy="108346"/>
          </a:xfrm>
          <a:prstGeom prst="rect">
            <a:avLst/>
          </a:prstGeom>
          <a:noFill/>
          <a:ln w="1778" algn="ctr">
            <a:noFill/>
            <a:miter lim="800000"/>
            <a:headEnd/>
            <a:tailEnd/>
          </a:ln>
          <a:effectLst/>
        </p:spPr>
        <p:txBody>
          <a:bodyPr lIns="0" tIns="0" rIns="0" bIns="0" anchor="b"/>
          <a:lstStyle/>
          <a:p>
            <a:pPr algn="r" defTabSz="815843">
              <a:lnSpc>
                <a:spcPct val="102000"/>
              </a:lnSpc>
              <a:buFont typeface="AU Passata" pitchFamily="34" charset="0"/>
              <a:buNone/>
              <a:defRPr/>
            </a:pPr>
            <a:r>
              <a:rPr lang="en-GB" sz="800" dirty="0" smtClean="0"/>
              <a:t>Lauritz B. Holm-Nielsen, Rector</a:t>
            </a:r>
          </a:p>
        </p:txBody>
      </p:sp>
      <p:sp>
        <p:nvSpPr>
          <p:cNvPr id="1071" name="bmkFld2Date"/>
          <p:cNvSpPr txBox="1">
            <a:spLocks noChangeArrowheads="1"/>
          </p:cNvSpPr>
          <p:nvPr/>
        </p:nvSpPr>
        <p:spPr bwMode="auto">
          <a:xfrm>
            <a:off x="7575017" y="4810063"/>
            <a:ext cx="1224053" cy="108346"/>
          </a:xfrm>
          <a:prstGeom prst="rect">
            <a:avLst/>
          </a:prstGeom>
          <a:noFill/>
          <a:ln w="1778" algn="ctr">
            <a:noFill/>
            <a:miter lim="800000"/>
            <a:headEnd/>
            <a:tailEnd/>
          </a:ln>
          <a:effectLst/>
        </p:spPr>
        <p:txBody>
          <a:bodyPr lIns="0" tIns="0" rIns="0" bIns="0" anchor="b"/>
          <a:lstStyle/>
          <a:p>
            <a:pPr algn="r" defTabSz="815843">
              <a:lnSpc>
                <a:spcPct val="102000"/>
              </a:lnSpc>
              <a:buFont typeface="AU Passata" pitchFamily="34" charset="0"/>
              <a:buNone/>
              <a:defRPr/>
            </a:pPr>
            <a:r>
              <a:rPr lang="en-GB" sz="800" dirty="0" smtClean="0">
                <a:latin typeface="AU Passata" pitchFamily="34" charset="0"/>
              </a:rPr>
              <a:t>14/06/2012</a:t>
            </a:r>
            <a:endParaRPr lang="en-GB" sz="800" dirty="0">
              <a:latin typeface="AU Passata" pitchFamily="34" charset="0"/>
            </a:endParaRPr>
          </a:p>
        </p:txBody>
      </p:sp>
      <p:sp>
        <p:nvSpPr>
          <p:cNvPr id="1073" name="Line 49"/>
          <p:cNvSpPr>
            <a:spLocks noChangeShapeType="1"/>
          </p:cNvSpPr>
          <p:nvPr/>
        </p:nvSpPr>
        <p:spPr bwMode="auto">
          <a:xfrm>
            <a:off x="4786461" y="4772268"/>
            <a:ext cx="2589213" cy="0"/>
          </a:xfrm>
          <a:prstGeom prst="line">
            <a:avLst/>
          </a:prstGeom>
          <a:noFill/>
          <a:ln w="57150">
            <a:solidFill>
              <a:schemeClr val="bg2"/>
            </a:solidFill>
            <a:round/>
            <a:headEnd/>
            <a:tailEnd/>
          </a:ln>
          <a:effectLst/>
        </p:spPr>
        <p:txBody>
          <a:bodyPr lIns="57589" tIns="28794" rIns="57589" bIns="28794">
            <a:spAutoFit/>
          </a:bodyPr>
          <a:lstStyle/>
          <a:p>
            <a:pPr>
              <a:lnSpc>
                <a:spcPct val="83000"/>
              </a:lnSpc>
              <a:defRPr/>
            </a:pPr>
            <a:endParaRPr lang="da-DK" dirty="0">
              <a:latin typeface="AU Passata"/>
            </a:endParaRPr>
          </a:p>
        </p:txBody>
      </p:sp>
      <p:sp>
        <p:nvSpPr>
          <p:cNvPr id="1074" name="Line 50"/>
          <p:cNvSpPr>
            <a:spLocks noChangeShapeType="1"/>
          </p:cNvSpPr>
          <p:nvPr/>
        </p:nvSpPr>
        <p:spPr bwMode="auto">
          <a:xfrm>
            <a:off x="7732923" y="4772268"/>
            <a:ext cx="1066147" cy="0"/>
          </a:xfrm>
          <a:prstGeom prst="line">
            <a:avLst/>
          </a:prstGeom>
          <a:noFill/>
          <a:ln w="57150">
            <a:solidFill>
              <a:schemeClr val="bg2"/>
            </a:solidFill>
            <a:round/>
            <a:headEnd/>
            <a:tailEnd/>
          </a:ln>
          <a:effectLst/>
        </p:spPr>
        <p:txBody>
          <a:bodyPr lIns="57589" tIns="28794" rIns="57589" bIns="28794">
            <a:spAutoFit/>
          </a:bodyPr>
          <a:lstStyle/>
          <a:p>
            <a:pPr>
              <a:lnSpc>
                <a:spcPct val="83000"/>
              </a:lnSpc>
              <a:defRPr/>
            </a:pPr>
            <a:endParaRPr lang="da-DK" dirty="0">
              <a:latin typeface="AU Passata"/>
            </a:endParaRPr>
          </a:p>
        </p:txBody>
      </p:sp>
      <p:sp>
        <p:nvSpPr>
          <p:cNvPr id="1032" name="Rectangle 52"/>
          <p:cNvSpPr>
            <a:spLocks noGrp="1" noChangeArrowheads="1"/>
          </p:cNvSpPr>
          <p:nvPr>
            <p:ph type="title"/>
          </p:nvPr>
        </p:nvSpPr>
        <p:spPr bwMode="auto">
          <a:xfrm>
            <a:off x="357250" y="324199"/>
            <a:ext cx="8422782" cy="71138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endParaRPr lang="da-DK" smtClean="0"/>
          </a:p>
        </p:txBody>
      </p:sp>
      <p:sp>
        <p:nvSpPr>
          <p:cNvPr id="1033" name="Rectangle 53"/>
          <p:cNvSpPr>
            <a:spLocks noGrp="1" noChangeArrowheads="1"/>
          </p:cNvSpPr>
          <p:nvPr>
            <p:ph type="body" idx="1"/>
          </p:nvPr>
        </p:nvSpPr>
        <p:spPr bwMode="auto">
          <a:xfrm>
            <a:off x="358369" y="1200206"/>
            <a:ext cx="8421663" cy="33528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1078" name="Line 54"/>
          <p:cNvSpPr>
            <a:spLocks noChangeShapeType="1"/>
          </p:cNvSpPr>
          <p:nvPr/>
        </p:nvSpPr>
        <p:spPr bwMode="auto">
          <a:xfrm>
            <a:off x="357249" y="1123776"/>
            <a:ext cx="1402117" cy="0"/>
          </a:xfrm>
          <a:prstGeom prst="line">
            <a:avLst/>
          </a:prstGeom>
          <a:noFill/>
          <a:ln w="1778">
            <a:solidFill>
              <a:schemeClr val="bg2"/>
            </a:solidFill>
            <a:round/>
            <a:headEnd/>
            <a:tailEnd/>
          </a:ln>
          <a:effectLst/>
        </p:spPr>
        <p:txBody>
          <a:bodyPr lIns="57589" tIns="28794" rIns="57589" bIns="28794"/>
          <a:lstStyle/>
          <a:p>
            <a:pPr>
              <a:lnSpc>
                <a:spcPct val="83000"/>
              </a:lnSpc>
              <a:defRPr/>
            </a:pPr>
            <a:endParaRPr lang="da-DK" dirty="0">
              <a:latin typeface="AU Passata"/>
            </a:endParaRPr>
          </a:p>
        </p:txBody>
      </p:sp>
      <p:grpSp>
        <p:nvGrpSpPr>
          <p:cNvPr id="1035" name="Group 43"/>
          <p:cNvGrpSpPr>
            <a:grpSpLocks noChangeAspect="1"/>
          </p:cNvGrpSpPr>
          <p:nvPr/>
        </p:nvGrpSpPr>
        <p:grpSpPr bwMode="auto">
          <a:xfrm>
            <a:off x="357249" y="4757990"/>
            <a:ext cx="592428" cy="220891"/>
            <a:chOff x="454" y="227"/>
            <a:chExt cx="384" cy="192"/>
          </a:xfrm>
        </p:grpSpPr>
        <p:sp>
          <p:nvSpPr>
            <p:cNvPr id="14" name="Freeform 44"/>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w="9525">
              <a:noFill/>
              <a:round/>
              <a:headEnd/>
              <a:tailEnd/>
            </a:ln>
          </p:spPr>
          <p:txBody>
            <a:bodyPr/>
            <a:lstStyle/>
            <a:p>
              <a:pPr>
                <a:defRPr/>
              </a:pPr>
              <a:endParaRPr lang="da-DK"/>
            </a:p>
          </p:txBody>
        </p:sp>
        <p:sp>
          <p:nvSpPr>
            <p:cNvPr id="15" name="Freeform 45"/>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2"/>
            </a:solidFill>
            <a:ln w="9525">
              <a:noFill/>
              <a:round/>
              <a:headEnd/>
              <a:tailEnd/>
            </a:ln>
          </p:spPr>
          <p:txBody>
            <a:bodyPr/>
            <a:lstStyle/>
            <a:p>
              <a:pPr>
                <a:defRPr/>
              </a:pPr>
              <a:endParaRPr lang="da-DK"/>
            </a:p>
          </p:txBody>
        </p:sp>
      </p:grpSp>
      <p:sp>
        <p:nvSpPr>
          <p:cNvPr id="16" name="bmkFld2MainEntity"/>
          <p:cNvSpPr txBox="1">
            <a:spLocks noChangeArrowheads="1"/>
          </p:cNvSpPr>
          <p:nvPr/>
        </p:nvSpPr>
        <p:spPr bwMode="auto">
          <a:xfrm>
            <a:off x="1118782" y="4629486"/>
            <a:ext cx="2041581" cy="371232"/>
          </a:xfrm>
          <a:prstGeom prst="rect">
            <a:avLst/>
          </a:prstGeom>
          <a:noFill/>
          <a:ln w="1778" algn="ctr">
            <a:noFill/>
            <a:miter lim="800000"/>
            <a:headEnd/>
            <a:tailEnd/>
          </a:ln>
          <a:effectLst/>
        </p:spPr>
        <p:txBody>
          <a:bodyPr lIns="0" tIns="0" rIns="0" bIns="0" anchor="b"/>
          <a:lstStyle/>
          <a:p>
            <a:pPr defTabSz="815843">
              <a:lnSpc>
                <a:spcPct val="95000"/>
              </a:lnSpc>
              <a:buFont typeface="AU Passata" pitchFamily="34" charset="0"/>
              <a:buNone/>
              <a:defRPr/>
            </a:pPr>
            <a:r>
              <a:rPr lang="en-GB" sz="1000" dirty="0">
                <a:latin typeface="AU Passata" pitchFamily="34" charset="0"/>
              </a:rPr>
              <a:t>AARHUS</a:t>
            </a:r>
          </a:p>
          <a:p>
            <a:pPr defTabSz="815843">
              <a:lnSpc>
                <a:spcPct val="95000"/>
              </a:lnSpc>
              <a:buFont typeface="AU Passata" pitchFamily="34" charset="0"/>
              <a:buNone/>
              <a:defRPr/>
            </a:pPr>
            <a:r>
              <a:rPr lang="en-GB" sz="1000" dirty="0">
                <a:latin typeface="AU Passata" pitchFamily="34" charset="0"/>
              </a:rPr>
              <a:t>UNIVERSITY</a:t>
            </a:r>
          </a:p>
        </p:txBody>
      </p:sp>
    </p:spTree>
  </p:cSld>
  <p:clrMap bg1="lt1" tx1="dk1" bg2="lt2" tx2="dk2" accent1="accent1" accent2="accent2" accent3="accent3" accent4="accent4" accent5="accent5" accent6="accent6" hlink="hlink" folHlink="folHlink"/>
  <p:sldLayoutIdLst>
    <p:sldLayoutId id="2147483686" r:id="rId1"/>
    <p:sldLayoutId id="2147483684" r:id="rId2"/>
    <p:sldLayoutId id="2147483683" r:id="rId3"/>
    <p:sldLayoutId id="2147483682" r:id="rId4"/>
    <p:sldLayoutId id="2147483681" r:id="rId5"/>
    <p:sldLayoutId id="2147483680" r:id="rId6"/>
    <p:sldLayoutId id="2147483679" r:id="rId7"/>
    <p:sldLayoutId id="2147483678" r:id="rId8"/>
    <p:sldLayoutId id="2147483677" r:id="rId9"/>
    <p:sldLayoutId id="2147483676" r:id="rId10"/>
    <p:sldLayoutId id="2147483675" r:id="rId11"/>
    <p:sldLayoutId id="2147483674" r:id="rId12"/>
    <p:sldLayoutId id="2147483673" r:id="rId13"/>
    <p:sldLayoutId id="2147483672" r:id="rId14"/>
    <p:sldLayoutId id="2147483671" r:id="rId15"/>
    <p:sldLayoutId id="2147483670" r:id="rId16"/>
    <p:sldLayoutId id="2147483669" r:id="rId17"/>
  </p:sldLayoutIdLst>
  <p:timing>
    <p:tnLst>
      <p:par>
        <p:cTn id="1" dur="indefinite" restart="never" nodeType="tmRoot"/>
      </p:par>
    </p:tnLst>
  </p:timing>
  <p:txStyles>
    <p:titleStyle>
      <a:lvl1pPr algn="l" defTabSz="815843" rtl="0" eaLnBrk="0" fontAlgn="base" hangingPunct="0">
        <a:lnSpc>
          <a:spcPct val="83000"/>
        </a:lnSpc>
        <a:spcBef>
          <a:spcPct val="0"/>
        </a:spcBef>
        <a:spcAft>
          <a:spcPct val="0"/>
        </a:spcAft>
        <a:defRPr sz="3000">
          <a:solidFill>
            <a:schemeClr val="bg2"/>
          </a:solidFill>
          <a:latin typeface="AU Passata"/>
          <a:ea typeface="+mj-ea"/>
          <a:cs typeface="AU Passata"/>
        </a:defRPr>
      </a:lvl1pPr>
      <a:lvl2pPr algn="l" defTabSz="815843" rtl="0" eaLnBrk="0" fontAlgn="base" hangingPunct="0">
        <a:lnSpc>
          <a:spcPct val="83000"/>
        </a:lnSpc>
        <a:spcBef>
          <a:spcPct val="0"/>
        </a:spcBef>
        <a:spcAft>
          <a:spcPct val="0"/>
        </a:spcAft>
        <a:defRPr sz="3000">
          <a:solidFill>
            <a:schemeClr val="bg2"/>
          </a:solidFill>
          <a:latin typeface="AU Passata" pitchFamily="34" charset="0"/>
        </a:defRPr>
      </a:lvl2pPr>
      <a:lvl3pPr algn="l" defTabSz="815843" rtl="0" eaLnBrk="0" fontAlgn="base" hangingPunct="0">
        <a:lnSpc>
          <a:spcPct val="83000"/>
        </a:lnSpc>
        <a:spcBef>
          <a:spcPct val="0"/>
        </a:spcBef>
        <a:spcAft>
          <a:spcPct val="0"/>
        </a:spcAft>
        <a:defRPr sz="3000">
          <a:solidFill>
            <a:schemeClr val="bg2"/>
          </a:solidFill>
          <a:latin typeface="AU Passata" pitchFamily="34" charset="0"/>
        </a:defRPr>
      </a:lvl3pPr>
      <a:lvl4pPr algn="l" defTabSz="815843" rtl="0" eaLnBrk="0" fontAlgn="base" hangingPunct="0">
        <a:lnSpc>
          <a:spcPct val="83000"/>
        </a:lnSpc>
        <a:spcBef>
          <a:spcPct val="0"/>
        </a:spcBef>
        <a:spcAft>
          <a:spcPct val="0"/>
        </a:spcAft>
        <a:defRPr sz="3000">
          <a:solidFill>
            <a:schemeClr val="bg2"/>
          </a:solidFill>
          <a:latin typeface="AU Passata" pitchFamily="34" charset="0"/>
        </a:defRPr>
      </a:lvl4pPr>
      <a:lvl5pPr algn="l" defTabSz="815843" rtl="0" eaLnBrk="0" fontAlgn="base" hangingPunct="0">
        <a:lnSpc>
          <a:spcPct val="83000"/>
        </a:lnSpc>
        <a:spcBef>
          <a:spcPct val="0"/>
        </a:spcBef>
        <a:spcAft>
          <a:spcPct val="0"/>
        </a:spcAft>
        <a:defRPr sz="3000">
          <a:solidFill>
            <a:schemeClr val="bg2"/>
          </a:solidFill>
          <a:latin typeface="AU Passata" pitchFamily="34" charset="0"/>
        </a:defRPr>
      </a:lvl5pPr>
      <a:lvl6pPr marL="287945" algn="l" defTabSz="815843" rtl="0" fontAlgn="base">
        <a:lnSpc>
          <a:spcPct val="83000"/>
        </a:lnSpc>
        <a:spcBef>
          <a:spcPct val="0"/>
        </a:spcBef>
        <a:spcAft>
          <a:spcPct val="0"/>
        </a:spcAft>
        <a:defRPr sz="3000">
          <a:solidFill>
            <a:schemeClr val="bg2"/>
          </a:solidFill>
          <a:latin typeface="Verdana" pitchFamily="34" charset="0"/>
        </a:defRPr>
      </a:lvl6pPr>
      <a:lvl7pPr marL="575889" algn="l" defTabSz="815843" rtl="0" fontAlgn="base">
        <a:lnSpc>
          <a:spcPct val="83000"/>
        </a:lnSpc>
        <a:spcBef>
          <a:spcPct val="0"/>
        </a:spcBef>
        <a:spcAft>
          <a:spcPct val="0"/>
        </a:spcAft>
        <a:defRPr sz="3000">
          <a:solidFill>
            <a:schemeClr val="bg2"/>
          </a:solidFill>
          <a:latin typeface="Verdana" pitchFamily="34" charset="0"/>
        </a:defRPr>
      </a:lvl7pPr>
      <a:lvl8pPr marL="863834" algn="l" defTabSz="815843" rtl="0" fontAlgn="base">
        <a:lnSpc>
          <a:spcPct val="83000"/>
        </a:lnSpc>
        <a:spcBef>
          <a:spcPct val="0"/>
        </a:spcBef>
        <a:spcAft>
          <a:spcPct val="0"/>
        </a:spcAft>
        <a:defRPr sz="3000">
          <a:solidFill>
            <a:schemeClr val="bg2"/>
          </a:solidFill>
          <a:latin typeface="Verdana" pitchFamily="34" charset="0"/>
        </a:defRPr>
      </a:lvl8pPr>
      <a:lvl9pPr marL="1151778" algn="l" defTabSz="815843" rtl="0" fontAlgn="base">
        <a:lnSpc>
          <a:spcPct val="83000"/>
        </a:lnSpc>
        <a:spcBef>
          <a:spcPct val="0"/>
        </a:spcBef>
        <a:spcAft>
          <a:spcPct val="0"/>
        </a:spcAft>
        <a:defRPr sz="3000">
          <a:solidFill>
            <a:schemeClr val="bg2"/>
          </a:solidFill>
          <a:latin typeface="Verdana" pitchFamily="34" charset="0"/>
        </a:defRPr>
      </a:lvl9pPr>
    </p:titleStyle>
    <p:bodyStyle>
      <a:lvl1pPr marL="155970" indent="-155970" algn="l" defTabSz="815843" rtl="0" eaLnBrk="0" fontAlgn="base" hangingPunct="0">
        <a:lnSpc>
          <a:spcPts val="1874"/>
        </a:lnSpc>
        <a:spcBef>
          <a:spcPct val="0"/>
        </a:spcBef>
        <a:spcAft>
          <a:spcPct val="0"/>
        </a:spcAft>
        <a:buClr>
          <a:schemeClr val="bg2"/>
        </a:buClr>
        <a:buChar char="•"/>
        <a:defRPr sz="1600">
          <a:solidFill>
            <a:schemeClr val="tx1"/>
          </a:solidFill>
          <a:latin typeface="AU Passata"/>
          <a:ea typeface="+mn-ea"/>
          <a:cs typeface="+mn-cs"/>
        </a:defRPr>
      </a:lvl1pPr>
      <a:lvl2pPr marL="321938" indent="-164969" algn="l" defTabSz="815843" rtl="0" eaLnBrk="0" fontAlgn="base" hangingPunct="0">
        <a:lnSpc>
          <a:spcPct val="101000"/>
        </a:lnSpc>
        <a:spcBef>
          <a:spcPct val="0"/>
        </a:spcBef>
        <a:spcAft>
          <a:spcPct val="0"/>
        </a:spcAft>
        <a:buClr>
          <a:schemeClr val="bg2"/>
        </a:buClr>
        <a:buChar char="•"/>
        <a:defRPr sz="1300">
          <a:solidFill>
            <a:schemeClr val="tx1"/>
          </a:solidFill>
          <a:latin typeface="AU Passata"/>
        </a:defRPr>
      </a:lvl2pPr>
      <a:lvl3pPr marL="485906" indent="-162969" algn="l" defTabSz="815843" rtl="0" eaLnBrk="0" fontAlgn="base" hangingPunct="0">
        <a:lnSpc>
          <a:spcPct val="97000"/>
        </a:lnSpc>
        <a:spcBef>
          <a:spcPct val="20000"/>
        </a:spcBef>
        <a:spcAft>
          <a:spcPct val="0"/>
        </a:spcAft>
        <a:buClr>
          <a:schemeClr val="bg2"/>
        </a:buClr>
        <a:buChar char="•"/>
        <a:defRPr sz="1100">
          <a:solidFill>
            <a:schemeClr val="tx1"/>
          </a:solidFill>
          <a:latin typeface="AU Passata"/>
        </a:defRPr>
      </a:lvl3pPr>
      <a:lvl4pPr marL="634878" indent="-146972" algn="l" defTabSz="815843" rtl="0" eaLnBrk="0" fontAlgn="base" hangingPunct="0">
        <a:spcBef>
          <a:spcPct val="20000"/>
        </a:spcBef>
        <a:spcAft>
          <a:spcPct val="0"/>
        </a:spcAft>
        <a:buClr>
          <a:schemeClr val="bg2"/>
        </a:buClr>
        <a:buChar char="•"/>
        <a:defRPr sz="1100">
          <a:solidFill>
            <a:schemeClr val="tx1"/>
          </a:solidFill>
          <a:latin typeface="AU Passata"/>
        </a:defRPr>
      </a:lvl4pPr>
      <a:lvl5pPr marL="798847" indent="-156970" algn="l" defTabSz="815843" rtl="0" eaLnBrk="0" fontAlgn="base" hangingPunct="0">
        <a:spcBef>
          <a:spcPct val="20000"/>
        </a:spcBef>
        <a:spcAft>
          <a:spcPct val="0"/>
        </a:spcAft>
        <a:buClr>
          <a:schemeClr val="bg2"/>
        </a:buClr>
        <a:buChar char="•"/>
        <a:defRPr sz="1100">
          <a:solidFill>
            <a:schemeClr val="tx1"/>
          </a:solidFill>
          <a:latin typeface="AU Passata"/>
        </a:defRPr>
      </a:lvl5pPr>
      <a:lvl6pPr marL="1086791" indent="-156970" algn="l" defTabSz="815843" rtl="0" fontAlgn="base">
        <a:spcBef>
          <a:spcPct val="20000"/>
        </a:spcBef>
        <a:spcAft>
          <a:spcPct val="0"/>
        </a:spcAft>
        <a:buClr>
          <a:schemeClr val="bg2"/>
        </a:buClr>
        <a:buChar char="•"/>
        <a:defRPr sz="1100">
          <a:solidFill>
            <a:schemeClr val="tx1"/>
          </a:solidFill>
          <a:latin typeface="+mn-lt"/>
        </a:defRPr>
      </a:lvl6pPr>
      <a:lvl7pPr marL="1374736" indent="-156970" algn="l" defTabSz="815843" rtl="0" fontAlgn="base">
        <a:spcBef>
          <a:spcPct val="20000"/>
        </a:spcBef>
        <a:spcAft>
          <a:spcPct val="0"/>
        </a:spcAft>
        <a:buClr>
          <a:schemeClr val="bg2"/>
        </a:buClr>
        <a:buChar char="•"/>
        <a:defRPr sz="1100">
          <a:solidFill>
            <a:schemeClr val="tx1"/>
          </a:solidFill>
          <a:latin typeface="+mn-lt"/>
        </a:defRPr>
      </a:lvl7pPr>
      <a:lvl8pPr marL="1662680" indent="-156970" algn="l" defTabSz="815843" rtl="0" fontAlgn="base">
        <a:spcBef>
          <a:spcPct val="20000"/>
        </a:spcBef>
        <a:spcAft>
          <a:spcPct val="0"/>
        </a:spcAft>
        <a:buClr>
          <a:schemeClr val="bg2"/>
        </a:buClr>
        <a:buChar char="•"/>
        <a:defRPr sz="1100">
          <a:solidFill>
            <a:schemeClr val="tx1"/>
          </a:solidFill>
          <a:latin typeface="+mn-lt"/>
        </a:defRPr>
      </a:lvl8pPr>
      <a:lvl9pPr marL="1950625" indent="-156970" algn="l" defTabSz="815843" rtl="0" fontAlgn="base">
        <a:spcBef>
          <a:spcPct val="20000"/>
        </a:spcBef>
        <a:spcAft>
          <a:spcPct val="0"/>
        </a:spcAft>
        <a:buClr>
          <a:schemeClr val="bg2"/>
        </a:buClr>
        <a:buChar char="•"/>
        <a:defRPr sz="1100">
          <a:solidFill>
            <a:schemeClr val="tx1"/>
          </a:solidFill>
          <a:latin typeface="+mn-lt"/>
        </a:defRPr>
      </a:lvl9pPr>
    </p:bodyStyle>
    <p:otherStyle>
      <a:defPPr>
        <a:defRPr lang="da-DK"/>
      </a:defPPr>
      <a:lvl1pPr marL="0" algn="l" defTabSz="575889" rtl="0" eaLnBrk="1" latinLnBrk="0" hangingPunct="1">
        <a:defRPr sz="1100" kern="1200">
          <a:solidFill>
            <a:schemeClr val="tx1"/>
          </a:solidFill>
          <a:latin typeface="+mn-lt"/>
          <a:ea typeface="+mn-ea"/>
          <a:cs typeface="+mn-cs"/>
        </a:defRPr>
      </a:lvl1pPr>
      <a:lvl2pPr marL="287945" algn="l" defTabSz="575889" rtl="0" eaLnBrk="1" latinLnBrk="0" hangingPunct="1">
        <a:defRPr sz="1100" kern="1200">
          <a:solidFill>
            <a:schemeClr val="tx1"/>
          </a:solidFill>
          <a:latin typeface="+mn-lt"/>
          <a:ea typeface="+mn-ea"/>
          <a:cs typeface="+mn-cs"/>
        </a:defRPr>
      </a:lvl2pPr>
      <a:lvl3pPr marL="575889" algn="l" defTabSz="575889" rtl="0" eaLnBrk="1" latinLnBrk="0" hangingPunct="1">
        <a:defRPr sz="1100" kern="1200">
          <a:solidFill>
            <a:schemeClr val="tx1"/>
          </a:solidFill>
          <a:latin typeface="+mn-lt"/>
          <a:ea typeface="+mn-ea"/>
          <a:cs typeface="+mn-cs"/>
        </a:defRPr>
      </a:lvl3pPr>
      <a:lvl4pPr marL="863834" algn="l" defTabSz="575889" rtl="0" eaLnBrk="1" latinLnBrk="0" hangingPunct="1">
        <a:defRPr sz="1100" kern="1200">
          <a:solidFill>
            <a:schemeClr val="tx1"/>
          </a:solidFill>
          <a:latin typeface="+mn-lt"/>
          <a:ea typeface="+mn-ea"/>
          <a:cs typeface="+mn-cs"/>
        </a:defRPr>
      </a:lvl4pPr>
      <a:lvl5pPr marL="1151778" algn="l" defTabSz="575889" rtl="0" eaLnBrk="1" latinLnBrk="0" hangingPunct="1">
        <a:defRPr sz="1100" kern="1200">
          <a:solidFill>
            <a:schemeClr val="tx1"/>
          </a:solidFill>
          <a:latin typeface="+mn-lt"/>
          <a:ea typeface="+mn-ea"/>
          <a:cs typeface="+mn-cs"/>
        </a:defRPr>
      </a:lvl5pPr>
      <a:lvl6pPr marL="1439723" algn="l" defTabSz="575889" rtl="0" eaLnBrk="1" latinLnBrk="0" hangingPunct="1">
        <a:defRPr sz="1100" kern="1200">
          <a:solidFill>
            <a:schemeClr val="tx1"/>
          </a:solidFill>
          <a:latin typeface="+mn-lt"/>
          <a:ea typeface="+mn-ea"/>
          <a:cs typeface="+mn-cs"/>
        </a:defRPr>
      </a:lvl6pPr>
      <a:lvl7pPr marL="1727667" algn="l" defTabSz="575889" rtl="0" eaLnBrk="1" latinLnBrk="0" hangingPunct="1">
        <a:defRPr sz="1100" kern="1200">
          <a:solidFill>
            <a:schemeClr val="tx1"/>
          </a:solidFill>
          <a:latin typeface="+mn-lt"/>
          <a:ea typeface="+mn-ea"/>
          <a:cs typeface="+mn-cs"/>
        </a:defRPr>
      </a:lvl7pPr>
      <a:lvl8pPr marL="2015612" algn="l" defTabSz="575889" rtl="0" eaLnBrk="1" latinLnBrk="0" hangingPunct="1">
        <a:defRPr sz="1100" kern="1200">
          <a:solidFill>
            <a:schemeClr val="tx1"/>
          </a:solidFill>
          <a:latin typeface="+mn-lt"/>
          <a:ea typeface="+mn-ea"/>
          <a:cs typeface="+mn-cs"/>
        </a:defRPr>
      </a:lvl8pPr>
      <a:lvl9pPr marL="2303556" algn="l" defTabSz="575889" rtl="0" eaLnBrk="1" latinLnBrk="0" hangingPunct="1">
        <a:defRPr sz="1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56" name="bmkFldAuthorTitle"/>
          <p:cNvSpPr txBox="1">
            <a:spLocks noChangeArrowheads="1"/>
          </p:cNvSpPr>
          <p:nvPr/>
        </p:nvSpPr>
        <p:spPr bwMode="auto">
          <a:xfrm>
            <a:off x="4767424" y="608082"/>
            <a:ext cx="2608251" cy="108346"/>
          </a:xfrm>
          <a:prstGeom prst="rect">
            <a:avLst/>
          </a:prstGeom>
          <a:noFill/>
          <a:ln w="1778" algn="ctr">
            <a:noFill/>
            <a:miter lim="800000"/>
            <a:headEnd/>
            <a:tailEnd/>
          </a:ln>
          <a:effectLst/>
        </p:spPr>
        <p:txBody>
          <a:bodyPr lIns="0" tIns="0" rIns="0" bIns="0" anchor="b"/>
          <a:lstStyle/>
          <a:p>
            <a:pPr algn="r" defTabSz="815843">
              <a:lnSpc>
                <a:spcPct val="102000"/>
              </a:lnSpc>
              <a:buFont typeface="AU Passata" pitchFamily="34" charset="0"/>
              <a:buNone/>
              <a:defRPr/>
            </a:pPr>
            <a:endParaRPr lang="da-DK" sz="800" dirty="0">
              <a:solidFill>
                <a:schemeClr val="bg1"/>
              </a:solidFill>
              <a:latin typeface="AU Passata" pitchFamily="34" charset="0"/>
            </a:endParaRPr>
          </a:p>
        </p:txBody>
      </p:sp>
      <p:sp>
        <p:nvSpPr>
          <p:cNvPr id="1065" name="bmkFld2SubEntity"/>
          <p:cNvSpPr txBox="1">
            <a:spLocks noChangeArrowheads="1"/>
          </p:cNvSpPr>
          <p:nvPr/>
        </p:nvSpPr>
        <p:spPr bwMode="auto">
          <a:xfrm>
            <a:off x="1121022" y="542570"/>
            <a:ext cx="2041581" cy="372073"/>
          </a:xfrm>
          <a:prstGeom prst="rect">
            <a:avLst/>
          </a:prstGeom>
          <a:noFill/>
          <a:ln w="1778" algn="ctr">
            <a:noFill/>
            <a:miter lim="800000"/>
            <a:headEnd/>
            <a:tailEnd/>
          </a:ln>
          <a:effectLst/>
        </p:spPr>
        <p:txBody>
          <a:bodyPr lIns="0" tIns="0" rIns="0" bIns="0"/>
          <a:lstStyle/>
          <a:p>
            <a:pPr defTabSz="815843">
              <a:lnSpc>
                <a:spcPct val="95000"/>
              </a:lnSpc>
              <a:buFont typeface="AU Passata" pitchFamily="34" charset="0"/>
              <a:buNone/>
              <a:defRPr/>
            </a:pPr>
            <a:endParaRPr lang="en-US" sz="700" dirty="0">
              <a:solidFill>
                <a:schemeClr val="bg1"/>
              </a:solidFill>
              <a:latin typeface="AU Passata" pitchFamily="34" charset="0"/>
            </a:endParaRPr>
          </a:p>
          <a:p>
            <a:pPr defTabSz="815843">
              <a:lnSpc>
                <a:spcPct val="95000"/>
              </a:lnSpc>
              <a:buFont typeface="AU Passata" pitchFamily="34" charset="0"/>
              <a:buNone/>
              <a:defRPr/>
            </a:pPr>
            <a:endParaRPr lang="en-US" sz="700" dirty="0">
              <a:solidFill>
                <a:schemeClr val="bg1"/>
              </a:solidFill>
              <a:latin typeface="AU Passata" pitchFamily="34" charset="0"/>
            </a:endParaRPr>
          </a:p>
        </p:txBody>
      </p:sp>
      <p:sp>
        <p:nvSpPr>
          <p:cNvPr id="1070" name="bmkFldPresentationTitle"/>
          <p:cNvSpPr txBox="1">
            <a:spLocks noChangeArrowheads="1"/>
          </p:cNvSpPr>
          <p:nvPr/>
        </p:nvSpPr>
        <p:spPr bwMode="auto">
          <a:xfrm>
            <a:off x="4755104" y="4810063"/>
            <a:ext cx="2610492" cy="108346"/>
          </a:xfrm>
          <a:prstGeom prst="rect">
            <a:avLst/>
          </a:prstGeom>
          <a:noFill/>
          <a:ln w="1778" algn="ctr">
            <a:noFill/>
            <a:miter lim="800000"/>
            <a:headEnd/>
            <a:tailEnd/>
          </a:ln>
          <a:effectLst/>
        </p:spPr>
        <p:txBody>
          <a:bodyPr lIns="0" tIns="0" rIns="0" bIns="0" anchor="b"/>
          <a:lstStyle/>
          <a:p>
            <a:pPr algn="r" defTabSz="815843">
              <a:lnSpc>
                <a:spcPct val="102000"/>
              </a:lnSpc>
              <a:buFont typeface="AU Passata" pitchFamily="34" charset="0"/>
              <a:buNone/>
              <a:defRPr/>
            </a:pPr>
            <a:r>
              <a:rPr lang="en-GB" dirty="0" smtClean="0"/>
              <a:t>Lauritz B. Holm-Nielsen, Rector</a:t>
            </a:r>
          </a:p>
        </p:txBody>
      </p:sp>
      <p:sp>
        <p:nvSpPr>
          <p:cNvPr id="1071" name="bmkFld2Date"/>
          <p:cNvSpPr txBox="1">
            <a:spLocks noChangeArrowheads="1"/>
          </p:cNvSpPr>
          <p:nvPr/>
        </p:nvSpPr>
        <p:spPr bwMode="auto">
          <a:xfrm>
            <a:off x="7575017" y="4810063"/>
            <a:ext cx="1224053" cy="108346"/>
          </a:xfrm>
          <a:prstGeom prst="rect">
            <a:avLst/>
          </a:prstGeom>
          <a:noFill/>
          <a:ln w="1778" algn="ctr">
            <a:noFill/>
            <a:miter lim="800000"/>
            <a:headEnd/>
            <a:tailEnd/>
          </a:ln>
          <a:effectLst/>
        </p:spPr>
        <p:txBody>
          <a:bodyPr lIns="0" tIns="0" rIns="0" bIns="0" anchor="b"/>
          <a:lstStyle/>
          <a:p>
            <a:pPr algn="r" defTabSz="815843">
              <a:lnSpc>
                <a:spcPct val="102000"/>
              </a:lnSpc>
              <a:buFont typeface="AU Passata" pitchFamily="34" charset="0"/>
              <a:buNone/>
              <a:defRPr/>
            </a:pPr>
            <a:r>
              <a:rPr lang="en-GB" sz="800" dirty="0" smtClean="0">
                <a:solidFill>
                  <a:schemeClr val="bg1"/>
                </a:solidFill>
                <a:latin typeface="AU Passata" pitchFamily="34" charset="0"/>
              </a:rPr>
              <a:t>15/12/2011</a:t>
            </a:r>
            <a:endParaRPr lang="en-GB" sz="800" dirty="0">
              <a:solidFill>
                <a:schemeClr val="bg1"/>
              </a:solidFill>
              <a:latin typeface="AU Passata" pitchFamily="34" charset="0"/>
            </a:endParaRPr>
          </a:p>
        </p:txBody>
      </p:sp>
      <p:sp>
        <p:nvSpPr>
          <p:cNvPr id="1073" name="Line 49"/>
          <p:cNvSpPr>
            <a:spLocks noChangeShapeType="1"/>
          </p:cNvSpPr>
          <p:nvPr/>
        </p:nvSpPr>
        <p:spPr bwMode="auto">
          <a:xfrm>
            <a:off x="4786461" y="4772268"/>
            <a:ext cx="2589213" cy="0"/>
          </a:xfrm>
          <a:prstGeom prst="line">
            <a:avLst/>
          </a:prstGeom>
          <a:noFill/>
          <a:ln w="57150">
            <a:solidFill>
              <a:schemeClr val="bg1"/>
            </a:solidFill>
            <a:round/>
            <a:headEnd/>
            <a:tailEnd/>
          </a:ln>
          <a:effectLst/>
        </p:spPr>
        <p:txBody>
          <a:bodyPr lIns="57589" tIns="28794" rIns="57589" bIns="28794">
            <a:spAutoFit/>
          </a:bodyPr>
          <a:lstStyle/>
          <a:p>
            <a:pPr>
              <a:lnSpc>
                <a:spcPct val="83000"/>
              </a:lnSpc>
              <a:defRPr/>
            </a:pPr>
            <a:endParaRPr lang="da-DK" dirty="0">
              <a:solidFill>
                <a:schemeClr val="bg1"/>
              </a:solidFill>
              <a:latin typeface="AU Passata"/>
            </a:endParaRPr>
          </a:p>
        </p:txBody>
      </p:sp>
      <p:sp>
        <p:nvSpPr>
          <p:cNvPr id="1074" name="Line 50"/>
          <p:cNvSpPr>
            <a:spLocks noChangeShapeType="1"/>
          </p:cNvSpPr>
          <p:nvPr/>
        </p:nvSpPr>
        <p:spPr bwMode="auto">
          <a:xfrm>
            <a:off x="7732923" y="4772268"/>
            <a:ext cx="1066147" cy="0"/>
          </a:xfrm>
          <a:prstGeom prst="line">
            <a:avLst/>
          </a:prstGeom>
          <a:noFill/>
          <a:ln w="57150">
            <a:solidFill>
              <a:schemeClr val="bg1"/>
            </a:solidFill>
            <a:round/>
            <a:headEnd/>
            <a:tailEnd/>
          </a:ln>
          <a:effectLst/>
        </p:spPr>
        <p:txBody>
          <a:bodyPr lIns="57589" tIns="28794" rIns="57589" bIns="28794">
            <a:spAutoFit/>
          </a:bodyPr>
          <a:lstStyle/>
          <a:p>
            <a:pPr>
              <a:lnSpc>
                <a:spcPct val="83000"/>
              </a:lnSpc>
              <a:defRPr/>
            </a:pPr>
            <a:endParaRPr lang="da-DK" dirty="0">
              <a:solidFill>
                <a:schemeClr val="bg1"/>
              </a:solidFill>
              <a:latin typeface="AU Passata"/>
            </a:endParaRPr>
          </a:p>
        </p:txBody>
      </p:sp>
      <p:sp>
        <p:nvSpPr>
          <p:cNvPr id="19464" name="Rectangle 52"/>
          <p:cNvSpPr>
            <a:spLocks noGrp="1" noChangeArrowheads="1"/>
          </p:cNvSpPr>
          <p:nvPr>
            <p:ph type="title"/>
          </p:nvPr>
        </p:nvSpPr>
        <p:spPr bwMode="auto">
          <a:xfrm>
            <a:off x="357250" y="324199"/>
            <a:ext cx="8422782" cy="71138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endParaRPr lang="da-DK" smtClean="0"/>
          </a:p>
        </p:txBody>
      </p:sp>
      <p:sp>
        <p:nvSpPr>
          <p:cNvPr id="19465" name="Rectangle 53"/>
          <p:cNvSpPr>
            <a:spLocks noGrp="1" noChangeArrowheads="1"/>
          </p:cNvSpPr>
          <p:nvPr>
            <p:ph type="body" idx="1"/>
          </p:nvPr>
        </p:nvSpPr>
        <p:spPr bwMode="auto">
          <a:xfrm>
            <a:off x="358369" y="1200206"/>
            <a:ext cx="8421663" cy="33528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1078" name="Line 54"/>
          <p:cNvSpPr>
            <a:spLocks noChangeShapeType="1"/>
          </p:cNvSpPr>
          <p:nvPr/>
        </p:nvSpPr>
        <p:spPr bwMode="auto">
          <a:xfrm>
            <a:off x="357249" y="1123776"/>
            <a:ext cx="1402117" cy="0"/>
          </a:xfrm>
          <a:prstGeom prst="line">
            <a:avLst/>
          </a:prstGeom>
          <a:noFill/>
          <a:ln w="1778">
            <a:solidFill>
              <a:schemeClr val="bg1"/>
            </a:solidFill>
            <a:round/>
            <a:headEnd/>
            <a:tailEnd/>
          </a:ln>
          <a:effectLst/>
        </p:spPr>
        <p:txBody>
          <a:bodyPr lIns="57589" tIns="28794" rIns="57589" bIns="28794"/>
          <a:lstStyle/>
          <a:p>
            <a:pPr>
              <a:lnSpc>
                <a:spcPct val="83000"/>
              </a:lnSpc>
              <a:defRPr/>
            </a:pPr>
            <a:endParaRPr lang="da-DK" dirty="0">
              <a:solidFill>
                <a:schemeClr val="bg1"/>
              </a:solidFill>
              <a:latin typeface="AU Passata"/>
            </a:endParaRPr>
          </a:p>
        </p:txBody>
      </p:sp>
      <p:sp>
        <p:nvSpPr>
          <p:cNvPr id="16" name="bmkFld2MainEntity"/>
          <p:cNvSpPr txBox="1">
            <a:spLocks noChangeArrowheads="1"/>
          </p:cNvSpPr>
          <p:nvPr/>
        </p:nvSpPr>
        <p:spPr bwMode="auto">
          <a:xfrm>
            <a:off x="1118782" y="4629486"/>
            <a:ext cx="2041581" cy="371232"/>
          </a:xfrm>
          <a:prstGeom prst="rect">
            <a:avLst/>
          </a:prstGeom>
          <a:noFill/>
          <a:ln w="1778" algn="ctr">
            <a:noFill/>
            <a:miter lim="800000"/>
            <a:headEnd/>
            <a:tailEnd/>
          </a:ln>
          <a:effectLst/>
        </p:spPr>
        <p:txBody>
          <a:bodyPr lIns="0" tIns="0" rIns="0" bIns="0" anchor="b"/>
          <a:lstStyle/>
          <a:p>
            <a:pPr defTabSz="815843">
              <a:lnSpc>
                <a:spcPct val="95000"/>
              </a:lnSpc>
              <a:buFont typeface="AU Passata" pitchFamily="34" charset="0"/>
              <a:buNone/>
              <a:defRPr/>
            </a:pPr>
            <a:r>
              <a:rPr lang="en-GB" sz="1000" dirty="0">
                <a:solidFill>
                  <a:schemeClr val="bg1"/>
                </a:solidFill>
                <a:latin typeface="AU Passata" pitchFamily="34" charset="0"/>
              </a:rPr>
              <a:t>AARHUS</a:t>
            </a:r>
          </a:p>
          <a:p>
            <a:pPr defTabSz="815843">
              <a:lnSpc>
                <a:spcPct val="95000"/>
              </a:lnSpc>
              <a:buFont typeface="AU Passata" pitchFamily="34" charset="0"/>
              <a:buNone/>
              <a:defRPr/>
            </a:pPr>
            <a:r>
              <a:rPr lang="en-GB" sz="1000" dirty="0">
                <a:solidFill>
                  <a:schemeClr val="bg1"/>
                </a:solidFill>
                <a:latin typeface="AU Passata" pitchFamily="34" charset="0"/>
              </a:rPr>
              <a:t>UNIVERSITY</a:t>
            </a:r>
          </a:p>
        </p:txBody>
      </p:sp>
      <p:grpSp>
        <p:nvGrpSpPr>
          <p:cNvPr id="19468" name="Group 43"/>
          <p:cNvGrpSpPr>
            <a:grpSpLocks noChangeAspect="1"/>
          </p:cNvGrpSpPr>
          <p:nvPr/>
        </p:nvGrpSpPr>
        <p:grpSpPr bwMode="auto">
          <a:xfrm>
            <a:off x="357249" y="4757990"/>
            <a:ext cx="592428" cy="220891"/>
            <a:chOff x="454" y="227"/>
            <a:chExt cx="384" cy="192"/>
          </a:xfrm>
        </p:grpSpPr>
        <p:sp>
          <p:nvSpPr>
            <p:cNvPr id="18" name="Freeform 44"/>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w="9525">
              <a:noFill/>
              <a:round/>
              <a:headEnd/>
              <a:tailEnd/>
            </a:ln>
          </p:spPr>
          <p:txBody>
            <a:bodyPr/>
            <a:lstStyle/>
            <a:p>
              <a:pPr>
                <a:defRPr/>
              </a:pPr>
              <a:endParaRPr lang="da-DK"/>
            </a:p>
          </p:txBody>
        </p:sp>
        <p:sp>
          <p:nvSpPr>
            <p:cNvPr id="19" name="Freeform 45"/>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1"/>
            </a:solidFill>
            <a:ln w="9525">
              <a:noFill/>
              <a:round/>
              <a:headEnd/>
              <a:tailEnd/>
            </a:ln>
          </p:spPr>
          <p:txBody>
            <a:bodyPr/>
            <a:lstStyle/>
            <a:p>
              <a:pPr>
                <a:defRPr/>
              </a:pPr>
              <a:endParaRPr lang="da-DK"/>
            </a:p>
          </p:txBody>
        </p:sp>
      </p:gr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815843" rtl="0" eaLnBrk="0" fontAlgn="base" hangingPunct="0">
        <a:lnSpc>
          <a:spcPct val="83000"/>
        </a:lnSpc>
        <a:spcBef>
          <a:spcPct val="0"/>
        </a:spcBef>
        <a:spcAft>
          <a:spcPct val="0"/>
        </a:spcAft>
        <a:defRPr sz="3000">
          <a:solidFill>
            <a:schemeClr val="bg1"/>
          </a:solidFill>
          <a:latin typeface="AU Passata"/>
          <a:ea typeface="+mj-ea"/>
          <a:cs typeface="AU Passata"/>
        </a:defRPr>
      </a:lvl1pPr>
      <a:lvl2pPr algn="l" defTabSz="815843" rtl="0" eaLnBrk="0" fontAlgn="base" hangingPunct="0">
        <a:lnSpc>
          <a:spcPct val="83000"/>
        </a:lnSpc>
        <a:spcBef>
          <a:spcPct val="0"/>
        </a:spcBef>
        <a:spcAft>
          <a:spcPct val="0"/>
        </a:spcAft>
        <a:defRPr sz="3000">
          <a:solidFill>
            <a:schemeClr val="bg1"/>
          </a:solidFill>
          <a:latin typeface="AU Passata" pitchFamily="34" charset="0"/>
        </a:defRPr>
      </a:lvl2pPr>
      <a:lvl3pPr algn="l" defTabSz="815843" rtl="0" eaLnBrk="0" fontAlgn="base" hangingPunct="0">
        <a:lnSpc>
          <a:spcPct val="83000"/>
        </a:lnSpc>
        <a:spcBef>
          <a:spcPct val="0"/>
        </a:spcBef>
        <a:spcAft>
          <a:spcPct val="0"/>
        </a:spcAft>
        <a:defRPr sz="3000">
          <a:solidFill>
            <a:schemeClr val="bg1"/>
          </a:solidFill>
          <a:latin typeface="AU Passata" pitchFamily="34" charset="0"/>
        </a:defRPr>
      </a:lvl3pPr>
      <a:lvl4pPr algn="l" defTabSz="815843" rtl="0" eaLnBrk="0" fontAlgn="base" hangingPunct="0">
        <a:lnSpc>
          <a:spcPct val="83000"/>
        </a:lnSpc>
        <a:spcBef>
          <a:spcPct val="0"/>
        </a:spcBef>
        <a:spcAft>
          <a:spcPct val="0"/>
        </a:spcAft>
        <a:defRPr sz="3000">
          <a:solidFill>
            <a:schemeClr val="bg1"/>
          </a:solidFill>
          <a:latin typeface="AU Passata" pitchFamily="34" charset="0"/>
        </a:defRPr>
      </a:lvl4pPr>
      <a:lvl5pPr algn="l" defTabSz="815843" rtl="0" eaLnBrk="0" fontAlgn="base" hangingPunct="0">
        <a:lnSpc>
          <a:spcPct val="83000"/>
        </a:lnSpc>
        <a:spcBef>
          <a:spcPct val="0"/>
        </a:spcBef>
        <a:spcAft>
          <a:spcPct val="0"/>
        </a:spcAft>
        <a:defRPr sz="3000">
          <a:solidFill>
            <a:schemeClr val="bg1"/>
          </a:solidFill>
          <a:latin typeface="AU Passata" pitchFamily="34" charset="0"/>
        </a:defRPr>
      </a:lvl5pPr>
      <a:lvl6pPr marL="287945" algn="l" defTabSz="815843" rtl="0" fontAlgn="base">
        <a:lnSpc>
          <a:spcPct val="83000"/>
        </a:lnSpc>
        <a:spcBef>
          <a:spcPct val="0"/>
        </a:spcBef>
        <a:spcAft>
          <a:spcPct val="0"/>
        </a:spcAft>
        <a:defRPr sz="3000">
          <a:solidFill>
            <a:schemeClr val="bg2"/>
          </a:solidFill>
          <a:latin typeface="Verdana" pitchFamily="34" charset="0"/>
        </a:defRPr>
      </a:lvl6pPr>
      <a:lvl7pPr marL="575889" algn="l" defTabSz="815843" rtl="0" fontAlgn="base">
        <a:lnSpc>
          <a:spcPct val="83000"/>
        </a:lnSpc>
        <a:spcBef>
          <a:spcPct val="0"/>
        </a:spcBef>
        <a:spcAft>
          <a:spcPct val="0"/>
        </a:spcAft>
        <a:defRPr sz="3000">
          <a:solidFill>
            <a:schemeClr val="bg2"/>
          </a:solidFill>
          <a:latin typeface="Verdana" pitchFamily="34" charset="0"/>
        </a:defRPr>
      </a:lvl7pPr>
      <a:lvl8pPr marL="863834" algn="l" defTabSz="815843" rtl="0" fontAlgn="base">
        <a:lnSpc>
          <a:spcPct val="83000"/>
        </a:lnSpc>
        <a:spcBef>
          <a:spcPct val="0"/>
        </a:spcBef>
        <a:spcAft>
          <a:spcPct val="0"/>
        </a:spcAft>
        <a:defRPr sz="3000">
          <a:solidFill>
            <a:schemeClr val="bg2"/>
          </a:solidFill>
          <a:latin typeface="Verdana" pitchFamily="34" charset="0"/>
        </a:defRPr>
      </a:lvl8pPr>
      <a:lvl9pPr marL="1151778" algn="l" defTabSz="815843" rtl="0" fontAlgn="base">
        <a:lnSpc>
          <a:spcPct val="83000"/>
        </a:lnSpc>
        <a:spcBef>
          <a:spcPct val="0"/>
        </a:spcBef>
        <a:spcAft>
          <a:spcPct val="0"/>
        </a:spcAft>
        <a:defRPr sz="3000">
          <a:solidFill>
            <a:schemeClr val="bg2"/>
          </a:solidFill>
          <a:latin typeface="Verdana" pitchFamily="34" charset="0"/>
        </a:defRPr>
      </a:lvl9pPr>
    </p:titleStyle>
    <p:bodyStyle>
      <a:lvl1pPr marL="155970" indent="-155970" algn="l" defTabSz="815843" rtl="0" eaLnBrk="0" fontAlgn="base" hangingPunct="0">
        <a:lnSpc>
          <a:spcPts val="1874"/>
        </a:lnSpc>
        <a:spcBef>
          <a:spcPct val="0"/>
        </a:spcBef>
        <a:spcAft>
          <a:spcPct val="0"/>
        </a:spcAft>
        <a:buClr>
          <a:schemeClr val="bg2"/>
        </a:buClr>
        <a:buChar char="•"/>
        <a:defRPr sz="1600">
          <a:solidFill>
            <a:schemeClr val="bg1"/>
          </a:solidFill>
          <a:latin typeface="AU Passata"/>
          <a:ea typeface="+mn-ea"/>
          <a:cs typeface="+mn-cs"/>
        </a:defRPr>
      </a:lvl1pPr>
      <a:lvl2pPr marL="321938" indent="-164969" algn="l" defTabSz="815843" rtl="0" eaLnBrk="0" fontAlgn="base" hangingPunct="0">
        <a:lnSpc>
          <a:spcPct val="101000"/>
        </a:lnSpc>
        <a:spcBef>
          <a:spcPct val="0"/>
        </a:spcBef>
        <a:spcAft>
          <a:spcPct val="0"/>
        </a:spcAft>
        <a:buClr>
          <a:schemeClr val="bg2"/>
        </a:buClr>
        <a:buChar char="•"/>
        <a:defRPr sz="1300">
          <a:solidFill>
            <a:schemeClr val="bg1"/>
          </a:solidFill>
          <a:latin typeface="AU Passata"/>
        </a:defRPr>
      </a:lvl2pPr>
      <a:lvl3pPr marL="485906" indent="-162969" algn="l" defTabSz="815843" rtl="0" eaLnBrk="0" fontAlgn="base" hangingPunct="0">
        <a:lnSpc>
          <a:spcPct val="97000"/>
        </a:lnSpc>
        <a:spcBef>
          <a:spcPct val="20000"/>
        </a:spcBef>
        <a:spcAft>
          <a:spcPct val="0"/>
        </a:spcAft>
        <a:buClr>
          <a:schemeClr val="bg2"/>
        </a:buClr>
        <a:buChar char="•"/>
        <a:defRPr sz="1100">
          <a:solidFill>
            <a:schemeClr val="bg1"/>
          </a:solidFill>
          <a:latin typeface="AU Passata"/>
        </a:defRPr>
      </a:lvl3pPr>
      <a:lvl4pPr marL="634878" indent="-146972" algn="l" defTabSz="815843" rtl="0" eaLnBrk="0" fontAlgn="base" hangingPunct="0">
        <a:spcBef>
          <a:spcPct val="20000"/>
        </a:spcBef>
        <a:spcAft>
          <a:spcPct val="0"/>
        </a:spcAft>
        <a:buClr>
          <a:schemeClr val="bg2"/>
        </a:buClr>
        <a:buChar char="•"/>
        <a:defRPr sz="1100">
          <a:solidFill>
            <a:schemeClr val="bg1"/>
          </a:solidFill>
          <a:latin typeface="AU Passata"/>
        </a:defRPr>
      </a:lvl4pPr>
      <a:lvl5pPr marL="798847" indent="-156970" algn="l" defTabSz="815843" rtl="0" eaLnBrk="0" fontAlgn="base" hangingPunct="0">
        <a:spcBef>
          <a:spcPct val="20000"/>
        </a:spcBef>
        <a:spcAft>
          <a:spcPct val="0"/>
        </a:spcAft>
        <a:buClr>
          <a:schemeClr val="bg2"/>
        </a:buClr>
        <a:buChar char="•"/>
        <a:defRPr sz="1100">
          <a:solidFill>
            <a:schemeClr val="bg1"/>
          </a:solidFill>
          <a:latin typeface="AU Passata"/>
        </a:defRPr>
      </a:lvl5pPr>
      <a:lvl6pPr marL="1086791" indent="-156970" algn="l" defTabSz="815843" rtl="0" fontAlgn="base">
        <a:spcBef>
          <a:spcPct val="20000"/>
        </a:spcBef>
        <a:spcAft>
          <a:spcPct val="0"/>
        </a:spcAft>
        <a:buClr>
          <a:schemeClr val="bg2"/>
        </a:buClr>
        <a:buChar char="•"/>
        <a:defRPr sz="1100">
          <a:solidFill>
            <a:schemeClr val="tx1"/>
          </a:solidFill>
          <a:latin typeface="+mn-lt"/>
        </a:defRPr>
      </a:lvl6pPr>
      <a:lvl7pPr marL="1374736" indent="-156970" algn="l" defTabSz="815843" rtl="0" fontAlgn="base">
        <a:spcBef>
          <a:spcPct val="20000"/>
        </a:spcBef>
        <a:spcAft>
          <a:spcPct val="0"/>
        </a:spcAft>
        <a:buClr>
          <a:schemeClr val="bg2"/>
        </a:buClr>
        <a:buChar char="•"/>
        <a:defRPr sz="1100">
          <a:solidFill>
            <a:schemeClr val="tx1"/>
          </a:solidFill>
          <a:latin typeface="+mn-lt"/>
        </a:defRPr>
      </a:lvl7pPr>
      <a:lvl8pPr marL="1662680" indent="-156970" algn="l" defTabSz="815843" rtl="0" fontAlgn="base">
        <a:spcBef>
          <a:spcPct val="20000"/>
        </a:spcBef>
        <a:spcAft>
          <a:spcPct val="0"/>
        </a:spcAft>
        <a:buClr>
          <a:schemeClr val="bg2"/>
        </a:buClr>
        <a:buChar char="•"/>
        <a:defRPr sz="1100">
          <a:solidFill>
            <a:schemeClr val="tx1"/>
          </a:solidFill>
          <a:latin typeface="+mn-lt"/>
        </a:defRPr>
      </a:lvl8pPr>
      <a:lvl9pPr marL="1950625" indent="-156970" algn="l" defTabSz="815843" rtl="0" fontAlgn="base">
        <a:spcBef>
          <a:spcPct val="20000"/>
        </a:spcBef>
        <a:spcAft>
          <a:spcPct val="0"/>
        </a:spcAft>
        <a:buClr>
          <a:schemeClr val="bg2"/>
        </a:buClr>
        <a:buChar char="•"/>
        <a:defRPr sz="1100">
          <a:solidFill>
            <a:schemeClr val="tx1"/>
          </a:solidFill>
          <a:latin typeface="+mn-lt"/>
        </a:defRPr>
      </a:lvl9pPr>
    </p:bodyStyle>
    <p:otherStyle>
      <a:defPPr>
        <a:defRPr lang="da-DK"/>
      </a:defPPr>
      <a:lvl1pPr marL="0" algn="l" defTabSz="575889" rtl="0" eaLnBrk="1" latinLnBrk="0" hangingPunct="1">
        <a:defRPr sz="1100" kern="1200">
          <a:solidFill>
            <a:schemeClr val="tx1"/>
          </a:solidFill>
          <a:latin typeface="+mn-lt"/>
          <a:ea typeface="+mn-ea"/>
          <a:cs typeface="+mn-cs"/>
        </a:defRPr>
      </a:lvl1pPr>
      <a:lvl2pPr marL="287945" algn="l" defTabSz="575889" rtl="0" eaLnBrk="1" latinLnBrk="0" hangingPunct="1">
        <a:defRPr sz="1100" kern="1200">
          <a:solidFill>
            <a:schemeClr val="tx1"/>
          </a:solidFill>
          <a:latin typeface="+mn-lt"/>
          <a:ea typeface="+mn-ea"/>
          <a:cs typeface="+mn-cs"/>
        </a:defRPr>
      </a:lvl2pPr>
      <a:lvl3pPr marL="575889" algn="l" defTabSz="575889" rtl="0" eaLnBrk="1" latinLnBrk="0" hangingPunct="1">
        <a:defRPr sz="1100" kern="1200">
          <a:solidFill>
            <a:schemeClr val="tx1"/>
          </a:solidFill>
          <a:latin typeface="+mn-lt"/>
          <a:ea typeface="+mn-ea"/>
          <a:cs typeface="+mn-cs"/>
        </a:defRPr>
      </a:lvl3pPr>
      <a:lvl4pPr marL="863834" algn="l" defTabSz="575889" rtl="0" eaLnBrk="1" latinLnBrk="0" hangingPunct="1">
        <a:defRPr sz="1100" kern="1200">
          <a:solidFill>
            <a:schemeClr val="tx1"/>
          </a:solidFill>
          <a:latin typeface="+mn-lt"/>
          <a:ea typeface="+mn-ea"/>
          <a:cs typeface="+mn-cs"/>
        </a:defRPr>
      </a:lvl4pPr>
      <a:lvl5pPr marL="1151778" algn="l" defTabSz="575889" rtl="0" eaLnBrk="1" latinLnBrk="0" hangingPunct="1">
        <a:defRPr sz="1100" kern="1200">
          <a:solidFill>
            <a:schemeClr val="tx1"/>
          </a:solidFill>
          <a:latin typeface="+mn-lt"/>
          <a:ea typeface="+mn-ea"/>
          <a:cs typeface="+mn-cs"/>
        </a:defRPr>
      </a:lvl5pPr>
      <a:lvl6pPr marL="1439723" algn="l" defTabSz="575889" rtl="0" eaLnBrk="1" latinLnBrk="0" hangingPunct="1">
        <a:defRPr sz="1100" kern="1200">
          <a:solidFill>
            <a:schemeClr val="tx1"/>
          </a:solidFill>
          <a:latin typeface="+mn-lt"/>
          <a:ea typeface="+mn-ea"/>
          <a:cs typeface="+mn-cs"/>
        </a:defRPr>
      </a:lvl6pPr>
      <a:lvl7pPr marL="1727667" algn="l" defTabSz="575889" rtl="0" eaLnBrk="1" latinLnBrk="0" hangingPunct="1">
        <a:defRPr sz="1100" kern="1200">
          <a:solidFill>
            <a:schemeClr val="tx1"/>
          </a:solidFill>
          <a:latin typeface="+mn-lt"/>
          <a:ea typeface="+mn-ea"/>
          <a:cs typeface="+mn-cs"/>
        </a:defRPr>
      </a:lvl7pPr>
      <a:lvl8pPr marL="2015612" algn="l" defTabSz="575889" rtl="0" eaLnBrk="1" latinLnBrk="0" hangingPunct="1">
        <a:defRPr sz="1100" kern="1200">
          <a:solidFill>
            <a:schemeClr val="tx1"/>
          </a:solidFill>
          <a:latin typeface="+mn-lt"/>
          <a:ea typeface="+mn-ea"/>
          <a:cs typeface="+mn-cs"/>
        </a:defRPr>
      </a:lvl8pPr>
      <a:lvl9pPr marL="2303556" algn="l" defTabSz="575889"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07974" y="171338"/>
            <a:ext cx="8531413" cy="826454"/>
          </a:xfrm>
        </p:spPr>
        <p:txBody>
          <a:bodyPr/>
          <a:lstStyle/>
          <a:p>
            <a:pPr eaLnBrk="1" hangingPunct="1"/>
            <a:r>
              <a:rPr lang="en-GB" sz="2800" b="1" dirty="0" smtClean="0">
                <a:latin typeface="AU Passata" pitchFamily="34" charset="0"/>
              </a:rPr>
              <a:t>2012 SUMMER ASSEMBLY</a:t>
            </a:r>
            <a:r>
              <a:t/>
            </a:r>
            <a:br/>
            <a:endParaRPr lang="en-GB" sz="2800" dirty="0">
              <a:latin typeface="AU Passata" pitchFamily="34" charset="0"/>
            </a:endParaRPr>
          </a:p>
        </p:txBody>
      </p:sp>
      <p:sp>
        <p:nvSpPr>
          <p:cNvPr id="23555" name="Rectangle 3"/>
          <p:cNvSpPr>
            <a:spLocks noGrp="1" noChangeArrowheads="1"/>
          </p:cNvSpPr>
          <p:nvPr>
            <p:ph type="subTitle" idx="1"/>
          </p:nvPr>
        </p:nvSpPr>
        <p:spPr>
          <a:xfrm>
            <a:off x="307973" y="918002"/>
            <a:ext cx="8421663" cy="251128"/>
          </a:xfrm>
        </p:spPr>
        <p:txBody>
          <a:bodyPr/>
          <a:lstStyle/>
          <a:p>
            <a:pPr eaLnBrk="1" hangingPunct="1"/>
            <a:endParaRPr lang="da-DK" sz="1300" b="1" dirty="0">
              <a:latin typeface="AU Passata" pitchFamily="34" charset="0"/>
            </a:endParaRPr>
          </a:p>
        </p:txBody>
      </p:sp>
      <p:grpSp>
        <p:nvGrpSpPr>
          <p:cNvPr id="5" name="Group 43"/>
          <p:cNvGrpSpPr>
            <a:grpSpLocks noChangeAspect="1"/>
          </p:cNvGrpSpPr>
          <p:nvPr/>
        </p:nvGrpSpPr>
        <p:grpSpPr bwMode="auto">
          <a:xfrm>
            <a:off x="357249" y="4757990"/>
            <a:ext cx="592428" cy="220891"/>
            <a:chOff x="454" y="227"/>
            <a:chExt cx="384" cy="192"/>
          </a:xfrm>
          <a:solidFill>
            <a:schemeClr val="bg1"/>
          </a:solidFill>
          <a:effectLst>
            <a:outerShdw blurRad="50800" dist="50800" dir="5400000" sx="1000" sy="1000" algn="ctr" rotWithShape="0">
              <a:schemeClr val="bg1"/>
            </a:outerShdw>
          </a:effectLst>
        </p:grpSpPr>
        <p:sp>
          <p:nvSpPr>
            <p:cNvPr id="6" name="Freeform 44"/>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grpFill/>
            <a:ln w="9525">
              <a:noFill/>
              <a:round/>
              <a:headEnd/>
              <a:tailEnd/>
            </a:ln>
          </p:spPr>
          <p:txBody>
            <a:bodyPr/>
            <a:lstStyle/>
            <a:p>
              <a:pPr>
                <a:defRPr/>
              </a:pPr>
              <a:endParaRPr lang="da-DK">
                <a:solidFill>
                  <a:schemeClr val="bg1"/>
                </a:solidFill>
              </a:endParaRPr>
            </a:p>
          </p:txBody>
        </p:sp>
        <p:sp>
          <p:nvSpPr>
            <p:cNvPr id="7" name="Freeform 45"/>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grpFill/>
            <a:ln w="9525">
              <a:noFill/>
              <a:round/>
              <a:headEnd/>
              <a:tailEnd/>
            </a:ln>
          </p:spPr>
          <p:txBody>
            <a:bodyPr/>
            <a:lstStyle/>
            <a:p>
              <a:pPr>
                <a:defRPr/>
              </a:pPr>
              <a:endParaRPr lang="da-DK" dirty="0">
                <a:solidFill>
                  <a:schemeClr val="bg1"/>
                </a:solidFill>
              </a:endParaRPr>
            </a:p>
          </p:txBody>
        </p:sp>
      </p:grpSp>
      <p:sp>
        <p:nvSpPr>
          <p:cNvPr id="8" name="bmkFld2MainEntity"/>
          <p:cNvSpPr txBox="1">
            <a:spLocks noChangeArrowheads="1"/>
          </p:cNvSpPr>
          <p:nvPr/>
        </p:nvSpPr>
        <p:spPr bwMode="auto">
          <a:xfrm>
            <a:off x="1118782" y="4629486"/>
            <a:ext cx="2041581" cy="371232"/>
          </a:xfrm>
          <a:prstGeom prst="rect">
            <a:avLst/>
          </a:prstGeom>
          <a:noFill/>
          <a:ln w="1778" algn="ctr">
            <a:noFill/>
            <a:miter lim="800000"/>
            <a:headEnd/>
            <a:tailEnd/>
          </a:ln>
          <a:effectLst/>
        </p:spPr>
        <p:txBody>
          <a:bodyPr lIns="0" tIns="0" rIns="0" bIns="0" anchor="b"/>
          <a:lstStyle/>
          <a:p>
            <a:pPr defTabSz="815843">
              <a:lnSpc>
                <a:spcPct val="95000"/>
              </a:lnSpc>
              <a:defRPr/>
            </a:pPr>
            <a:r>
              <a:rPr lang="en-GB" sz="1000" dirty="0">
                <a:solidFill>
                  <a:schemeClr val="bg1"/>
                </a:solidFill>
                <a:latin typeface="AU Passata" pitchFamily="34" charset="0"/>
              </a:rPr>
              <a:t>AARHUS</a:t>
            </a:r>
          </a:p>
          <a:p>
            <a:pPr defTabSz="815843">
              <a:lnSpc>
                <a:spcPct val="95000"/>
              </a:lnSpc>
              <a:defRPr/>
            </a:pPr>
            <a:r>
              <a:rPr lang="en-GB" sz="1000" dirty="0">
                <a:solidFill>
                  <a:schemeClr val="bg1"/>
                </a:solidFill>
                <a:latin typeface="AU Passata" pitchFamily="34" charset="0"/>
              </a:rPr>
              <a:t>UNIVERSITY</a:t>
            </a:r>
          </a:p>
        </p:txBody>
      </p:sp>
      <p:pic>
        <p:nvPicPr>
          <p:cNvPr id="9" name="Picture 2" descr="\\au\dfs\usr\admimnc\Billeder\Sommertale_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1419622"/>
            <a:ext cx="5131483" cy="3420554"/>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Our </a:t>
            </a:r>
            <a:r>
              <a:rPr lang="en-GB" b="1" dirty="0" smtClean="0"/>
              <a:t>foundation</a:t>
            </a:r>
            <a:r>
              <a:rPr lang="en-GB" dirty="0" smtClean="0"/>
              <a:t> - our </a:t>
            </a:r>
            <a:r>
              <a:rPr lang="en-GB" b="1" dirty="0" smtClean="0"/>
              <a:t>challenges</a:t>
            </a:r>
            <a:r>
              <a:rPr lang="en-GB" dirty="0" smtClean="0"/>
              <a:t> - and AU's </a:t>
            </a:r>
            <a:r>
              <a:rPr lang="en-GB" b="1" dirty="0" smtClean="0"/>
              <a:t>solutions</a:t>
            </a:r>
            <a:r>
              <a:rPr lang="en-GB" dirty="0" smtClean="0"/>
              <a:t> </a:t>
            </a:r>
            <a:endParaRPr lang="en-GB" dirty="0">
              <a:solidFill>
                <a:srgbClr val="183C83"/>
              </a:solidFill>
              <a:latin typeface="AU Passata Light"/>
            </a:endParaRPr>
          </a:p>
        </p:txBody>
      </p:sp>
      <p:sp>
        <p:nvSpPr>
          <p:cNvPr id="3" name="Pladsholder til indhold 2"/>
          <p:cNvSpPr>
            <a:spLocks noGrp="1"/>
          </p:cNvSpPr>
          <p:nvPr>
            <p:ph idx="1"/>
          </p:nvPr>
        </p:nvSpPr>
        <p:spPr>
          <a:xfrm>
            <a:off x="358369" y="1131590"/>
            <a:ext cx="8421663" cy="3352850"/>
          </a:xfrm>
        </p:spPr>
        <p:txBody>
          <a:bodyPr/>
          <a:lstStyle/>
          <a:p>
            <a:pPr marL="155970" lvl="1" indent="-155970">
              <a:lnSpc>
                <a:spcPts val="1874"/>
              </a:lnSpc>
              <a:buSzPct val="100000"/>
              <a:buNone/>
              <a:defRPr/>
            </a:pPr>
            <a:endParaRPr lang="en-GB" sz="1600" b="1" dirty="0" smtClean="0"/>
          </a:p>
          <a:p>
            <a:pPr marL="155970" lvl="1" indent="-155970">
              <a:lnSpc>
                <a:spcPts val="1874"/>
              </a:lnSpc>
              <a:buSzPct val="100000"/>
              <a:buNone/>
              <a:defRPr/>
            </a:pPr>
            <a:r>
              <a:rPr lang="en-GB" sz="1600" dirty="0" smtClean="0"/>
              <a:t>The</a:t>
            </a:r>
            <a:r>
              <a:rPr lang="en-GB" sz="1600" b="1" dirty="0" smtClean="0"/>
              <a:t> Ministry's supervisory report</a:t>
            </a:r>
            <a:r>
              <a:rPr lang="en-GB" sz="1600" dirty="0" smtClean="0"/>
              <a:t> (2012) provides a solid foundation for the coming </a:t>
            </a:r>
            <a:r>
              <a:rPr lang="en-GB" sz="1600" dirty="0" smtClean="0"/>
              <a:t>years</a:t>
            </a:r>
            <a:endParaRPr lang="en-GB" sz="1600" dirty="0" smtClean="0"/>
          </a:p>
          <a:p>
            <a:pPr marL="155970" lvl="1" indent="-155970">
              <a:lnSpc>
                <a:spcPts val="1874"/>
              </a:lnSpc>
              <a:buSzPct val="100000"/>
              <a:buNone/>
              <a:defRPr/>
            </a:pPr>
            <a:endParaRPr lang="en-GB" sz="1600" b="1" dirty="0" smtClean="0"/>
          </a:p>
          <a:p>
            <a:pPr marL="155970" lvl="1" indent="-155970">
              <a:lnSpc>
                <a:spcPts val="1874"/>
              </a:lnSpc>
              <a:buSzPct val="100000"/>
              <a:buNone/>
              <a:defRPr/>
            </a:pPr>
            <a:r>
              <a:rPr lang="en-GB" sz="1600" dirty="0" smtClean="0"/>
              <a:t>The </a:t>
            </a:r>
            <a:r>
              <a:rPr lang="en-GB" sz="1600" b="1" dirty="0" smtClean="0"/>
              <a:t>new development contract</a:t>
            </a:r>
            <a:r>
              <a:rPr lang="en-GB" sz="1600" dirty="0" smtClean="0"/>
              <a:t> (2012-2014) is complete: </a:t>
            </a:r>
          </a:p>
          <a:p>
            <a:pPr marL="319938" lvl="2" indent="-155970">
              <a:lnSpc>
                <a:spcPts val="1874"/>
              </a:lnSpc>
              <a:buSzPct val="100000"/>
              <a:defRPr/>
            </a:pPr>
            <a:r>
              <a:rPr lang="en-GB" sz="1600" dirty="0" smtClean="0"/>
              <a:t>Contains a range of concrete goals for our future development</a:t>
            </a:r>
          </a:p>
          <a:p>
            <a:pPr marL="319938" lvl="2" indent="-155970">
              <a:lnSpc>
                <a:spcPts val="1874"/>
              </a:lnSpc>
              <a:buSzPct val="100000"/>
              <a:buNone/>
              <a:defRPr/>
            </a:pPr>
            <a:endParaRPr lang="en-GB" sz="1600" dirty="0" smtClean="0"/>
          </a:p>
          <a:p>
            <a:pPr marL="155970" lvl="1" indent="-155970">
              <a:lnSpc>
                <a:spcPts val="1874"/>
              </a:lnSpc>
              <a:buSzPct val="100000"/>
              <a:buNone/>
              <a:defRPr/>
            </a:pPr>
            <a:r>
              <a:rPr lang="en-GB" sz="1600" b="1" dirty="0" smtClean="0"/>
              <a:t>Aarhus University updates its strategy</a:t>
            </a:r>
            <a:r>
              <a:rPr lang="en-GB" sz="1600" dirty="0" smtClean="0"/>
              <a:t> (2012-2017)</a:t>
            </a:r>
          </a:p>
          <a:p>
            <a:pPr marL="319938" lvl="2" indent="-155970">
              <a:lnSpc>
                <a:spcPts val="1874"/>
              </a:lnSpc>
              <a:buSzPct val="100000"/>
              <a:buFont typeface="Arial"/>
              <a:buChar char="•"/>
              <a:defRPr/>
            </a:pPr>
            <a:r>
              <a:rPr lang="en-GB" sz="1600" dirty="0" smtClean="0"/>
              <a:t>Not a decisive shift in strategic </a:t>
            </a:r>
            <a:r>
              <a:rPr lang="en-GB" sz="1600" dirty="0" smtClean="0"/>
              <a:t>direction</a:t>
            </a:r>
            <a:endParaRPr lang="en-GB" sz="1600" dirty="0" smtClean="0"/>
          </a:p>
          <a:p>
            <a:pPr marL="319938" lvl="2" indent="-155970">
              <a:lnSpc>
                <a:spcPts val="1874"/>
              </a:lnSpc>
              <a:buSzPct val="100000"/>
              <a:buFont typeface="Arial"/>
              <a:buChar char="•"/>
              <a:defRPr/>
            </a:pPr>
            <a:r>
              <a:rPr lang="en-GB" sz="1600" dirty="0" smtClean="0"/>
              <a:t>A sharper definition of goals and the activities and initiatives required to achieve </a:t>
            </a:r>
            <a:r>
              <a:rPr lang="en-GB" sz="1600" dirty="0" smtClean="0"/>
              <a:t>them</a:t>
            </a:r>
            <a:endParaRPr lang="en-GB" sz="1600" dirty="0" smtClean="0"/>
          </a:p>
          <a:p>
            <a:pPr marL="319938" lvl="2" indent="-155970">
              <a:lnSpc>
                <a:spcPts val="1874"/>
              </a:lnSpc>
              <a:buSzPct val="100000"/>
              <a:buFont typeface="Arial"/>
              <a:buChar char="•"/>
              <a:defRPr/>
            </a:pPr>
            <a:r>
              <a:rPr lang="en-GB" sz="1600" dirty="0" smtClean="0"/>
              <a:t>The strategies of the main academic areas are in consultation and to debate - a process which will continue throughout the </a:t>
            </a:r>
            <a:r>
              <a:rPr lang="en-GB" sz="1600" dirty="0" smtClean="0"/>
              <a:t>autumn</a:t>
            </a:r>
            <a:endParaRPr lang="en-GB" sz="1600" dirty="0" smtClean="0"/>
          </a:p>
          <a:p>
            <a:pPr marL="319938" lvl="2" indent="-155970">
              <a:lnSpc>
                <a:spcPts val="1874"/>
              </a:lnSpc>
              <a:buSzPct val="100000"/>
              <a:buFont typeface="Arial"/>
              <a:buChar char="•"/>
              <a:defRPr/>
            </a:pPr>
            <a:endParaRPr lang="en-GB" sz="1400" dirty="0"/>
          </a:p>
          <a:p>
            <a:pPr marL="155970" lvl="1" indent="-155970">
              <a:lnSpc>
                <a:spcPts val="1874"/>
              </a:lnSpc>
              <a:buSzPct val="100000"/>
              <a:buFont typeface="Arial"/>
              <a:buChar char="•"/>
              <a:defRPr/>
            </a:pPr>
            <a:endParaRPr lang="en-GB" sz="1600" dirty="0"/>
          </a:p>
          <a:p>
            <a:pPr marL="155970" lvl="1" indent="-155970">
              <a:lnSpc>
                <a:spcPts val="1874"/>
              </a:lnSpc>
            </a:pPr>
            <a:endParaRPr lang="en-GB" sz="1600" dirty="0"/>
          </a:p>
          <a:p>
            <a:endParaRPr lang="en-GB" dirty="0" smtClean="0"/>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Clearer</a:t>
            </a:r>
            <a:r>
              <a:rPr lang="en-GB" dirty="0" smtClean="0"/>
              <a:t> challenges</a:t>
            </a:r>
            <a:endParaRPr lang="en-GB" dirty="0" smtClean="0">
              <a:solidFill>
                <a:srgbClr val="183C83"/>
              </a:solidFill>
              <a:latin typeface="AU Passata Light"/>
            </a:endParaRPr>
          </a:p>
        </p:txBody>
      </p:sp>
      <p:sp>
        <p:nvSpPr>
          <p:cNvPr id="3" name="Pladsholder til indhold 2"/>
          <p:cNvSpPr>
            <a:spLocks noGrp="1"/>
          </p:cNvSpPr>
          <p:nvPr>
            <p:ph idx="1"/>
          </p:nvPr>
        </p:nvSpPr>
        <p:spPr>
          <a:xfrm>
            <a:off x="358369" y="1200206"/>
            <a:ext cx="4141623" cy="3352850"/>
          </a:xfrm>
        </p:spPr>
        <p:txBody>
          <a:bodyPr/>
          <a:lstStyle/>
          <a:p>
            <a:r>
              <a:rPr lang="en-GB" dirty="0" smtClean="0"/>
              <a:t>The university's current strategy has been focused on implementing an academic and administrative structure which provides a good foundation for addressing society's </a:t>
            </a:r>
            <a:r>
              <a:rPr lang="en-GB" dirty="0" smtClean="0"/>
              <a:t>challenges</a:t>
            </a:r>
            <a:endParaRPr lang="en-GB" dirty="0" smtClean="0"/>
          </a:p>
          <a:p>
            <a:endParaRPr lang="en-GB" dirty="0" smtClean="0"/>
          </a:p>
          <a:p>
            <a:r>
              <a:rPr lang="en-GB" dirty="0" smtClean="0"/>
              <a:t>The new development contract will supplement existing strategies by identifying concrete goals for a few selected </a:t>
            </a:r>
            <a:r>
              <a:rPr lang="en-GB" dirty="0" smtClean="0"/>
              <a:t>areas</a:t>
            </a:r>
            <a:endParaRPr lang="en-GB" dirty="0" smtClean="0"/>
          </a:p>
          <a:p>
            <a:endParaRPr lang="en-GB" dirty="0" smtClean="0"/>
          </a:p>
          <a:p>
            <a:r>
              <a:rPr lang="en-GB" dirty="0" smtClean="0"/>
              <a:t>The total palette of goals provides a broad picture of the university's </a:t>
            </a:r>
            <a:r>
              <a:rPr lang="en-GB" dirty="0" smtClean="0"/>
              <a:t>activities</a:t>
            </a:r>
            <a:endParaRPr lang="en-GB" dirty="0" smtClean="0"/>
          </a:p>
          <a:p>
            <a:endParaRPr lang="en-GB" dirty="0" smtClean="0"/>
          </a:p>
          <a:p>
            <a:pPr lvl="1">
              <a:buNone/>
            </a:pPr>
            <a:endParaRPr lang="en-GB" sz="1600" b="1" dirty="0">
              <a:ea typeface="+mn-ea"/>
              <a:cs typeface="+mn-cs"/>
            </a:endParaRPr>
          </a:p>
          <a:p>
            <a:pPr lvl="1">
              <a:buNone/>
            </a:pPr>
            <a:endParaRPr lang="en-GB" sz="1800" dirty="0"/>
          </a:p>
          <a:p>
            <a:pPr lvl="1">
              <a:buNone/>
            </a:pPr>
            <a:endParaRPr lang="en-GB" sz="1800" dirty="0"/>
          </a:p>
          <a:p>
            <a:pPr lvl="1"/>
            <a:endParaRPr lang="en-GB" sz="1600" dirty="0"/>
          </a:p>
          <a:p>
            <a:pPr>
              <a:buNone/>
            </a:pPr>
            <a:endParaRPr lang="en-GB" b="1" dirty="0" smtClean="0"/>
          </a:p>
          <a:p>
            <a:pPr>
              <a:buNone/>
            </a:pPr>
            <a:endParaRPr lang="en-GB" dirty="0" smtClean="0"/>
          </a:p>
          <a:p>
            <a:pPr>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24199"/>
            <a:ext cx="4149068" cy="43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Increased </a:t>
            </a:r>
            <a:r>
              <a:rPr lang="en-GB" b="1" dirty="0" smtClean="0"/>
              <a:t>competition</a:t>
            </a:r>
            <a:r>
              <a:rPr lang="en-GB" dirty="0" smtClean="0"/>
              <a:t> in the world of research</a:t>
            </a:r>
            <a:endParaRPr lang="en-GB" dirty="0"/>
          </a:p>
        </p:txBody>
      </p:sp>
      <p:sp>
        <p:nvSpPr>
          <p:cNvPr id="3" name="Pladsholder til indhold 2"/>
          <p:cNvSpPr>
            <a:spLocks noGrp="1"/>
          </p:cNvSpPr>
          <p:nvPr>
            <p:ph idx="1"/>
          </p:nvPr>
        </p:nvSpPr>
        <p:spPr/>
        <p:txBody>
          <a:bodyPr/>
          <a:lstStyle/>
          <a:p>
            <a:pPr>
              <a:buNone/>
            </a:pPr>
            <a:endParaRPr lang="en-GB" b="1" dirty="0" smtClean="0"/>
          </a:p>
          <a:p>
            <a:pPr>
              <a:buNone/>
            </a:pPr>
            <a:r>
              <a:rPr lang="en-GB" b="1" dirty="0" smtClean="0"/>
              <a:t>More funding must be acquired through external competition </a:t>
            </a:r>
          </a:p>
          <a:p>
            <a:r>
              <a:rPr lang="en-GB" dirty="0" smtClean="0"/>
              <a:t>AU's solutions:</a:t>
            </a:r>
          </a:p>
          <a:p>
            <a:pPr lvl="1"/>
            <a:r>
              <a:rPr lang="en-GB" sz="1600" dirty="0"/>
              <a:t>Researchers must submit more collective applications in larger groups</a:t>
            </a:r>
          </a:p>
          <a:p>
            <a:pPr lvl="1"/>
            <a:r>
              <a:rPr lang="en-GB" sz="1600" dirty="0" smtClean="0"/>
              <a:t>Networks and consortium agreements with researchers from other universities</a:t>
            </a:r>
          </a:p>
          <a:p>
            <a:pPr lvl="1"/>
            <a:r>
              <a:rPr lang="en-GB" sz="1600" dirty="0" smtClean="0"/>
              <a:t>Strengthened research support services</a:t>
            </a:r>
          </a:p>
          <a:p>
            <a:pPr>
              <a:buNone/>
            </a:pPr>
            <a:endParaRPr lang="en-GB" b="1" dirty="0" smtClean="0"/>
          </a:p>
          <a:p>
            <a:pPr>
              <a:buNone/>
            </a:pPr>
            <a:r>
              <a:rPr lang="en-GB" b="1" dirty="0" smtClean="0"/>
              <a:t>Researchers are becoming increasingly mobile</a:t>
            </a:r>
          </a:p>
          <a:p>
            <a:pPr lvl="1"/>
            <a:r>
              <a:rPr lang="en-GB" sz="1600" dirty="0" smtClean="0"/>
              <a:t>AU's solutions:</a:t>
            </a:r>
          </a:p>
          <a:p>
            <a:pPr lvl="2">
              <a:spcBef>
                <a:spcPct val="0"/>
              </a:spcBef>
            </a:pPr>
            <a:r>
              <a:rPr lang="en-GB" sz="1600" dirty="0" smtClean="0"/>
              <a:t>Focus on developing our own research talents</a:t>
            </a:r>
          </a:p>
          <a:p>
            <a:pPr lvl="2">
              <a:spcBef>
                <a:spcPct val="0"/>
              </a:spcBef>
            </a:pPr>
            <a:r>
              <a:rPr lang="en-GB" sz="1600" dirty="0" smtClean="0"/>
              <a:t>Recruit prominent researchers and retain the most talented junior researchers </a:t>
            </a:r>
          </a:p>
          <a:p>
            <a:pPr lvl="2">
              <a:spcBef>
                <a:spcPct val="0"/>
              </a:spcBef>
            </a:pPr>
            <a:r>
              <a:rPr lang="en-GB" sz="1600" dirty="0" smtClean="0"/>
              <a:t>Develop transparent, coherent career paths for all employees and implement a well-functioning tenure track model for academic staff </a:t>
            </a:r>
            <a:endParaRPr lang="en-GB" sz="1600" dirty="0"/>
          </a:p>
          <a:p>
            <a:pPr>
              <a:buNone/>
            </a:pP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t/>
            </a:r>
            <a:br/>
            <a:r>
              <a:rPr lang="en-GB" b="1" dirty="0" smtClean="0"/>
              <a:t>Knowledge</a:t>
            </a:r>
            <a:r>
              <a:rPr lang="en-GB" dirty="0" smtClean="0"/>
              <a:t> for society</a:t>
            </a:r>
            <a:endParaRPr lang="en-GB" dirty="0"/>
          </a:p>
        </p:txBody>
      </p:sp>
      <p:sp>
        <p:nvSpPr>
          <p:cNvPr id="3" name="Pladsholder til indhold 2"/>
          <p:cNvSpPr>
            <a:spLocks noGrp="1"/>
          </p:cNvSpPr>
          <p:nvPr>
            <p:ph idx="1"/>
          </p:nvPr>
        </p:nvSpPr>
        <p:spPr>
          <a:xfrm>
            <a:off x="358369" y="1200206"/>
            <a:ext cx="5221743" cy="3352850"/>
          </a:xfrm>
        </p:spPr>
        <p:txBody>
          <a:bodyPr/>
          <a:lstStyle/>
          <a:p>
            <a:pPr marL="155970" lvl="1" indent="-155970">
              <a:lnSpc>
                <a:spcPts val="1874"/>
              </a:lnSpc>
              <a:buNone/>
            </a:pPr>
            <a:endParaRPr lang="en-GB" sz="1600" b="1" dirty="0" smtClean="0"/>
          </a:p>
          <a:p>
            <a:pPr marL="155970" lvl="1" indent="-155970">
              <a:lnSpc>
                <a:spcPts val="1874"/>
              </a:lnSpc>
              <a:buNone/>
            </a:pPr>
            <a:r>
              <a:rPr lang="en-GB" sz="1600" b="1" dirty="0" smtClean="0"/>
              <a:t>Focus on the challenges our societies face</a:t>
            </a:r>
          </a:p>
          <a:p>
            <a:r>
              <a:rPr lang="en-GB" dirty="0" smtClean="0">
                <a:ea typeface="+mn-ea"/>
                <a:cs typeface="+mn-cs"/>
              </a:rPr>
              <a:t>AU's solutions:</a:t>
            </a:r>
          </a:p>
          <a:p>
            <a:pPr lvl="1"/>
            <a:r>
              <a:rPr lang="en-GB" sz="1600" dirty="0">
                <a:ea typeface="+mn-ea"/>
                <a:cs typeface="+mn-cs"/>
              </a:rPr>
              <a:t>Interdisciplinary initiatives </a:t>
            </a:r>
          </a:p>
          <a:p>
            <a:pPr lvl="1">
              <a:buNone/>
            </a:pPr>
            <a:r>
              <a:rPr lang="en-GB" sz="1600" dirty="0" smtClean="0">
                <a:ea typeface="+mn-ea"/>
                <a:cs typeface="+mn-cs"/>
              </a:rPr>
              <a:t>	Annual revenue 2014 projected at DKK 275m </a:t>
            </a:r>
            <a:endParaRPr lang="en-GB" sz="1600" dirty="0">
              <a:ea typeface="+mn-ea"/>
              <a:cs typeface="+mn-cs"/>
            </a:endParaRPr>
          </a:p>
          <a:p>
            <a:pPr lvl="2">
              <a:spcBef>
                <a:spcPct val="0"/>
              </a:spcBef>
              <a:buNone/>
            </a:pPr>
            <a:endParaRPr lang="en-GB" sz="1600" dirty="0"/>
          </a:p>
          <a:p>
            <a:pPr marL="155970" lvl="1" indent="-155970">
              <a:lnSpc>
                <a:spcPts val="1874"/>
              </a:lnSpc>
              <a:buNone/>
            </a:pPr>
            <a:r>
              <a:rPr lang="en-GB" sz="1600" b="1" dirty="0"/>
              <a:t>Continued provision of independent research-based advisory and scientific services </a:t>
            </a:r>
          </a:p>
          <a:p>
            <a:r>
              <a:rPr lang="en-GB" dirty="0" smtClean="0"/>
              <a:t>AU's solution:</a:t>
            </a:r>
          </a:p>
          <a:p>
            <a:pPr lvl="1"/>
            <a:r>
              <a:rPr lang="en-GB" sz="1600" dirty="0"/>
              <a:t>Establishment of national centres in fields where AU possesses particularly relevant  expertise in relation to society's needs </a:t>
            </a:r>
          </a:p>
          <a:p>
            <a:pPr lvl="1"/>
            <a:r>
              <a:rPr lang="en-GB" sz="1600" dirty="0" smtClean="0"/>
              <a:t>New incentive structure and professional recognition for participating researchers</a:t>
            </a:r>
            <a:endParaRPr lang="en-GB" sz="1600" dirty="0"/>
          </a:p>
          <a:p>
            <a:pPr lvl="2">
              <a:spcBef>
                <a:spcPct val="0"/>
              </a:spcBef>
              <a:buNone/>
            </a:pPr>
            <a:endParaRPr lang="en-GB" sz="1600" dirty="0"/>
          </a:p>
          <a:p>
            <a:pPr>
              <a:buNone/>
            </a:pPr>
            <a:endParaRPr lang="en-GB" sz="2200"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131590"/>
            <a:ext cx="298389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Coherence</a:t>
            </a:r>
            <a:r>
              <a:rPr lang="en-GB" dirty="0" smtClean="0"/>
              <a:t> in the educational system</a:t>
            </a:r>
            <a:endParaRPr lang="en-GB" dirty="0"/>
          </a:p>
        </p:txBody>
      </p:sp>
      <p:sp>
        <p:nvSpPr>
          <p:cNvPr id="3" name="Pladsholder til indhold 2"/>
          <p:cNvSpPr>
            <a:spLocks noGrp="1"/>
          </p:cNvSpPr>
          <p:nvPr>
            <p:ph idx="1"/>
          </p:nvPr>
        </p:nvSpPr>
        <p:spPr>
          <a:xfrm>
            <a:off x="358369" y="1200206"/>
            <a:ext cx="4822103" cy="3352850"/>
          </a:xfrm>
        </p:spPr>
        <p:txBody>
          <a:bodyPr/>
          <a:lstStyle/>
          <a:p>
            <a:pPr>
              <a:buNone/>
            </a:pPr>
            <a:endParaRPr lang="en-GB" b="1" dirty="0" smtClean="0"/>
          </a:p>
          <a:p>
            <a:pPr>
              <a:buNone/>
            </a:pPr>
            <a:r>
              <a:rPr lang="en-GB" b="1" dirty="0" smtClean="0"/>
              <a:t>Ensure coherence in the educational system </a:t>
            </a:r>
          </a:p>
          <a:p>
            <a:r>
              <a:rPr lang="en-GB" dirty="0" smtClean="0"/>
              <a:t>AU's solutions:</a:t>
            </a:r>
          </a:p>
          <a:p>
            <a:pPr lvl="1"/>
            <a:r>
              <a:rPr lang="en-GB" sz="1600" dirty="0"/>
              <a:t>More effective recruitment</a:t>
            </a:r>
          </a:p>
          <a:p>
            <a:pPr lvl="1"/>
            <a:r>
              <a:rPr lang="en-GB" sz="1600" dirty="0"/>
              <a:t>Better opportunities for internal credit transfer - main focus on competences rather than the syllabus</a:t>
            </a:r>
          </a:p>
          <a:p>
            <a:pPr lvl="1"/>
            <a:r>
              <a:rPr lang="en-GB" sz="1600" dirty="0"/>
              <a:t>Increased collaboration with other advanced degree programmes at other institutions</a:t>
            </a:r>
          </a:p>
          <a:p>
            <a:pPr lvl="1"/>
            <a:r>
              <a:rPr lang="en-GB" sz="1600" dirty="0"/>
              <a:t>Improved opportunities for continuing education across the higher education system</a:t>
            </a:r>
          </a:p>
          <a:p>
            <a:pPr lvl="1"/>
            <a:r>
              <a:rPr lang="en-GB" sz="1600" dirty="0" smtClean="0"/>
              <a:t>More direct contact with the job market </a:t>
            </a:r>
            <a:endParaRPr lang="en-GB" sz="1600" dirty="0"/>
          </a:p>
          <a:p>
            <a:pPr lvl="1"/>
            <a:endParaRPr lang="en-GB" sz="1600" dirty="0"/>
          </a:p>
          <a:p>
            <a:endParaRPr lang="en-GB" dirty="0"/>
          </a:p>
        </p:txBody>
      </p:sp>
      <p:pic>
        <p:nvPicPr>
          <p:cNvPr id="10242" name="Picture 2" descr="\\au\dfs\usr\admimnc\Billeder\Sommertale_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0472" y="1275605"/>
            <a:ext cx="3599559" cy="23253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Quality</a:t>
            </a:r>
            <a:r>
              <a:rPr lang="en-GB" dirty="0" smtClean="0"/>
              <a:t> degree programmes</a:t>
            </a:r>
            <a:endParaRPr lang="en-GB" dirty="0"/>
          </a:p>
        </p:txBody>
      </p:sp>
      <p:sp>
        <p:nvSpPr>
          <p:cNvPr id="3" name="Pladsholder til indhold 2"/>
          <p:cNvSpPr>
            <a:spLocks noGrp="1"/>
          </p:cNvSpPr>
          <p:nvPr>
            <p:ph idx="1"/>
          </p:nvPr>
        </p:nvSpPr>
        <p:spPr>
          <a:xfrm>
            <a:off x="358369" y="1147609"/>
            <a:ext cx="5221743" cy="3312368"/>
          </a:xfrm>
        </p:spPr>
        <p:txBody>
          <a:bodyPr/>
          <a:lstStyle/>
          <a:p>
            <a:pPr>
              <a:buNone/>
            </a:pPr>
            <a:r>
              <a:rPr lang="en-GB" b="1" dirty="0" smtClean="0"/>
              <a:t>The </a:t>
            </a:r>
            <a:r>
              <a:rPr lang="en-GB" b="1" dirty="0" smtClean="0"/>
              <a:t>challenges of the 'mass university'</a:t>
            </a:r>
          </a:p>
          <a:p>
            <a:r>
              <a:rPr lang="en-GB" dirty="0" smtClean="0"/>
              <a:t>AU's solution:</a:t>
            </a:r>
          </a:p>
          <a:p>
            <a:pPr lvl="1"/>
            <a:r>
              <a:rPr lang="en-GB" sz="1600" dirty="0"/>
              <a:t>Focus on quality, study environment and teaching</a:t>
            </a:r>
          </a:p>
          <a:p>
            <a:pPr lvl="1">
              <a:buNone/>
            </a:pPr>
            <a:r>
              <a:rPr lang="en-GB" sz="1600" dirty="0" smtClean="0"/>
              <a:t>	development</a:t>
            </a:r>
            <a:endParaRPr lang="en-GB" sz="1600" dirty="0"/>
          </a:p>
          <a:p>
            <a:pPr lvl="1"/>
            <a:r>
              <a:rPr lang="en-GB" sz="1600" dirty="0" smtClean="0"/>
              <a:t>Research-based teaching and student guidance</a:t>
            </a:r>
            <a:endParaRPr lang="en-GB" sz="1600" dirty="0"/>
          </a:p>
          <a:p>
            <a:pPr lvl="1"/>
            <a:r>
              <a:rPr lang="en-GB" sz="1600" dirty="0" smtClean="0"/>
              <a:t>Better adaptation to the needs of the job market</a:t>
            </a:r>
            <a:endParaRPr lang="en-GB" sz="1600" dirty="0"/>
          </a:p>
          <a:p>
            <a:pPr lvl="1"/>
            <a:r>
              <a:rPr lang="en-GB" sz="1600" dirty="0" smtClean="0"/>
              <a:t>Parallel focus on elite programmes for students with an interest in a research career</a:t>
            </a:r>
            <a:endParaRPr lang="en-GB" sz="1600" dirty="0"/>
          </a:p>
          <a:p>
            <a:pPr lvl="1"/>
            <a:endParaRPr lang="en-GB" sz="1600" dirty="0"/>
          </a:p>
          <a:p>
            <a:pPr>
              <a:buNone/>
            </a:pPr>
            <a:r>
              <a:rPr lang="en-GB" b="1" dirty="0" smtClean="0"/>
              <a:t>Ensure that graduates have good employment prospects</a:t>
            </a:r>
          </a:p>
          <a:p>
            <a:pPr>
              <a:buNone/>
            </a:pPr>
            <a:r>
              <a:rPr lang="en-GB" dirty="0" smtClean="0"/>
              <a:t>AU's solution:</a:t>
            </a:r>
          </a:p>
          <a:p>
            <a:pPr lvl="1"/>
            <a:r>
              <a:rPr lang="en-GB" dirty="0" smtClean="0"/>
              <a:t>Innovation and entrepreneurship programmes, student jobs, professionally oriented Master's degrees, the </a:t>
            </a:r>
            <a:r>
              <a:rPr lang="en-GB" dirty="0" smtClean="0"/>
              <a:t>Student </a:t>
            </a:r>
            <a:r>
              <a:rPr lang="en-GB" dirty="0" smtClean="0"/>
              <a:t>Entrepreneurship Incubator</a:t>
            </a:r>
            <a:r>
              <a:rPr lang="en-GB" sz="1600" dirty="0"/>
              <a:t> </a:t>
            </a:r>
          </a:p>
          <a:p>
            <a:pPr lvl="1"/>
            <a:endParaRPr lang="en-GB" sz="1600" dirty="0"/>
          </a:p>
          <a:p>
            <a:pPr>
              <a:buNone/>
            </a:pPr>
            <a:endParaRPr lang="en-GB" sz="2000" dirty="0"/>
          </a:p>
          <a:p>
            <a:pPr>
              <a:buNone/>
            </a:pPr>
            <a:endParaRPr lang="en-GB" dirty="0"/>
          </a:p>
        </p:txBody>
      </p:sp>
      <p:pic>
        <p:nvPicPr>
          <p:cNvPr id="11266" name="Picture 2" descr="\\au\dfs\usr\admimnc\Billeder\Sommertale_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5264" y="1707654"/>
            <a:ext cx="2847857" cy="1979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Knowledge exchange and </a:t>
            </a:r>
            <a:r>
              <a:rPr lang="en-GB" b="1" dirty="0" smtClean="0"/>
              <a:t>innovation</a:t>
            </a:r>
            <a:r>
              <a:rPr lang="en-GB" dirty="0" smtClean="0"/>
              <a:t> </a:t>
            </a:r>
            <a:endParaRPr lang="en-GB" dirty="0"/>
          </a:p>
        </p:txBody>
      </p:sp>
      <p:sp>
        <p:nvSpPr>
          <p:cNvPr id="3" name="Pladsholder til indhold 2"/>
          <p:cNvSpPr>
            <a:spLocks noGrp="1"/>
          </p:cNvSpPr>
          <p:nvPr>
            <p:ph idx="1"/>
          </p:nvPr>
        </p:nvSpPr>
        <p:spPr>
          <a:xfrm>
            <a:off x="358369" y="1200206"/>
            <a:ext cx="8030055" cy="3352850"/>
          </a:xfrm>
        </p:spPr>
        <p:txBody>
          <a:bodyPr/>
          <a:lstStyle/>
          <a:p>
            <a:pPr marL="155970" lvl="1" indent="-155970">
              <a:lnSpc>
                <a:spcPts val="1874"/>
              </a:lnSpc>
              <a:buNone/>
            </a:pPr>
            <a:endParaRPr lang="en-GB" sz="1600" b="1" dirty="0" smtClean="0"/>
          </a:p>
          <a:p>
            <a:pPr marL="155970" lvl="1" indent="-155970">
              <a:lnSpc>
                <a:spcPts val="1874"/>
              </a:lnSpc>
              <a:buNone/>
            </a:pPr>
            <a:r>
              <a:rPr lang="en-GB" sz="1600" b="1" dirty="0" smtClean="0"/>
              <a:t>Innovation and effective knowledge exchange in flexible interplay with society</a:t>
            </a:r>
          </a:p>
          <a:p>
            <a:r>
              <a:rPr lang="en-GB" dirty="0" smtClean="0"/>
              <a:t>AU's solutions:</a:t>
            </a:r>
          </a:p>
          <a:p>
            <a:pPr lvl="1"/>
            <a:r>
              <a:rPr lang="en-GB" sz="1600" dirty="0"/>
              <a:t>Increase the number of industrial PhD students, corporate-sponsored professorships, and partnerships with private businesses </a:t>
            </a:r>
          </a:p>
          <a:p>
            <a:pPr lvl="1">
              <a:buNone/>
            </a:pPr>
            <a:r>
              <a:rPr lang="en-GB" sz="1600" dirty="0" smtClean="0"/>
              <a:t>	External partnerships worth an estimated DKK 1.3bn in 2014 </a:t>
            </a:r>
            <a:endParaRPr lang="en-GB" sz="1600" dirty="0"/>
          </a:p>
          <a:p>
            <a:pPr lvl="1"/>
            <a:r>
              <a:rPr lang="en-GB" sz="1600" dirty="0" smtClean="0"/>
              <a:t>Contribute to developing the national innovation strategy </a:t>
            </a:r>
            <a:endParaRPr lang="en-GB" sz="1600" dirty="0"/>
          </a:p>
          <a:p>
            <a:pPr lvl="1"/>
            <a:endParaRPr lang="en-GB" sz="1600" dirty="0"/>
          </a:p>
          <a:p>
            <a:pPr marL="155970" lvl="1" indent="-155970">
              <a:lnSpc>
                <a:spcPts val="1874"/>
              </a:lnSpc>
              <a:buNone/>
            </a:pPr>
            <a:r>
              <a:rPr lang="en-GB" sz="1600" b="1" dirty="0"/>
              <a:t>Ensure continuing influence on civil society, political decisions and culture</a:t>
            </a:r>
          </a:p>
          <a:p>
            <a:r>
              <a:rPr lang="en-GB" dirty="0" smtClean="0"/>
              <a:t>AU's solutions:</a:t>
            </a:r>
          </a:p>
          <a:p>
            <a:pPr lvl="1"/>
            <a:r>
              <a:rPr lang="en-GB" sz="1600" dirty="0"/>
              <a:t>Increase further and continuing education, career services and alumni activities</a:t>
            </a:r>
          </a:p>
          <a:p>
            <a:pPr lvl="1"/>
            <a:r>
              <a:rPr lang="en-GB" sz="1600" dirty="0"/>
              <a:t>Exploit synergies between activities - including links to the business community</a:t>
            </a:r>
          </a:p>
          <a:p>
            <a:pPr lvl="1">
              <a:buNone/>
            </a:pPr>
            <a:endParaRPr lang="en-GB" sz="1600" dirty="0"/>
          </a:p>
          <a:p>
            <a:pPr lvl="1"/>
            <a:endParaRPr lang="en-GB" sz="1600" dirty="0"/>
          </a:p>
          <a:p>
            <a:pPr>
              <a:buNone/>
            </a:pP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Major changes</a:t>
            </a:r>
            <a:r>
              <a:rPr lang="en-GB" dirty="0" smtClean="0"/>
              <a:t> and open debate</a:t>
            </a:r>
            <a:endParaRPr lang="en-GB" dirty="0"/>
          </a:p>
        </p:txBody>
      </p:sp>
      <p:sp>
        <p:nvSpPr>
          <p:cNvPr id="3" name="Pladsholder til indhold 2"/>
          <p:cNvSpPr>
            <a:spLocks noGrp="1"/>
          </p:cNvSpPr>
          <p:nvPr>
            <p:ph idx="1"/>
          </p:nvPr>
        </p:nvSpPr>
        <p:spPr>
          <a:xfrm>
            <a:off x="358368" y="1200206"/>
            <a:ext cx="8246079" cy="3352850"/>
          </a:xfrm>
        </p:spPr>
        <p:txBody>
          <a:bodyPr/>
          <a:lstStyle/>
          <a:p>
            <a:endParaRPr lang="en-GB" dirty="0" smtClean="0">
              <a:latin typeface="AU Passata" pitchFamily="34" charset="0"/>
            </a:endParaRPr>
          </a:p>
          <a:p>
            <a:r>
              <a:rPr lang="en-GB" dirty="0" smtClean="0">
                <a:latin typeface="AU Passata" pitchFamily="34" charset="0"/>
              </a:rPr>
              <a:t>The most comprehensive reorganisation in the university's history continues, and in the last si months, it has given rise to many critical questions, comments and </a:t>
            </a:r>
            <a:r>
              <a:rPr lang="en-GB" dirty="0" smtClean="0">
                <a:latin typeface="AU Passata" pitchFamily="34" charset="0"/>
              </a:rPr>
              <a:t>proposals</a:t>
            </a:r>
            <a:endParaRPr lang="en-GB" dirty="0" smtClean="0">
              <a:latin typeface="AU Passata" pitchFamily="34" charset="0"/>
            </a:endParaRPr>
          </a:p>
          <a:p>
            <a:endParaRPr lang="en-GB" dirty="0">
              <a:latin typeface="AU Passata" pitchFamily="34" charset="0"/>
            </a:endParaRPr>
          </a:p>
          <a:p>
            <a:r>
              <a:rPr lang="en-GB" dirty="0" smtClean="0">
                <a:latin typeface="AU Passata" pitchFamily="34" charset="0"/>
              </a:rPr>
              <a:t>While public debate has been sparked by these changes, it has often focused on more general issues of university </a:t>
            </a:r>
            <a:r>
              <a:rPr lang="en-GB" dirty="0" smtClean="0">
                <a:latin typeface="AU Passata" pitchFamily="34" charset="0"/>
              </a:rPr>
              <a:t>policy</a:t>
            </a:r>
            <a:endParaRPr lang="en-GB" dirty="0" smtClean="0">
              <a:latin typeface="AU Passata" pitchFamily="34" charset="0"/>
            </a:endParaRPr>
          </a:p>
          <a:p>
            <a:endParaRPr lang="en-GB" dirty="0" smtClean="0">
              <a:latin typeface="AU Passata" pitchFamily="34" charset="0"/>
            </a:endParaRPr>
          </a:p>
          <a:p>
            <a:r>
              <a:rPr lang="en-GB" dirty="0">
                <a:latin typeface="AU Passata" pitchFamily="34" charset="0"/>
              </a:rPr>
              <a:t>The debates closes to the development process itself have most often concerned the level of administrative </a:t>
            </a:r>
            <a:r>
              <a:rPr lang="en-GB" dirty="0" smtClean="0">
                <a:latin typeface="AU Passata" pitchFamily="34" charset="0"/>
              </a:rPr>
              <a:t>service</a:t>
            </a:r>
            <a:endParaRPr lang="en-GB" dirty="0">
              <a:latin typeface="AU Passata" pitchFamily="34" charset="0"/>
            </a:endParaRPr>
          </a:p>
          <a:p>
            <a:endParaRPr lang="en-GB" dirty="0">
              <a:latin typeface="AU Passata" pitchFamily="34" charset="0"/>
            </a:endParaRPr>
          </a:p>
          <a:p>
            <a:r>
              <a:rPr lang="en-GB" dirty="0" smtClean="0">
                <a:latin typeface="AU Passata" pitchFamily="34" charset="0"/>
              </a:rPr>
              <a:t>On the university website, University Director Jørgen Jørgensen provides a status report on the administrative situation: great efforts are being made to bring the organisation into place as quickly as </a:t>
            </a:r>
            <a:r>
              <a:rPr lang="en-GB" dirty="0" smtClean="0">
                <a:latin typeface="AU Passata" pitchFamily="34" charset="0"/>
              </a:rPr>
              <a:t>possible</a:t>
            </a:r>
            <a:endParaRPr lang="en-GB" dirty="0">
              <a:latin typeface="AU Passata" pitchFamily="34" charset="0"/>
            </a:endParaRPr>
          </a:p>
          <a:p>
            <a:endParaRPr lang="en-GB" dirty="0">
              <a:latin typeface="AU Passata" pitchFamily="34" charset="0"/>
            </a:endParaRPr>
          </a:p>
          <a:p>
            <a:endParaRPr lang="en-GB" dirty="0">
              <a:latin typeface="AU Passata" pitchFamily="34" charset="0"/>
            </a:endParaRPr>
          </a:p>
          <a:p>
            <a:endParaRPr lang="en-GB" dirty="0" smtClean="0">
              <a:latin typeface="AU Passata" pitchFamily="34" charset="0"/>
            </a:endParaRPr>
          </a:p>
          <a:p>
            <a:endParaRPr lang="en-GB" dirty="0" smtClean="0">
              <a:latin typeface="AU Passata" pitchFamily="34" charset="0"/>
            </a:endParaRPr>
          </a:p>
          <a:p>
            <a:endParaRPr lang="en-GB" sz="1800" dirty="0">
              <a:latin typeface="AU Passat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The </a:t>
            </a:r>
            <a:r>
              <a:rPr lang="en-GB" b="1" dirty="0" smtClean="0"/>
              <a:t>Ministry's conclusion</a:t>
            </a:r>
            <a:r>
              <a:rPr lang="en-GB" dirty="0" smtClean="0"/>
              <a:t> in the 2012 supervisory report</a:t>
            </a:r>
            <a:endParaRPr lang="en-GB" dirty="0"/>
          </a:p>
        </p:txBody>
      </p:sp>
      <p:sp>
        <p:nvSpPr>
          <p:cNvPr id="3" name="Pladsholder til indhold 2"/>
          <p:cNvSpPr>
            <a:spLocks noGrp="1"/>
          </p:cNvSpPr>
          <p:nvPr>
            <p:ph idx="1"/>
          </p:nvPr>
        </p:nvSpPr>
        <p:spPr/>
        <p:txBody>
          <a:bodyPr/>
          <a:lstStyle/>
          <a:p>
            <a:pPr>
              <a:buNone/>
            </a:pPr>
            <a:r>
              <a:rPr lang="en-GB" dirty="0" smtClean="0"/>
              <a:t>'Aarhus University is contributing to addressing major social challenges and has pledged to contribute actively to fulfil its role as one of the cornerstones of the knowledge society. In response to these challenges, a range of necessary organisational changes have been implemented. As of 1 January 2011, Aarhus University implemented a new academic organisation. This represents a major reorganisation which is still ongoing and which has not yet been evaluated. The evaluation will be included in the psychological workplace evaluation to be performed in 2012.' (p.7)</a:t>
            </a:r>
          </a:p>
          <a:p>
            <a:pPr>
              <a:buNone/>
            </a:pPr>
            <a:endParaRPr lang="en-GB" dirty="0" smtClean="0"/>
          </a:p>
          <a:p>
            <a:pPr>
              <a:buNone/>
            </a:pPr>
            <a:r>
              <a:rPr lang="en-GB" dirty="0" smtClean="0"/>
              <a:t>'This report represents Aarhus University as a well-functioning university which exhibits positive development in all of its core activities and with respect to the enhancement of its physical </a:t>
            </a:r>
            <a:r>
              <a:rPr lang="en-GB" dirty="0" smtClean="0"/>
              <a:t>surroundings</a:t>
            </a:r>
            <a:endParaRPr lang="en-GB" dirty="0" smtClean="0"/>
          </a:p>
          <a:p>
            <a:pPr>
              <a:buNone/>
            </a:pPr>
            <a:endParaRPr lang="en-GB" dirty="0" smtClean="0"/>
          </a:p>
          <a:p>
            <a:pPr>
              <a:buNone/>
            </a:pPr>
            <a:r>
              <a:rPr lang="en-GB" dirty="0" smtClean="0"/>
              <a:t>Generally speaking, Aarhus University  fulfils the requirements and follows the guidelines which have been laid down for Danish universities.' (p. 61)</a:t>
            </a:r>
            <a:endParaRPr lang="en-GB" dirty="0"/>
          </a:p>
        </p:txBody>
      </p:sp>
    </p:spTree>
    <p:extLst>
      <p:ext uri="{BB962C8B-B14F-4D97-AF65-F5344CB8AC3E}">
        <p14:creationId xmlns:p14="http://schemas.microsoft.com/office/powerpoint/2010/main" val="1335556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Thank you</a:t>
            </a:r>
            <a:r>
              <a:rPr lang="en-GB" dirty="0" smtClean="0"/>
              <a:t> for your commitment</a:t>
            </a:r>
            <a:endParaRPr lang="en-GB" dirty="0"/>
          </a:p>
        </p:txBody>
      </p:sp>
      <p:sp>
        <p:nvSpPr>
          <p:cNvPr id="3" name="Pladsholder til indhold 2"/>
          <p:cNvSpPr>
            <a:spLocks noGrp="1"/>
          </p:cNvSpPr>
          <p:nvPr>
            <p:ph idx="1"/>
          </p:nvPr>
        </p:nvSpPr>
        <p:spPr/>
        <p:txBody>
          <a:bodyPr/>
          <a:lstStyle/>
          <a:p>
            <a:r>
              <a:rPr lang="en-GB" dirty="0" smtClean="0"/>
              <a:t>The university has sat ambitious goals for itself, and we are aware that great demands are being placed on the </a:t>
            </a:r>
            <a:r>
              <a:rPr lang="en-GB" dirty="0" smtClean="0"/>
              <a:t>organisation </a:t>
            </a:r>
            <a:endParaRPr lang="en-GB" dirty="0" smtClean="0"/>
          </a:p>
          <a:p>
            <a:endParaRPr lang="en-GB" dirty="0" smtClean="0"/>
          </a:p>
          <a:p>
            <a:r>
              <a:rPr lang="en-GB" dirty="0" smtClean="0"/>
              <a:t>We are working to</a:t>
            </a:r>
            <a:r>
              <a:rPr lang="en-GB" b="1" dirty="0" smtClean="0"/>
              <a:t> solve the problems</a:t>
            </a:r>
            <a:r>
              <a:rPr lang="en-GB" dirty="0" smtClean="0"/>
              <a:t> and</a:t>
            </a:r>
            <a:r>
              <a:rPr lang="en-GB" b="1" dirty="0" smtClean="0"/>
              <a:t> ensure</a:t>
            </a:r>
            <a:r>
              <a:rPr lang="en-GB" dirty="0" smtClean="0"/>
              <a:t> the </a:t>
            </a:r>
            <a:r>
              <a:rPr lang="en-GB" b="1" dirty="0" smtClean="0"/>
              <a:t>university's continued development </a:t>
            </a:r>
            <a:r>
              <a:rPr lang="en-GB" dirty="0" smtClean="0"/>
              <a:t>and the </a:t>
            </a:r>
            <a:r>
              <a:rPr lang="en-GB" b="1" dirty="0" smtClean="0"/>
              <a:t>well-being of its </a:t>
            </a:r>
            <a:r>
              <a:rPr lang="en-GB" b="1" dirty="0" smtClean="0"/>
              <a:t>staff </a:t>
            </a:r>
            <a:endParaRPr lang="en-GB" b="1" dirty="0" smtClean="0"/>
          </a:p>
          <a:p>
            <a:endParaRPr lang="en-GB" dirty="0" smtClean="0"/>
          </a:p>
          <a:p>
            <a:r>
              <a:rPr lang="en-GB" dirty="0" smtClean="0"/>
              <a:t>The considerable progress we are experiencing - under difficult working conditions for many  - would not be achieved without </a:t>
            </a:r>
            <a:r>
              <a:rPr lang="en-GB" b="1" dirty="0" smtClean="0"/>
              <a:t>dedicated, competent </a:t>
            </a:r>
            <a:r>
              <a:rPr lang="en-GB" b="1" dirty="0" smtClean="0"/>
              <a:t>employees</a:t>
            </a:r>
            <a:r>
              <a:rPr lang="en-GB" dirty="0" smtClean="0"/>
              <a:t>  </a:t>
            </a:r>
            <a:endParaRPr lang="en-GB" dirty="0" smtClean="0"/>
          </a:p>
          <a:p>
            <a:endParaRPr lang="en-GB" dirty="0" smtClean="0"/>
          </a:p>
          <a:p>
            <a:r>
              <a:rPr lang="en-GB" b="1" dirty="0" smtClean="0"/>
              <a:t>A warm thank you for all your hard work!</a:t>
            </a:r>
            <a:endParaRPr lang="en-GB" dirty="0" smtClean="0"/>
          </a:p>
          <a:p>
            <a:endParaRPr lang="en-GB" dirty="0" smtClean="0"/>
          </a:p>
          <a:p>
            <a:endParaRPr lang="en-GB"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Interdisciplinary</a:t>
            </a:r>
            <a:r>
              <a:rPr lang="en-GB" dirty="0" smtClean="0"/>
              <a:t> research</a:t>
            </a:r>
            <a:endParaRPr lang="en-GB" dirty="0">
              <a:solidFill>
                <a:srgbClr val="183C83"/>
              </a:solidFill>
              <a:latin typeface="AU Passata Light"/>
            </a:endParaRPr>
          </a:p>
        </p:txBody>
      </p:sp>
      <p:sp>
        <p:nvSpPr>
          <p:cNvPr id="3" name="Pladsholder til indhold 2"/>
          <p:cNvSpPr>
            <a:spLocks noGrp="1"/>
          </p:cNvSpPr>
          <p:nvPr>
            <p:ph idx="1"/>
          </p:nvPr>
        </p:nvSpPr>
        <p:spPr>
          <a:xfrm>
            <a:off x="358369" y="1200206"/>
            <a:ext cx="4717687" cy="3352850"/>
          </a:xfrm>
        </p:spPr>
        <p:txBody>
          <a:bodyPr/>
          <a:lstStyle/>
          <a:p>
            <a:endParaRPr lang="en-GB" dirty="0" smtClean="0"/>
          </a:p>
          <a:p>
            <a:r>
              <a:rPr lang="en-GB" dirty="0" smtClean="0"/>
              <a:t>Interdisciplinary research: a central element in the future organisation of research at AU </a:t>
            </a:r>
          </a:p>
          <a:p>
            <a:endParaRPr lang="en-GB" dirty="0" smtClean="0"/>
          </a:p>
          <a:p>
            <a:r>
              <a:rPr lang="en-GB" dirty="0" smtClean="0"/>
              <a:t>Anders Børglum, Søren Rysgaard and Lotte Meinert have just presented their promising research – all are involved in projects which were launched as a result of of the academic development process in 2011</a:t>
            </a:r>
          </a:p>
          <a:p>
            <a:endParaRPr lang="en-GB" dirty="0" smtClean="0"/>
          </a:p>
          <a:p>
            <a:endParaRPr lang="en-GB" dirty="0" smtClean="0"/>
          </a:p>
          <a:p>
            <a:endParaRPr lang="en-GB" dirty="0" smtClean="0"/>
          </a:p>
          <a:p>
            <a:endParaRPr lang="en-GB" dirty="0" smtClean="0"/>
          </a:p>
        </p:txBody>
      </p:sp>
      <p:pic>
        <p:nvPicPr>
          <p:cNvPr id="5" name="Picture 2" descr="\\au\dfs\usr\admimnc\Billeder\Sommertale_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123156"/>
            <a:ext cx="3744416" cy="24956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ktangel 8"/>
          <p:cNvSpPr>
            <a:spLocks noChangeArrowheads="1"/>
          </p:cNvSpPr>
          <p:nvPr/>
        </p:nvSpPr>
        <p:spPr bwMode="auto">
          <a:xfrm>
            <a:off x="2529859" y="2304664"/>
            <a:ext cx="6614141" cy="2838836"/>
          </a:xfrm>
          <a:prstGeom prst="rect">
            <a:avLst/>
          </a:prstGeom>
          <a:noFill/>
          <a:ln w="9525" algn="ctr">
            <a:noFill/>
            <a:round/>
            <a:headEnd/>
            <a:tailEnd/>
          </a:ln>
        </p:spPr>
        <p:txBody>
          <a:bodyPr lIns="0" tIns="0" rIns="0" bIns="0" anchor="b"/>
          <a:lstStyle/>
          <a:p>
            <a:pPr marL="513901" indent="-513901">
              <a:lnSpc>
                <a:spcPct val="83000"/>
              </a:lnSpc>
            </a:pPr>
            <a:endParaRPr lang="da-DK"/>
          </a:p>
        </p:txBody>
      </p:sp>
      <p:sp>
        <p:nvSpPr>
          <p:cNvPr id="92163" name="Titel 10"/>
          <p:cNvSpPr>
            <a:spLocks noGrp="1"/>
          </p:cNvSpPr>
          <p:nvPr>
            <p:ph type="ctrTitle"/>
          </p:nvPr>
        </p:nvSpPr>
        <p:spPr>
          <a:xfrm>
            <a:off x="518515" y="3600618"/>
            <a:ext cx="8421663" cy="712229"/>
          </a:xfrm>
        </p:spPr>
        <p:txBody>
          <a:bodyPr/>
          <a:lstStyle/>
          <a:p>
            <a:pPr algn="r"/>
            <a:r>
              <a:t/>
            </a:r>
            <a:br/>
            <a:r>
              <a:t/>
            </a:r>
            <a:br/>
            <a:r>
              <a:rPr lang="en-GB" b="1" dirty="0" smtClean="0">
                <a:solidFill>
                  <a:schemeClr val="bg1"/>
                </a:solidFill>
                <a:latin typeface="AU Passata" pitchFamily="34" charset="0"/>
              </a:rPr>
              <a:t> AN EXCELLENT SUMMER TO YOU ALL</a:t>
            </a:r>
          </a:p>
        </p:txBody>
      </p:sp>
      <p:sp>
        <p:nvSpPr>
          <p:cNvPr id="14" name="Tekstboks 13"/>
          <p:cNvSpPr txBox="1"/>
          <p:nvPr/>
        </p:nvSpPr>
        <p:spPr>
          <a:xfrm>
            <a:off x="4673351" y="4558935"/>
            <a:ext cx="4266827" cy="304372"/>
          </a:xfrm>
          <a:prstGeom prst="rect">
            <a:avLst/>
          </a:prstGeom>
          <a:noFill/>
        </p:spPr>
        <p:txBody>
          <a:bodyPr lIns="57589" tIns="28794" rIns="57589" bIns="28794">
            <a:spAutoFit/>
          </a:bodyPr>
          <a:lstStyle/>
          <a:p>
            <a:pPr algn="r">
              <a:defRPr/>
            </a:pPr>
            <a:r>
              <a:rPr lang="en-GB" sz="1600" b="1" dirty="0">
                <a:solidFill>
                  <a:schemeClr val="bg1"/>
                </a:solidFill>
                <a:latin typeface="AU Passata"/>
                <a:ea typeface="+mj-ea"/>
                <a:cs typeface="AU Passata"/>
              </a:rPr>
              <a:t>RECTOR LAURITZ B. HOLM-NIELSEN</a:t>
            </a:r>
          </a:p>
        </p:txBody>
      </p:sp>
      <p:grpSp>
        <p:nvGrpSpPr>
          <p:cNvPr id="6" name="Group 43"/>
          <p:cNvGrpSpPr>
            <a:grpSpLocks noChangeAspect="1"/>
          </p:cNvGrpSpPr>
          <p:nvPr/>
        </p:nvGrpSpPr>
        <p:grpSpPr bwMode="auto">
          <a:xfrm>
            <a:off x="357249" y="4757990"/>
            <a:ext cx="592428" cy="220891"/>
            <a:chOff x="454" y="227"/>
            <a:chExt cx="384" cy="192"/>
          </a:xfrm>
          <a:solidFill>
            <a:schemeClr val="bg1"/>
          </a:solidFill>
          <a:effectLst>
            <a:outerShdw blurRad="50800" dist="50800" dir="5400000" sx="1000" sy="1000" algn="ctr" rotWithShape="0">
              <a:schemeClr val="bg1"/>
            </a:outerShdw>
          </a:effectLst>
        </p:grpSpPr>
        <p:sp>
          <p:nvSpPr>
            <p:cNvPr id="7" name="Freeform 44"/>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grpFill/>
            <a:ln w="9525">
              <a:noFill/>
              <a:round/>
              <a:headEnd/>
              <a:tailEnd/>
            </a:ln>
          </p:spPr>
          <p:txBody>
            <a:bodyPr/>
            <a:lstStyle/>
            <a:p>
              <a:pPr>
                <a:defRPr/>
              </a:pPr>
              <a:endParaRPr lang="da-DK">
                <a:solidFill>
                  <a:schemeClr val="bg1"/>
                </a:solidFill>
              </a:endParaRPr>
            </a:p>
          </p:txBody>
        </p:sp>
        <p:sp>
          <p:nvSpPr>
            <p:cNvPr id="8" name="Freeform 45"/>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grpFill/>
            <a:ln w="9525">
              <a:noFill/>
              <a:round/>
              <a:headEnd/>
              <a:tailEnd/>
            </a:ln>
          </p:spPr>
          <p:txBody>
            <a:bodyPr/>
            <a:lstStyle/>
            <a:p>
              <a:pPr>
                <a:defRPr/>
              </a:pPr>
              <a:endParaRPr lang="da-DK" dirty="0">
                <a:solidFill>
                  <a:schemeClr val="bg1"/>
                </a:solidFill>
              </a:endParaRPr>
            </a:p>
          </p:txBody>
        </p:sp>
      </p:grpSp>
      <p:sp>
        <p:nvSpPr>
          <p:cNvPr id="9" name="bmkFld2MainEntity"/>
          <p:cNvSpPr txBox="1">
            <a:spLocks noChangeArrowheads="1"/>
          </p:cNvSpPr>
          <p:nvPr/>
        </p:nvSpPr>
        <p:spPr bwMode="auto">
          <a:xfrm>
            <a:off x="1118782" y="4629486"/>
            <a:ext cx="2041581" cy="371232"/>
          </a:xfrm>
          <a:prstGeom prst="rect">
            <a:avLst/>
          </a:prstGeom>
          <a:noFill/>
          <a:ln w="1778" algn="ctr">
            <a:noFill/>
            <a:miter lim="800000"/>
            <a:headEnd/>
            <a:tailEnd/>
          </a:ln>
          <a:effectLst/>
        </p:spPr>
        <p:txBody>
          <a:bodyPr lIns="0" tIns="0" rIns="0" bIns="0" anchor="b"/>
          <a:lstStyle/>
          <a:p>
            <a:pPr defTabSz="815843">
              <a:lnSpc>
                <a:spcPct val="95000"/>
              </a:lnSpc>
              <a:defRPr/>
            </a:pPr>
            <a:r>
              <a:rPr lang="en-GB" sz="1000" dirty="0">
                <a:solidFill>
                  <a:schemeClr val="bg1"/>
                </a:solidFill>
                <a:latin typeface="AU Passata" pitchFamily="34" charset="0"/>
              </a:rPr>
              <a:t>AARHUS</a:t>
            </a:r>
          </a:p>
          <a:p>
            <a:pPr defTabSz="815843">
              <a:lnSpc>
                <a:spcPct val="95000"/>
              </a:lnSpc>
              <a:defRPr/>
            </a:pPr>
            <a:r>
              <a:rPr lang="en-GB" sz="1000" dirty="0">
                <a:solidFill>
                  <a:schemeClr val="bg1"/>
                </a:solidFill>
                <a:latin typeface="AU Passata" pitchFamily="34" charset="0"/>
              </a:rPr>
              <a:t>UNIVERSITY</a:t>
            </a:r>
          </a:p>
        </p:txBody>
      </p:sp>
      <p:pic>
        <p:nvPicPr>
          <p:cNvPr id="10" name="Picture 1" descr="C:\Documents and Settings\Admiabi\Skrivebord\aula_juli08_330a.jpg"/>
          <p:cNvPicPr>
            <a:picLocks noChangeAspect="1" noChangeArrowheads="1"/>
          </p:cNvPicPr>
          <p:nvPr/>
        </p:nvPicPr>
        <p:blipFill>
          <a:blip r:embed="rId3" cstate="print"/>
          <a:srcRect/>
          <a:stretch>
            <a:fillRect/>
          </a:stretch>
        </p:blipFill>
        <p:spPr bwMode="auto">
          <a:xfrm>
            <a:off x="361416" y="389277"/>
            <a:ext cx="4248472" cy="283054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The role of the </a:t>
            </a:r>
            <a:r>
              <a:rPr lang="en-GB" b="1" dirty="0" smtClean="0"/>
              <a:t>universities</a:t>
            </a:r>
            <a:r>
              <a:rPr lang="en-GB" dirty="0" smtClean="0"/>
              <a:t> in society</a:t>
            </a:r>
            <a:endParaRPr lang="en-GB" dirty="0"/>
          </a:p>
        </p:txBody>
      </p:sp>
      <p:sp>
        <p:nvSpPr>
          <p:cNvPr id="3" name="Pladsholder til indhold 2"/>
          <p:cNvSpPr>
            <a:spLocks noGrp="1"/>
          </p:cNvSpPr>
          <p:nvPr>
            <p:ph idx="1"/>
          </p:nvPr>
        </p:nvSpPr>
        <p:spPr>
          <a:xfrm>
            <a:off x="358369" y="1200206"/>
            <a:ext cx="4357647" cy="3352850"/>
          </a:xfrm>
        </p:spPr>
        <p:txBody>
          <a:bodyPr/>
          <a:lstStyle/>
          <a:p>
            <a:endParaRPr lang="en-GB" dirty="0" smtClean="0"/>
          </a:p>
          <a:p>
            <a:r>
              <a:rPr lang="en-GB" dirty="0" smtClean="0"/>
              <a:t>The role of the universities in society is changing: increasingly, Denmark, Europe and the world demand knowledge and </a:t>
            </a:r>
            <a:r>
              <a:rPr lang="en-GB" dirty="0" smtClean="0"/>
              <a:t>insight</a:t>
            </a:r>
            <a:endParaRPr lang="en-GB" dirty="0" smtClean="0"/>
          </a:p>
          <a:p>
            <a:endParaRPr lang="en-GB" dirty="0"/>
          </a:p>
          <a:p>
            <a:r>
              <a:rPr lang="en-GB" dirty="0" smtClean="0"/>
              <a:t>The universities are a cornerstone of the knowledge society of the </a:t>
            </a:r>
            <a:r>
              <a:rPr lang="en-GB" dirty="0" smtClean="0"/>
              <a:t>future</a:t>
            </a:r>
            <a:endParaRPr lang="en-GB" dirty="0"/>
          </a:p>
          <a:p>
            <a:endParaRPr lang="en-GB" dirty="0"/>
          </a:p>
        </p:txBody>
      </p:sp>
      <p:pic>
        <p:nvPicPr>
          <p:cNvPr id="3074" name="Picture 2" descr="Democracy. It should be possible for 40 per cent of the Danish Folketing's members to demand an impartial investigation. Photo: Joachim Adri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274808"/>
            <a:ext cx="3498742" cy="2326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186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Global</a:t>
            </a:r>
            <a:r>
              <a:rPr lang="en-GB" dirty="0" smtClean="0"/>
              <a:t> challenges </a:t>
            </a:r>
            <a:endParaRPr lang="en-GB" dirty="0"/>
          </a:p>
        </p:txBody>
      </p:sp>
      <p:sp>
        <p:nvSpPr>
          <p:cNvPr id="3" name="Pladsholder til indhold 2"/>
          <p:cNvSpPr>
            <a:spLocks noGrp="1"/>
          </p:cNvSpPr>
          <p:nvPr>
            <p:ph idx="1"/>
          </p:nvPr>
        </p:nvSpPr>
        <p:spPr>
          <a:xfrm>
            <a:off x="358368" y="1200206"/>
            <a:ext cx="4933713" cy="3352850"/>
          </a:xfrm>
        </p:spPr>
        <p:txBody>
          <a:bodyPr/>
          <a:lstStyle/>
          <a:p>
            <a:pPr>
              <a:buClr>
                <a:srgbClr val="183C83"/>
              </a:buClr>
              <a:buSzPct val="100000"/>
              <a:buFont typeface="Arial" charset="0"/>
              <a:buChar char="•"/>
            </a:pPr>
            <a:r>
              <a:rPr lang="en-GB" dirty="0" smtClean="0"/>
              <a:t>Our world faces major changes as a consequence of observable conditions in global development:</a:t>
            </a:r>
          </a:p>
          <a:p>
            <a:pPr marL="0" indent="0">
              <a:buClr>
                <a:srgbClr val="183C83"/>
              </a:buClr>
              <a:buSzPct val="100000"/>
              <a:buNone/>
            </a:pPr>
            <a:endParaRPr lang="en-GB" dirty="0" smtClean="0"/>
          </a:p>
          <a:p>
            <a:pPr lvl="1">
              <a:buClr>
                <a:srgbClr val="183C83"/>
              </a:buClr>
              <a:buSzPct val="100000"/>
              <a:buFont typeface="Arial" charset="0"/>
              <a:buChar char="•"/>
            </a:pPr>
            <a:r>
              <a:rPr lang="en-GB" dirty="0" smtClean="0"/>
              <a:t> </a:t>
            </a:r>
            <a:r>
              <a:rPr lang="en-GB" sz="1400" dirty="0" smtClean="0">
                <a:ea typeface="+mn-ea"/>
                <a:cs typeface="+mn-cs"/>
              </a:rPr>
              <a:t>Population pressure</a:t>
            </a:r>
          </a:p>
          <a:p>
            <a:pPr lvl="1">
              <a:buClr>
                <a:srgbClr val="183C83"/>
              </a:buClr>
              <a:buSzPct val="100000"/>
              <a:buFont typeface="Arial" charset="0"/>
              <a:buChar char="•"/>
            </a:pPr>
            <a:r>
              <a:rPr lang="en-GB" dirty="0" smtClean="0"/>
              <a:t> </a:t>
            </a:r>
            <a:r>
              <a:rPr lang="en-GB" sz="1400" dirty="0" smtClean="0">
                <a:ea typeface="+mn-ea"/>
                <a:cs typeface="+mn-cs"/>
              </a:rPr>
              <a:t>Resource scarcity</a:t>
            </a:r>
            <a:endParaRPr lang="en-GB" sz="1400" dirty="0">
              <a:ea typeface="+mn-ea"/>
              <a:cs typeface="+mn-cs"/>
            </a:endParaRPr>
          </a:p>
          <a:p>
            <a:pPr lvl="1">
              <a:buClr>
                <a:srgbClr val="183C83"/>
              </a:buClr>
              <a:buSzPct val="100000"/>
              <a:buFont typeface="Arial" charset="0"/>
              <a:buChar char="•"/>
            </a:pPr>
            <a:r>
              <a:rPr lang="en-GB" dirty="0" smtClean="0"/>
              <a:t> Epidemics and pandemics</a:t>
            </a:r>
            <a:endParaRPr lang="en-GB" sz="1400" dirty="0">
              <a:ea typeface="+mn-ea"/>
              <a:cs typeface="+mn-cs"/>
            </a:endParaRPr>
          </a:p>
          <a:p>
            <a:pPr lvl="1">
              <a:buClr>
                <a:srgbClr val="183C83"/>
              </a:buClr>
              <a:buSzPct val="100000"/>
              <a:buFont typeface="Arial" charset="0"/>
              <a:buChar char="•"/>
            </a:pPr>
            <a:r>
              <a:rPr lang="en-GB" dirty="0" smtClean="0"/>
              <a:t> Instability and security conditions</a:t>
            </a:r>
            <a:endParaRPr lang="en-GB" sz="1400" dirty="0">
              <a:ea typeface="+mn-ea"/>
              <a:cs typeface="+mn-cs"/>
            </a:endParaRPr>
          </a:p>
          <a:p>
            <a:pPr lvl="1">
              <a:buClr>
                <a:srgbClr val="183C83"/>
              </a:buClr>
              <a:buSzPct val="100000"/>
              <a:buFont typeface="Arial" charset="0"/>
              <a:buChar char="•"/>
            </a:pPr>
            <a:r>
              <a:rPr lang="en-GB" dirty="0" smtClean="0"/>
              <a:t> </a:t>
            </a:r>
            <a:r>
              <a:rPr lang="en-GB" sz="1400" dirty="0">
                <a:ea typeface="+mn-ea"/>
                <a:cs typeface="+mn-cs"/>
              </a:rPr>
              <a:t>Climate change</a:t>
            </a:r>
          </a:p>
          <a:p>
            <a:pPr lvl="1">
              <a:buClr>
                <a:srgbClr val="183C83"/>
              </a:buClr>
              <a:buSzPct val="100000"/>
            </a:pPr>
            <a:endParaRPr lang="en-GB" sz="1600" dirty="0">
              <a:ea typeface="+mn-ea"/>
              <a:cs typeface="+mn-cs"/>
            </a:endParaRPr>
          </a:p>
          <a:p>
            <a:pPr>
              <a:buClr>
                <a:srgbClr val="183C83"/>
              </a:buClr>
              <a:buSzPct val="100000"/>
              <a:buFont typeface="Arial" charset="0"/>
              <a:buChar char="•"/>
            </a:pPr>
            <a:r>
              <a:rPr lang="en-GB" dirty="0" smtClean="0"/>
              <a:t> Complex, interrelated challenges which require solutions across traditional research fields and academic </a:t>
            </a:r>
            <a:r>
              <a:rPr lang="en-GB" dirty="0" smtClean="0"/>
              <a:t>disciplines </a:t>
            </a:r>
            <a:endParaRPr lang="en-GB" dirty="0" smtClean="0"/>
          </a:p>
          <a:p>
            <a:pPr marL="0" indent="0">
              <a:buClr>
                <a:srgbClr val="183C83"/>
              </a:buClr>
              <a:buSzPct val="100000"/>
              <a:buNone/>
            </a:pPr>
            <a:endParaRPr lang="en-GB" dirty="0" smtClean="0"/>
          </a:p>
          <a:p>
            <a:pPr>
              <a:buClr>
                <a:srgbClr val="183C83"/>
              </a:buClr>
              <a:buSzPct val="100000"/>
              <a:buNone/>
            </a:pPr>
            <a:endParaRPr lang="en-GB" dirty="0" smtClean="0"/>
          </a:p>
          <a:p>
            <a:pPr>
              <a:buClr>
                <a:srgbClr val="183C83"/>
              </a:buClr>
              <a:buSzPct val="100000"/>
              <a:buNone/>
            </a:pPr>
            <a:endParaRPr lang="en-GB" dirty="0" smtClean="0"/>
          </a:p>
          <a:p>
            <a:endParaRPr lang="en-GB"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347614"/>
            <a:ext cx="325260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Excellence within and across</a:t>
            </a:r>
            <a:r>
              <a:rPr lang="en-GB" dirty="0" smtClean="0"/>
              <a:t> the core disciplines</a:t>
            </a:r>
            <a:endParaRPr lang="en-GB" b="1" dirty="0">
              <a:solidFill>
                <a:srgbClr val="183C83"/>
              </a:solidFill>
              <a:latin typeface="AU Passata" pitchFamily="34" charset="0"/>
            </a:endParaRPr>
          </a:p>
        </p:txBody>
      </p:sp>
      <p:sp>
        <p:nvSpPr>
          <p:cNvPr id="3" name="Pladsholder til indhold 2"/>
          <p:cNvSpPr>
            <a:spLocks noGrp="1"/>
          </p:cNvSpPr>
          <p:nvPr>
            <p:ph idx="1"/>
          </p:nvPr>
        </p:nvSpPr>
        <p:spPr>
          <a:xfrm>
            <a:off x="358369" y="1200206"/>
            <a:ext cx="5005719" cy="3352850"/>
          </a:xfrm>
        </p:spPr>
        <p:txBody>
          <a:bodyPr/>
          <a:lstStyle/>
          <a:p>
            <a:endParaRPr lang="en-GB" dirty="0" smtClean="0"/>
          </a:p>
          <a:p>
            <a:r>
              <a:rPr lang="en-GB" dirty="0" smtClean="0"/>
              <a:t>Collaborative effort is an aspect AU has emphasised in  the preamble of the ambitious new Aarhus University development contract with the Ministry of Higher Education </a:t>
            </a:r>
          </a:p>
          <a:p>
            <a:endParaRPr lang="en-GB" dirty="0" smtClean="0"/>
          </a:p>
          <a:p>
            <a:r>
              <a:rPr lang="en-GB" dirty="0" smtClean="0"/>
              <a:t>The university's activities will continue to rest on a foundation of excellence within the core disciplines </a:t>
            </a:r>
            <a:r>
              <a:rPr lang="en-GB" dirty="0" smtClean="0"/>
              <a:t> </a:t>
            </a:r>
            <a:endParaRPr lang="en-GB" dirty="0" smtClean="0"/>
          </a:p>
          <a:p>
            <a:endParaRPr lang="en-GB" dirty="0" smtClean="0"/>
          </a:p>
          <a:p>
            <a:r>
              <a:rPr lang="en-GB" dirty="0"/>
              <a:t>W</a:t>
            </a:r>
            <a:r>
              <a:rPr lang="en-GB" dirty="0" smtClean="0"/>
              <a:t>hile </a:t>
            </a:r>
            <a:r>
              <a:rPr lang="en-GB" dirty="0" smtClean="0"/>
              <a:t>combining these core disciplines in new interdisciplinary partnerships, in a close, flexible interplay with our </a:t>
            </a:r>
            <a:r>
              <a:rPr lang="en-GB" dirty="0" smtClean="0"/>
              <a:t>society</a:t>
            </a:r>
            <a:endParaRPr lang="en-GB" dirty="0" smtClean="0"/>
          </a:p>
          <a:p>
            <a:endParaRPr lang="en-GB" dirty="0" smtClean="0"/>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483854"/>
            <a:ext cx="3497387" cy="239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en-GB" dirty="0" smtClean="0"/>
          </a:p>
          <a:p>
            <a:endParaRPr lang="en-GB" dirty="0" smtClean="0"/>
          </a:p>
          <a:p>
            <a:endParaRPr lang="en-GB" dirty="0" smtClean="0"/>
          </a:p>
          <a:p>
            <a:pPr lvl="6" algn="ctr">
              <a:buNone/>
            </a:pPr>
            <a:r>
              <a:rPr lang="en-GB" sz="4200" dirty="0"/>
              <a:t>		ADSKILLELSE </a:t>
            </a:r>
          </a:p>
          <a:p>
            <a:pPr lvl="6" algn="ctr">
              <a:buNone/>
            </a:pPr>
            <a:r>
              <a:rPr lang="en-GB" sz="4200" dirty="0"/>
              <a:t>		MED BILLEDE </a:t>
            </a:r>
          </a:p>
        </p:txBody>
      </p:sp>
      <p:pic>
        <p:nvPicPr>
          <p:cNvPr id="5122" name="Picture 2" descr="\\au\dfs\usr\admimnc\Billeder\Sommertale_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68610"/>
            <a:ext cx="9144000" cy="6095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t/>
            </a:r>
            <a:br/>
            <a:r>
              <a:rPr lang="en-GB" b="1" dirty="0" smtClean="0">
                <a:solidFill>
                  <a:srgbClr val="183C83"/>
                </a:solidFill>
                <a:latin typeface="AU Passata" pitchFamily="34" charset="0"/>
              </a:rPr>
              <a:t>HORIZON </a:t>
            </a:r>
            <a:r>
              <a:rPr lang="en-GB" dirty="0" smtClean="0">
                <a:solidFill>
                  <a:srgbClr val="183C83"/>
                </a:solidFill>
                <a:latin typeface="AU Passata Light"/>
              </a:rPr>
              <a:t>2020</a:t>
            </a:r>
            <a:r>
              <a:rPr lang="en-GB" dirty="0" smtClean="0"/>
              <a:t> </a:t>
            </a:r>
            <a:endParaRPr lang="en-GB" dirty="0"/>
          </a:p>
        </p:txBody>
      </p:sp>
      <p:sp>
        <p:nvSpPr>
          <p:cNvPr id="3" name="Pladsholder til indhold 2"/>
          <p:cNvSpPr>
            <a:spLocks noGrp="1"/>
          </p:cNvSpPr>
          <p:nvPr>
            <p:ph idx="1"/>
          </p:nvPr>
        </p:nvSpPr>
        <p:spPr/>
        <p:txBody>
          <a:bodyPr/>
          <a:lstStyle/>
          <a:p>
            <a:endParaRPr lang="en-GB" dirty="0" smtClean="0"/>
          </a:p>
          <a:p>
            <a:r>
              <a:rPr lang="en-GB" dirty="0" smtClean="0"/>
              <a:t>The European Commission's new framework programme for research and innovation will equip Europe to tackle major social </a:t>
            </a:r>
            <a:r>
              <a:rPr lang="en-GB" dirty="0" smtClean="0"/>
              <a:t>challenges</a:t>
            </a:r>
            <a:endParaRPr lang="en-GB" dirty="0" smtClean="0"/>
          </a:p>
          <a:p>
            <a:endParaRPr lang="en-GB" dirty="0" smtClean="0"/>
          </a:p>
          <a:p>
            <a:r>
              <a:rPr lang="en-GB" dirty="0" smtClean="0"/>
              <a:t>EU's growth strategy: part of the Europe 2020 strategy </a:t>
            </a:r>
          </a:p>
          <a:p>
            <a:endParaRPr lang="en-GB" dirty="0" smtClean="0"/>
          </a:p>
          <a:p>
            <a:r>
              <a:rPr lang="en-GB" dirty="0" smtClean="0"/>
              <a:t>Budget framework: EUR 80bn </a:t>
            </a:r>
            <a:r>
              <a:rPr lang="en-GB" dirty="0" smtClean="0"/>
              <a:t>(DKK </a:t>
            </a:r>
            <a:r>
              <a:rPr lang="en-GB" dirty="0" smtClean="0"/>
              <a:t>600bn) </a:t>
            </a:r>
          </a:p>
          <a:p>
            <a:endParaRPr lang="en-GB" dirty="0" smtClean="0"/>
          </a:p>
          <a:p>
            <a:r>
              <a:rPr lang="en-GB" dirty="0" smtClean="0"/>
              <a:t>Three fundamental principles:</a:t>
            </a:r>
          </a:p>
          <a:p>
            <a:endParaRPr lang="en-GB" dirty="0" smtClean="0"/>
          </a:p>
          <a:p>
            <a:pPr lvl="1"/>
            <a:r>
              <a:rPr lang="en-GB" sz="1600" dirty="0">
                <a:ea typeface="+mn-ea"/>
                <a:cs typeface="+mn-cs"/>
              </a:rPr>
              <a:t>Excellent Science</a:t>
            </a:r>
          </a:p>
          <a:p>
            <a:pPr lvl="1"/>
            <a:r>
              <a:rPr lang="en-GB" sz="1600" dirty="0" smtClean="0">
                <a:ea typeface="+mn-ea"/>
                <a:cs typeface="+mn-cs"/>
              </a:rPr>
              <a:t>Industrial leadership</a:t>
            </a:r>
            <a:endParaRPr lang="en-GB" sz="1600" dirty="0">
              <a:ea typeface="+mn-ea"/>
              <a:cs typeface="+mn-cs"/>
            </a:endParaRPr>
          </a:p>
          <a:p>
            <a:pPr lvl="1"/>
            <a:r>
              <a:rPr lang="en-GB" sz="1600" dirty="0" smtClean="0">
                <a:ea typeface="+mn-ea"/>
                <a:cs typeface="+mn-cs"/>
              </a:rPr>
              <a:t>Societal challenges</a:t>
            </a:r>
            <a:endParaRPr lang="en-GB" sz="1600" dirty="0" smtClean="0">
              <a:ea typeface="+mn-ea"/>
              <a:cs typeface="+mn-cs"/>
            </a:endParaRPr>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t/>
            </a:r>
            <a:br/>
            <a:r>
              <a:rPr lang="en-GB" dirty="0" smtClean="0"/>
              <a:t>The </a:t>
            </a:r>
            <a:r>
              <a:rPr lang="en-GB" b="1" dirty="0" smtClean="0"/>
              <a:t>Danish government's platform</a:t>
            </a:r>
            <a:r>
              <a:rPr lang="en-GB" dirty="0" smtClean="0"/>
              <a:t>: the 2020 plan </a:t>
            </a:r>
            <a:endParaRPr lang="en-GB" dirty="0"/>
          </a:p>
        </p:txBody>
      </p:sp>
      <p:sp>
        <p:nvSpPr>
          <p:cNvPr id="3" name="Pladsholder til indhold 2"/>
          <p:cNvSpPr>
            <a:spLocks noGrp="1"/>
          </p:cNvSpPr>
          <p:nvPr>
            <p:ph idx="1"/>
          </p:nvPr>
        </p:nvSpPr>
        <p:spPr>
          <a:xfrm>
            <a:off x="358369" y="1200206"/>
            <a:ext cx="6013831" cy="3352850"/>
          </a:xfrm>
        </p:spPr>
        <p:txBody>
          <a:bodyPr/>
          <a:lstStyle/>
          <a:p>
            <a:pPr marL="155970" lvl="1" indent="-155970">
              <a:lnSpc>
                <a:spcPts val="1874"/>
              </a:lnSpc>
              <a:buNone/>
            </a:pPr>
            <a:r>
              <a:rPr lang="en-GB" sz="1600" b="1" dirty="0" smtClean="0"/>
              <a:t>Education</a:t>
            </a:r>
          </a:p>
          <a:p>
            <a:pPr marL="155970" lvl="1" indent="-155970">
              <a:lnSpc>
                <a:spcPts val="1874"/>
              </a:lnSpc>
            </a:pPr>
            <a:r>
              <a:rPr lang="en-GB" sz="1600" dirty="0" smtClean="0"/>
              <a:t>95 per cent to complete an upper-secondary education</a:t>
            </a:r>
          </a:p>
          <a:p>
            <a:pPr marL="155970" lvl="1" indent="-155970">
              <a:lnSpc>
                <a:spcPts val="1874"/>
              </a:lnSpc>
            </a:pPr>
            <a:r>
              <a:rPr lang="en-GB" sz="1600" dirty="0" smtClean="0"/>
              <a:t>60 per cent to complete a post-secondary degree</a:t>
            </a:r>
          </a:p>
          <a:p>
            <a:pPr marL="155970" lvl="1" indent="-155970">
              <a:lnSpc>
                <a:spcPts val="1874"/>
              </a:lnSpc>
            </a:pPr>
            <a:r>
              <a:rPr lang="en-GB" sz="1600" dirty="0" smtClean="0"/>
              <a:t>25 per cent to complete a post-secondary degree </a:t>
            </a:r>
          </a:p>
          <a:p>
            <a:pPr marL="155970" lvl="1" indent="-155970">
              <a:lnSpc>
                <a:spcPts val="1874"/>
              </a:lnSpc>
            </a:pPr>
            <a:r>
              <a:rPr lang="en-GB" sz="1600" dirty="0" smtClean="0"/>
              <a:t>2.5 per cent to complete a doctoral degree </a:t>
            </a:r>
          </a:p>
          <a:p>
            <a:pPr marL="155970" lvl="1" indent="-155970">
              <a:lnSpc>
                <a:spcPts val="1874"/>
              </a:lnSpc>
            </a:pPr>
            <a:endParaRPr lang="en-GB" sz="1600" dirty="0" smtClean="0"/>
          </a:p>
          <a:p>
            <a:pPr marL="155970" lvl="1" indent="-155970">
              <a:lnSpc>
                <a:spcPts val="1874"/>
              </a:lnSpc>
            </a:pPr>
            <a:r>
              <a:rPr lang="en-GB" sz="1600" dirty="0" smtClean="0"/>
              <a:t>Better post-secondary degree programmes</a:t>
            </a:r>
          </a:p>
          <a:p>
            <a:pPr marL="155970" lvl="1" indent="-155970">
              <a:lnSpc>
                <a:spcPts val="1874"/>
              </a:lnSpc>
            </a:pPr>
            <a:r>
              <a:rPr lang="en-GB" sz="1600" dirty="0" smtClean="0"/>
              <a:t>Decreased time-to-degree</a:t>
            </a:r>
          </a:p>
          <a:p>
            <a:pPr marL="155970" lvl="1" indent="-155970">
              <a:lnSpc>
                <a:spcPts val="1874"/>
              </a:lnSpc>
            </a:pPr>
            <a:r>
              <a:rPr lang="en-GB" sz="1600" dirty="0" smtClean="0"/>
              <a:t>Coherent structure and smoother transitions between levels in the educational system</a:t>
            </a:r>
          </a:p>
          <a:p>
            <a:pPr marL="155970" lvl="1" indent="-155970">
              <a:lnSpc>
                <a:spcPts val="1874"/>
              </a:lnSpc>
              <a:buNone/>
            </a:pPr>
            <a:endParaRPr lang="en-GB" sz="1600" b="1" dirty="0" smtClean="0"/>
          </a:p>
          <a:p>
            <a:pPr marL="155970" lvl="1" indent="-155970">
              <a:lnSpc>
                <a:spcPts val="1874"/>
              </a:lnSpc>
              <a:buNone/>
            </a:pPr>
            <a:r>
              <a:rPr lang="en-GB" sz="1600" b="1" dirty="0" smtClean="0"/>
              <a:t>Research and innovation</a:t>
            </a:r>
            <a:endParaRPr lang="en-GB" sz="1600" dirty="0" smtClean="0"/>
          </a:p>
          <a:p>
            <a:pPr marL="155970" lvl="1" indent="-155970">
              <a:lnSpc>
                <a:spcPts val="1874"/>
              </a:lnSpc>
            </a:pPr>
            <a:r>
              <a:rPr lang="en-GB" sz="1600" dirty="0" smtClean="0"/>
              <a:t>A minimum of one per cent of BNP to be invested in research</a:t>
            </a:r>
            <a:endParaRPr lang="en-GB" sz="1600" b="1" dirty="0" smtClean="0"/>
          </a:p>
          <a:p>
            <a:pPr marL="155970" lvl="1" indent="-155970">
              <a:lnSpc>
                <a:spcPts val="1874"/>
              </a:lnSpc>
            </a:pPr>
            <a:r>
              <a:rPr lang="en-GB" sz="1600" dirty="0" smtClean="0"/>
              <a:t>Improvements in innovation capacity</a:t>
            </a:r>
          </a:p>
          <a:p>
            <a:pPr marL="155970" lvl="1" indent="-155970">
              <a:lnSpc>
                <a:spcPts val="1874"/>
              </a:lnSpc>
            </a:pPr>
            <a:endParaRPr lang="en-GB" sz="1600" dirty="0"/>
          </a:p>
          <a:p>
            <a:pPr marL="155970" lvl="1" indent="-155970">
              <a:lnSpc>
                <a:spcPts val="1874"/>
              </a:lnSpc>
            </a:pPr>
            <a:endParaRPr lang="en-GB" sz="16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1236723"/>
            <a:ext cx="2193574" cy="3110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en-GB" dirty="0" smtClean="0"/>
          </a:p>
          <a:p>
            <a:endParaRPr lang="en-GB" dirty="0" smtClean="0"/>
          </a:p>
          <a:p>
            <a:endParaRPr lang="en-GB" dirty="0" smtClean="0"/>
          </a:p>
          <a:p>
            <a:pPr lvl="6" algn="ctr">
              <a:buNone/>
            </a:pPr>
            <a:r>
              <a:rPr lang="en-GB" sz="4200" dirty="0"/>
              <a:t>		ADSKILLELSE </a:t>
            </a:r>
          </a:p>
          <a:p>
            <a:pPr lvl="6" algn="ctr">
              <a:buNone/>
            </a:pPr>
            <a:r>
              <a:rPr lang="en-GB" sz="4200" dirty="0"/>
              <a:t>		MED BILLEDE </a:t>
            </a:r>
          </a:p>
        </p:txBody>
      </p:sp>
      <p:pic>
        <p:nvPicPr>
          <p:cNvPr id="7170" name="Picture 2" descr="\\au\dfs\usr\admimnc\Billeder\Sommertale_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4554"/>
            <a:ext cx="9144000" cy="64089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6-9">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E6ECF4"/>
      </a:hlink>
      <a:folHlink>
        <a:srgbClr val="E5E5E9"/>
      </a:folHlink>
    </a:clrScheme>
    <a:fontScheme name="16-9">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b" anchorCtr="0" compatLnSpc="1">
        <a:prstTxWarp prst="textNoShape">
          <a:avLst/>
        </a:prstTxWarp>
      </a:bodyPr>
      <a:lstStyle>
        <a:defPPr marL="815975" marR="0" indent="-815975" algn="l" defTabSz="914400" rtl="0" eaLnBrk="1" fontAlgn="base" latinLnBrk="0" hangingPunct="1">
          <a:lnSpc>
            <a:spcPct val="83000"/>
          </a:lnSpc>
          <a:spcBef>
            <a:spcPct val="0"/>
          </a:spcBef>
          <a:spcAft>
            <a:spcPct val="0"/>
          </a:spcAft>
          <a:buClrTx/>
          <a:buSzTx/>
          <a:buFontTx/>
          <a:buNone/>
          <a:tabLst/>
          <a:defRPr kumimoji="0" lang="en-US" sz="4800" b="0" i="0" u="none" strike="noStrike" cap="none" normalizeH="0" baseline="0" smtClean="0">
            <a:ln>
              <a:noFill/>
            </a:ln>
            <a:solidFill>
              <a:schemeClr val="bg2"/>
            </a:solidFill>
            <a:effectLst/>
            <a:latin typeface="Verdana" pitchFamily="34" charset="0"/>
          </a:defRPr>
        </a:defPPr>
      </a:lstStyle>
    </a:spDef>
    <a:lnDef>
      <a:spPr bwMode="auto">
        <a:noFill/>
        <a:ln w="12700" algn="ctr">
          <a:solidFill>
            <a:schemeClr val="accent2"/>
          </a:solidFill>
          <a:round/>
          <a:headEnd/>
          <a:tailEnd/>
        </a:ln>
      </a:spPr>
      <a:bodyPr/>
      <a:lstStyle/>
    </a:lnDef>
  </a:objectDefaults>
  <a:extraClrSchemeLst>
    <a:extraClrScheme>
      <a:clrScheme name="16-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6-9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9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9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9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16-9">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E6ECF4"/>
      </a:hlink>
      <a:folHlink>
        <a:srgbClr val="E5E5E9"/>
      </a:folHlink>
    </a:clrScheme>
    <a:fontScheme name="16-9">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b" anchorCtr="0" compatLnSpc="1">
        <a:prstTxWarp prst="textNoShape">
          <a:avLst/>
        </a:prstTxWarp>
      </a:bodyPr>
      <a:lstStyle>
        <a:defPPr marL="815975" marR="0" indent="-815975" algn="l" defTabSz="914400" rtl="0" eaLnBrk="1" fontAlgn="base" latinLnBrk="0" hangingPunct="1">
          <a:lnSpc>
            <a:spcPct val="83000"/>
          </a:lnSpc>
          <a:spcBef>
            <a:spcPct val="0"/>
          </a:spcBef>
          <a:spcAft>
            <a:spcPct val="0"/>
          </a:spcAft>
          <a:buClrTx/>
          <a:buSzTx/>
          <a:buFontTx/>
          <a:buNone/>
          <a:tabLst/>
          <a:defRPr kumimoji="0" lang="en-US" sz="4800" b="0" i="0" u="none" strike="noStrike" cap="none" normalizeH="0" baseline="0" smtClean="0">
            <a:ln>
              <a:noFill/>
            </a:ln>
            <a:solidFill>
              <a:schemeClr val="bg2"/>
            </a:solidFill>
            <a:effectLst/>
            <a:latin typeface="Verdana" pitchFamily="34" charset="0"/>
          </a:defRPr>
        </a:defPPr>
      </a:lstStyle>
    </a:spDef>
    <a:lnDef>
      <a:spPr bwMode="auto">
        <a:noFill/>
        <a:ln w="12700" algn="ctr">
          <a:solidFill>
            <a:schemeClr val="accent2"/>
          </a:solidFill>
          <a:round/>
          <a:headEnd/>
          <a:tailEnd/>
        </a:ln>
      </a:spPr>
      <a:bodyPr/>
      <a:lstStyle/>
    </a:lnDef>
  </a:objectDefaults>
  <a:extraClrSchemeLst>
    <a:extraClrScheme>
      <a:clrScheme name="16-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6-9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9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9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9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14962</TotalTime>
  <Words>1041</Words>
  <Application>Microsoft Office PowerPoint</Application>
  <PresentationFormat>Skærmshow (16:9)</PresentationFormat>
  <Paragraphs>189</Paragraphs>
  <Slides>20</Slides>
  <Notes>3</Notes>
  <HiddenSlides>0</HiddenSlides>
  <MMClips>0</MMClips>
  <ScaleCrop>false</ScaleCrop>
  <HeadingPairs>
    <vt:vector size="6" baseType="variant">
      <vt:variant>
        <vt:lpstr>Benyttede skrifttyper</vt:lpstr>
      </vt:variant>
      <vt:variant>
        <vt:i4>4</vt:i4>
      </vt:variant>
      <vt:variant>
        <vt:lpstr>Tema</vt:lpstr>
      </vt:variant>
      <vt:variant>
        <vt:i4>2</vt:i4>
      </vt:variant>
      <vt:variant>
        <vt:lpstr>Diastitler</vt:lpstr>
      </vt:variant>
      <vt:variant>
        <vt:i4>20</vt:i4>
      </vt:variant>
    </vt:vector>
  </HeadingPairs>
  <TitlesOfParts>
    <vt:vector size="26" baseType="lpstr">
      <vt:lpstr>Arial</vt:lpstr>
      <vt:lpstr>AU Passata Light</vt:lpstr>
      <vt:lpstr>AU Passata</vt:lpstr>
      <vt:lpstr>Verdana</vt:lpstr>
      <vt:lpstr>16-9</vt:lpstr>
      <vt:lpstr>1_16-9</vt:lpstr>
      <vt:lpstr>2012 SUMMER ASSEMBLY </vt:lpstr>
      <vt:lpstr>Interdisciplinary research</vt:lpstr>
      <vt:lpstr>The role of the universities in society</vt:lpstr>
      <vt:lpstr>Global challenges </vt:lpstr>
      <vt:lpstr>Excellence within and across the core disciplines</vt:lpstr>
      <vt:lpstr>PowerPoint-præsentation</vt:lpstr>
      <vt:lpstr> HORIZON 2020 </vt:lpstr>
      <vt:lpstr> The Danish government's platform: the 2020 plan </vt:lpstr>
      <vt:lpstr>PowerPoint-præsentation</vt:lpstr>
      <vt:lpstr>Our foundation - our challenges - and AU's solutions </vt:lpstr>
      <vt:lpstr>Clearer challenges</vt:lpstr>
      <vt:lpstr>Increased competition in the world of research</vt:lpstr>
      <vt:lpstr> Knowledge for society</vt:lpstr>
      <vt:lpstr>Coherence in the educational system</vt:lpstr>
      <vt:lpstr>Quality degree programmes</vt:lpstr>
      <vt:lpstr>Knowledge exchange and innovation </vt:lpstr>
      <vt:lpstr>Major changes and open debate</vt:lpstr>
      <vt:lpstr>The Ministry's conclusion in the 2012 supervisory report</vt:lpstr>
      <vt:lpstr>Thank you for your commitment</vt:lpstr>
      <vt:lpstr>   AN EXCELLENT SUMMER TO YOU ALL</vt:lpstr>
    </vt:vector>
  </TitlesOfParts>
  <Company>Aarhus Universitet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Bestyrelsesmøde</dc:title>
  <dc:creator>Tove Bæk Jensen</dc:creator>
  <cp:lastModifiedBy>Anders Borchorst Gårdhus</cp:lastModifiedBy>
  <cp:revision>1343</cp:revision>
  <cp:lastPrinted>2012-06-13T12:58:15Z</cp:lastPrinted>
  <dcterms:created xsi:type="dcterms:W3CDTF">2011-03-09T11:13:35Z</dcterms:created>
  <dcterms:modified xsi:type="dcterms:W3CDTF">2012-06-14T11:46:08Z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By">
    <vt:lpwstr>SkabelonDesign</vt:lpwstr>
  </property>
</Properties>
</file>