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4"/>
  </p:sldMasterIdLst>
  <p:notesMasterIdLst>
    <p:notesMasterId r:id="rId24"/>
  </p:notesMasterIdLst>
  <p:handoutMasterIdLst>
    <p:handoutMasterId r:id="rId25"/>
  </p:handoutMasterIdLst>
  <p:sldIdLst>
    <p:sldId id="261" r:id="rId15"/>
    <p:sldId id="262" r:id="rId16"/>
    <p:sldId id="258" r:id="rId17"/>
    <p:sldId id="269" r:id="rId18"/>
    <p:sldId id="266" r:id="rId19"/>
    <p:sldId id="267" r:id="rId20"/>
    <p:sldId id="265" r:id="rId21"/>
    <p:sldId id="270" r:id="rId22"/>
    <p:sldId id="260" r:id="rId23"/>
  </p:sldIdLst>
  <p:sldSz cx="12188825" cy="6858000"/>
  <p:notesSz cx="6797675" cy="9926638"/>
  <p:embeddedFontLst>
    <p:embeddedFont>
      <p:font typeface="AU Passata" panose="020B0503030502030804" pitchFamily="34" charset="0"/>
      <p:regular r:id="rId26"/>
      <p:bold r:id="rId27"/>
    </p:embeddedFont>
    <p:embeddedFont>
      <p:font typeface="AU Passata Light" panose="020B0303030902030804" pitchFamily="34" charset="0"/>
      <p:regular r:id="rId28"/>
      <p:bold r:id="rId29"/>
    </p:embeddedFont>
    <p:embeddedFont>
      <p:font typeface="AU Peto" panose="040C0B07020602020301" pitchFamily="82" charset="0"/>
      <p:regular r:id="rId30"/>
      <p:bold r:id="rId31"/>
    </p:embeddedFont>
    <p:embeddedFont>
      <p:font typeface="Georgia" panose="02040502050405020303" pitchFamily="18" charset="0"/>
      <p:regular r:id="rId32"/>
      <p:bold r:id="rId33"/>
      <p:italic r:id="rId34"/>
      <p:boldItalic r:id="rId35"/>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462" y="9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7.xml"/><Relationship Id="rId34" Type="http://schemas.openxmlformats.org/officeDocument/2006/relationships/font" Target="fonts/font9.fntdata"/><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a:t>
            </a:fld>
            <a:endParaRPr lang="en-GB"/>
          </a:p>
        </p:txBody>
      </p:sp>
    </p:spTree>
    <p:extLst>
      <p:ext uri="{BB962C8B-B14F-4D97-AF65-F5344CB8AC3E}">
        <p14:creationId xmlns:p14="http://schemas.microsoft.com/office/powerpoint/2010/main" val="243216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9</a:t>
            </a:fld>
            <a:endParaRPr lang="en-GB"/>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2" name="Date Placeholder 1" hidden="1"/>
          <p:cNvSpPr>
            <a:spLocks noGrp="1" noRot="1" noMove="1" noResize="1" noEditPoints="1" noAdjustHandles="1" noChangeArrowheads="1" noChangeShapeType="1"/>
          </p:cNvSpPr>
          <p:nvPr>
            <p:ph type="dt" sz="half" idx="10"/>
          </p:nvPr>
        </p:nvSpPr>
        <p:spPr>
          <a:xfrm>
            <a:off x="0" y="6858000"/>
            <a:ext cx="0" cy="0"/>
          </a:xfrm>
        </p:spPr>
        <p:txBody>
          <a:bodyPr/>
          <a:lstStyle/>
          <a:p>
            <a:fld id="{78417F83-4CBA-48F2-BAD0-783AE3701E32}" type="datetimeFigureOut">
              <a:rPr lang="da-DK" smtClean="0"/>
              <a:pPr/>
              <a:t>17-12-2025</a:t>
            </a:fld>
            <a:endParaRPr lang="da-DK"/>
          </a:p>
        </p:txBody>
      </p:sp>
      <p:sp>
        <p:nvSpPr>
          <p:cNvPr id="3" name="Footer Placeholder 2" hidden="1"/>
          <p:cNvSpPr>
            <a:spLocks noGrp="1" noRot="1" noMove="1" noResize="1" noEditPoints="1" noAdjustHandles="1" noChangeArrowheads="1" noChangeShapeType="1"/>
          </p:cNvSpPr>
          <p:nvPr>
            <p:ph type="ftr" sz="quarter" idx="11"/>
          </p:nvPr>
        </p:nvSpPr>
        <p:spPr>
          <a:xfrm>
            <a:off x="0" y="6858000"/>
            <a:ext cx="0" cy="0"/>
          </a:xfrm>
        </p:spPr>
        <p:txBody>
          <a:bodyPr/>
          <a:lstStyle/>
          <a:p>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a:p>
        </p:txBody>
      </p:sp>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a:t>Click to edit Master title style</a:t>
            </a:r>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a:solidFill>
                <a:schemeClr val="bg1"/>
              </a:solidFill>
              <a:latin typeface="AU Passata Light" pitchFamily="34" charset="0"/>
            </a:endParaRPr>
          </a:p>
        </p:txBody>
      </p:sp>
      <p:sp>
        <p:nvSpPr>
          <p:cNvPr id="6" name="FLD_Event" descr="{&quot;templafy&quot;:{&quot;id&quot;:&quot;9e7fd891-d79e-4f7b-942a-eae7c5090c61&quot;}}">
            <a:extLst>
              <a:ext uri="{FF2B5EF4-FFF2-40B4-BE49-F238E27FC236}">
                <a16:creationId xmlns:a16="http://schemas.microsoft.com/office/drawing/2014/main" id="{94FCB787-CF58-D24B-3F9C-4CF65869F2F1}"/>
              </a:ext>
            </a:extLst>
          </p:cNvPr>
          <p:cNvSpPr txBox="1">
            <a:spLocks noChangeArrowheads="1"/>
          </p:cNvSpPr>
          <p:nvPr userDrawn="1"/>
        </p:nvSpPr>
        <p:spPr bwMode="auto">
          <a:xfrm>
            <a:off x="3691333" y="5948155"/>
            <a:ext cx="2271840" cy="550011"/>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a:solidFill>
                  <a:schemeClr val="bg1"/>
                </a:solidFill>
                <a:latin typeface="+mn-lt"/>
              </a:rPr>
              <a:t>Beredskab for udadreagerende studerende og ansøgere</a:t>
            </a:r>
          </a:p>
        </p:txBody>
      </p:sp>
      <p:pic>
        <p:nvPicPr>
          <p:cNvPr id="249337053" name="SecondaryLogo" descr="{&quot;templafy&quot;:{&quot;id&quot;:&quot;12f9e879-e62d-4239-a08f-e20b2a2664fc&quot;}}"/>
          <p:cNvPicPr>
            <a:picLocks noChangeAspect="1"/>
          </p:cNvPicPr>
          <p:nvPr/>
        </p:nvPicPr>
        <p:blipFill>
          <a:blip r:embed="rId5"/>
          <a:stretch>
            <a:fillRect/>
          </a:stretch>
        </p:blipFill>
        <p:spPr>
          <a:xfrm>
            <a:off x="10206113" y="5999002"/>
            <a:ext cx="1659600" cy="558000"/>
          </a:xfrm>
          <a:prstGeom prst="rect">
            <a:avLst/>
          </a:prstGeom>
        </p:spPr>
      </p:pic>
      <p:sp>
        <p:nvSpPr>
          <p:cNvPr id="8" name="OFF_logo2Computed" descr="{&quot;templafy&quot;:{&quot;id&quot;:&quot;37d83b4d-3f55-40cf-af28-917d0404df04&quot;}}">
            <a:extLst>
              <a:ext uri="{FF2B5EF4-FFF2-40B4-BE49-F238E27FC236}">
                <a16:creationId xmlns:a16="http://schemas.microsoft.com/office/drawing/2014/main" id="{289B577B-AF3B-2A62-0411-5FD9FF3C4208}"/>
              </a:ext>
            </a:extLst>
          </p:cNvPr>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a:solidFill>
                  <a:schemeClr val="bg1"/>
                </a:solidFill>
                <a:latin typeface="AU Passata Light" pitchFamily="34" charset="0"/>
              </a:rPr>
              <a:t>Aarhus Universitet</a:t>
            </a:r>
          </a:p>
        </p:txBody>
      </p:sp>
      <p:sp>
        <p:nvSpPr>
          <p:cNvPr id="9" name="OFF_logo1Computed" descr="{&quot;templafy&quot;:{&quot;id&quot;:&quot;9da4c1a9-0ee9-4fb5-b52e-2fedf2d6d995&quot;}}">
            <a:extLst>
              <a:ext uri="{FF2B5EF4-FFF2-40B4-BE49-F238E27FC236}">
                <a16:creationId xmlns:a16="http://schemas.microsoft.com/office/drawing/2014/main" id="{066A6607-F6B4-2025-DA5F-AC4D1914151A}"/>
              </a:ext>
            </a:extLst>
          </p:cNvPr>
          <p:cNvSpPr/>
          <p:nvPr userDrawn="1"/>
        </p:nvSpPr>
        <p:spPr bwMode="auto">
          <a:xfrm>
            <a:off x="971999" y="5997600"/>
            <a:ext cx="1242328"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4" name="Slide Number Placeholder 3"/>
          <p:cNvSpPr>
            <a:spLocks noGrp="1"/>
          </p:cNvSpPr>
          <p:nvPr>
            <p:ph type="sldNum" sz="quarter" idx="12"/>
          </p:nvPr>
        </p:nvSpPr>
        <p:spPr>
          <a:xfrm>
            <a:off x="11807992" y="6581497"/>
            <a:ext cx="252000" cy="135422"/>
          </a:xfrm>
        </p:spPr>
        <p:txBody>
          <a:bodyPr/>
          <a:lstStyle>
            <a:lvl1pPr>
              <a:defRPr>
                <a:solidFill>
                  <a:schemeClr val="bg1"/>
                </a:solidFill>
              </a:defRPr>
            </a:lvl1pPr>
          </a:lstStyle>
          <a:p>
            <a:pPr>
              <a:defRPr/>
            </a:pPr>
            <a:fld id="{E90C1E0A-682D-40DC-B1EA-26C007FDC330}" type="slidenum">
              <a:rPr lang="da-DK" smtClean="0"/>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a:t>Click here and add image via Templafy Image Library</a:t>
            </a:r>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a:t>Click here and add image via Templafy Image Library</a:t>
            </a:r>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a:t>Click here and add image via Templafy Image Library</a:t>
            </a:r>
          </a:p>
        </p:txBody>
      </p:sp>
      <p:sp>
        <p:nvSpPr>
          <p:cNvPr id="10" name="Slide Number Placeholder 9"/>
          <p:cNvSpPr>
            <a:spLocks noGrp="1"/>
          </p:cNvSpPr>
          <p:nvPr>
            <p:ph type="sldNum" sz="quarter" idx="16"/>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8" name="Date Placeholder 7" hidden="1"/>
          <p:cNvSpPr>
            <a:spLocks noGrp="1"/>
          </p:cNvSpPr>
          <p:nvPr>
            <p:ph type="dt" sz="half" idx="14"/>
          </p:nvPr>
        </p:nvSpPr>
        <p:spPr/>
        <p:txBody>
          <a:bodyPr/>
          <a:lstStyle/>
          <a:p>
            <a:fld id="{78417F83-4CBA-48F2-BAD0-783AE3701E32}" type="datetimeFigureOut">
              <a:rPr lang="da-DK" smtClean="0"/>
              <a:pPr/>
              <a:t>17-12-2025</a:t>
            </a:fld>
            <a:endParaRPr lang="da-DK"/>
          </a:p>
        </p:txBody>
      </p:sp>
      <p:sp>
        <p:nvSpPr>
          <p:cNvPr id="9" name="Footer Placeholder 8" hidden="1"/>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a:t>Click here and add image via Templafy Image Library</a:t>
            </a:r>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a:t>Click here and add image via Templafy Image Library</a:t>
            </a:r>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a:t>Click here and add image via Templafy Image Library</a:t>
            </a:r>
          </a:p>
        </p:txBody>
      </p:sp>
      <p:sp>
        <p:nvSpPr>
          <p:cNvPr id="10" name="Slide Number Placeholder 9"/>
          <p:cNvSpPr>
            <a:spLocks noGrp="1"/>
          </p:cNvSpPr>
          <p:nvPr>
            <p:ph type="sldNum" sz="quarter" idx="16"/>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8" name="Date Placeholder 7" hidden="1"/>
          <p:cNvSpPr>
            <a:spLocks noGrp="1"/>
          </p:cNvSpPr>
          <p:nvPr>
            <p:ph type="dt" sz="half" idx="14"/>
          </p:nvPr>
        </p:nvSpPr>
        <p:spPr/>
        <p:txBody>
          <a:bodyPr/>
          <a:lstStyle/>
          <a:p>
            <a:fld id="{78417F83-4CBA-48F2-BAD0-783AE3701E32}" type="datetimeFigureOut">
              <a:rPr lang="da-DK" smtClean="0"/>
              <a:pPr/>
              <a:t>17-12-2025</a:t>
            </a:fld>
            <a:endParaRPr lang="da-DK"/>
          </a:p>
        </p:txBody>
      </p:sp>
      <p:sp>
        <p:nvSpPr>
          <p:cNvPr id="9" name="Footer Placeholder 8" hidden="1"/>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a:t>Click here and add image via Templafy Image Library</a:t>
            </a:r>
          </a:p>
        </p:txBody>
      </p:sp>
      <p:sp>
        <p:nvSpPr>
          <p:cNvPr id="8" name="Slide Number Placeholder 7"/>
          <p:cNvSpPr>
            <a:spLocks noGrp="1"/>
          </p:cNvSpPr>
          <p:nvPr>
            <p:ph type="sldNum" sz="quarter" idx="14"/>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6" name="Date Placeholder 5" hidden="1"/>
          <p:cNvSpPr>
            <a:spLocks noGrp="1"/>
          </p:cNvSpPr>
          <p:nvPr>
            <p:ph type="dt" sz="half" idx="12"/>
          </p:nvPr>
        </p:nvSpPr>
        <p:spPr/>
        <p:txBody>
          <a:bodyPr/>
          <a:lstStyle/>
          <a:p>
            <a:fld id="{78417F83-4CBA-48F2-BAD0-783AE3701E32}" type="datetimeFigureOut">
              <a:rPr lang="da-DK" smtClean="0"/>
              <a:pPr/>
              <a:t>17-12-2025</a:t>
            </a:fld>
            <a:endParaRPr lang="da-DK"/>
          </a:p>
        </p:txBody>
      </p:sp>
      <p:sp>
        <p:nvSpPr>
          <p:cNvPr id="7" name="Footer Placeholder 6" hidden="1"/>
          <p:cNvSpPr>
            <a:spLocks noGrp="1"/>
          </p:cNvSpPr>
          <p:nvPr>
            <p:ph type="ftr" sz="quarter" idx="13"/>
          </p:nvPr>
        </p:nvSpPr>
        <p:spPr/>
        <p:txBody>
          <a:bodyPr/>
          <a:lstStyle/>
          <a:p>
            <a:endParaRPr lang="da-DK"/>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6" name="Date Placeholder 5" hidden="1"/>
          <p:cNvSpPr>
            <a:spLocks noGrp="1"/>
          </p:cNvSpPr>
          <p:nvPr>
            <p:ph type="dt" sz="half" idx="13"/>
          </p:nvPr>
        </p:nvSpPr>
        <p:spPr/>
        <p:txBody>
          <a:bodyPr/>
          <a:lstStyle/>
          <a:p>
            <a:fld id="{78417F83-4CBA-48F2-BAD0-783AE3701E32}" type="datetimeFigureOut">
              <a:rPr lang="da-DK" smtClean="0"/>
              <a:pPr/>
              <a:t>17-12-2025</a:t>
            </a:fld>
            <a:endParaRPr lang="da-DK"/>
          </a:p>
        </p:txBody>
      </p:sp>
      <p:sp>
        <p:nvSpPr>
          <p:cNvPr id="8" name="Footer Placeholder 7" hidden="1"/>
          <p:cNvSpPr>
            <a:spLocks noGrp="1"/>
          </p:cNvSpPr>
          <p:nvPr>
            <p:ph type="ftr" sz="quarter" idx="14"/>
          </p:nvPr>
        </p:nvSpPr>
        <p:spPr/>
        <p:txBody>
          <a:bodyPr/>
          <a:lstStyle/>
          <a:p>
            <a:endParaRPr lang="da-DK"/>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a:t>Click to add Quote text, for next level ENTER and TAB</a:t>
            </a:r>
          </a:p>
          <a:p>
            <a:pPr lvl="1"/>
            <a:r>
              <a:rPr lang="da-DK"/>
              <a:t>Second level</a:t>
            </a:r>
          </a:p>
          <a:p>
            <a:pPr lvl="2"/>
            <a:endParaRPr lang="da-DK"/>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a:t>Click to edit Master title style</a:t>
            </a:r>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a:t>Click to add Quote text, for next level ENTER and TAB</a:t>
            </a:r>
          </a:p>
          <a:p>
            <a:pPr lvl="1"/>
            <a:r>
              <a:rPr lang="da-DK"/>
              <a:t>Second level</a:t>
            </a:r>
          </a:p>
        </p:txBody>
      </p:sp>
      <p:sp>
        <p:nvSpPr>
          <p:cNvPr id="11" name="Slide Number Placeholder 10"/>
          <p:cNvSpPr>
            <a:spLocks noGrp="1"/>
          </p:cNvSpPr>
          <p:nvPr>
            <p:ph type="sldNum" sz="quarter" idx="15"/>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6" name="Date Placeholder 5" hidden="1"/>
          <p:cNvSpPr>
            <a:spLocks noGrp="1"/>
          </p:cNvSpPr>
          <p:nvPr>
            <p:ph type="dt" sz="half" idx="13"/>
          </p:nvPr>
        </p:nvSpPr>
        <p:spPr/>
        <p:txBody>
          <a:bodyPr/>
          <a:lstStyle/>
          <a:p>
            <a:fld id="{78417F83-4CBA-48F2-BAD0-783AE3701E32}" type="datetimeFigureOut">
              <a:rPr lang="da-DK" smtClean="0"/>
              <a:pPr/>
              <a:t>17-12-2025</a:t>
            </a:fld>
            <a:endParaRPr lang="da-DK"/>
          </a:p>
        </p:txBody>
      </p:sp>
      <p:sp>
        <p:nvSpPr>
          <p:cNvPr id="10" name="Footer Placeholder 9" hidden="1"/>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8" name="Slide Number Placeholder 7"/>
          <p:cNvSpPr>
            <a:spLocks noGrp="1"/>
          </p:cNvSpPr>
          <p:nvPr>
            <p:ph type="sldNum" sz="quarter" idx="15"/>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6" name="Date Placeholder 5" hidden="1"/>
          <p:cNvSpPr>
            <a:spLocks noGrp="1"/>
          </p:cNvSpPr>
          <p:nvPr>
            <p:ph type="dt" sz="half" idx="13"/>
          </p:nvPr>
        </p:nvSpPr>
        <p:spPr/>
        <p:txBody>
          <a:bodyPr/>
          <a:lstStyle/>
          <a:p>
            <a:fld id="{78417F83-4CBA-48F2-BAD0-783AE3701E32}" type="datetimeFigureOut">
              <a:rPr lang="da-DK" smtClean="0"/>
              <a:pPr/>
              <a:t>17-12-2025</a:t>
            </a:fld>
            <a:endParaRPr lang="da-DK"/>
          </a:p>
        </p:txBody>
      </p:sp>
      <p:sp>
        <p:nvSpPr>
          <p:cNvPr id="7" name="Footer Placeholder 6" hidden="1"/>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Click to edit Master title style</a:t>
            </a:r>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a:p>
        </p:txBody>
      </p:sp>
      <p:sp>
        <p:nvSpPr>
          <p:cNvPr id="9" name="Slide Number Placeholder 8"/>
          <p:cNvSpPr>
            <a:spLocks noGrp="1"/>
          </p:cNvSpPr>
          <p:nvPr>
            <p:ph type="sldNum" sz="quarter" idx="12"/>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7" name="Date Placeholder 6" hidden="1"/>
          <p:cNvSpPr>
            <a:spLocks noGrp="1"/>
          </p:cNvSpPr>
          <p:nvPr>
            <p:ph type="dt" sz="half" idx="10"/>
          </p:nvPr>
        </p:nvSpPr>
        <p:spPr/>
        <p:txBody>
          <a:bodyPr/>
          <a:lstStyle/>
          <a:p>
            <a:fld id="{78417F83-4CBA-48F2-BAD0-783AE3701E32}" type="datetimeFigureOut">
              <a:rPr lang="da-DK" smtClean="0"/>
              <a:pPr/>
              <a:t>17-12-2025</a:t>
            </a:fld>
            <a:endParaRPr lang="da-DK"/>
          </a:p>
        </p:txBody>
      </p:sp>
      <p:sp>
        <p:nvSpPr>
          <p:cNvPr id="8" name="Footer Placeholder 7" hidden="1"/>
          <p:cNvSpPr>
            <a:spLocks noGrp="1"/>
          </p:cNvSpPr>
          <p:nvPr>
            <p:ph type="ftr" sz="quarter" idx="11"/>
          </p:nvPr>
        </p:nvSpPr>
        <p:spPr/>
        <p:txBody>
          <a:bodyPr/>
          <a:lstStyle/>
          <a:p>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2" name="Date Placeholder 1" hidden="1"/>
          <p:cNvSpPr>
            <a:spLocks noGrp="1"/>
          </p:cNvSpPr>
          <p:nvPr>
            <p:ph type="dt" sz="half" idx="10"/>
          </p:nvPr>
        </p:nvSpPr>
        <p:spPr/>
        <p:txBody>
          <a:bodyPr/>
          <a:lstStyle/>
          <a:p>
            <a:fld id="{78417F83-4CBA-48F2-BAD0-783AE3701E32}" type="datetimeFigureOut">
              <a:rPr lang="da-DK" smtClean="0"/>
              <a:pPr/>
              <a:t>17-12-2025</a:t>
            </a:fld>
            <a:endParaRPr lang="da-DK"/>
          </a:p>
        </p:txBody>
      </p:sp>
      <p:sp>
        <p:nvSpPr>
          <p:cNvPr id="4" name="Footer Placeholder 3" hidden="1"/>
          <p:cNvSpPr>
            <a:spLocks noGrp="1"/>
          </p:cNvSpPr>
          <p:nvPr>
            <p:ph type="ftr" sz="quarter" idx="11"/>
          </p:nvPr>
        </p:nvSpPr>
        <p:spPr/>
        <p:txBody>
          <a:bodyPr/>
          <a:lstStyle/>
          <a:p>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17-12-2025</a:t>
            </a:fld>
            <a:endParaRPr lang="da-DK"/>
          </a:p>
        </p:txBody>
      </p:sp>
      <p:sp>
        <p:nvSpPr>
          <p:cNvPr id="7" name="Footer Placeholder 6" hidden="1"/>
          <p:cNvSpPr>
            <a:spLocks noGrp="1"/>
          </p:cNvSpPr>
          <p:nvPr>
            <p:ph type="ftr" sz="quarter" idx="11"/>
          </p:nvPr>
        </p:nvSpPr>
        <p:spPr/>
        <p:txBody>
          <a:bodyPr/>
          <a:lstStyle/>
          <a:p>
            <a:endParaRPr lang="da-DK"/>
          </a:p>
        </p:txBody>
      </p:sp>
      <p:sp>
        <p:nvSpPr>
          <p:cNvPr id="9" name="Slide Number Placeholder 8" hidden="1"/>
          <p:cNvSpPr>
            <a:spLocks noGrp="1"/>
          </p:cNvSpPr>
          <p:nvPr>
            <p:ph type="sldNum" sz="quarter" idx="12"/>
          </p:nvPr>
        </p:nvSpPr>
        <p:spPr>
          <a:xfrm>
            <a:off x="0" y="7020000"/>
            <a:ext cx="0" cy="426079"/>
          </a:xfrm>
        </p:spPr>
        <p:txBody>
          <a:bodyPr/>
          <a:lstStyle>
            <a:lvl1pPr>
              <a:defRPr sz="100">
                <a:noFill/>
              </a:defRPr>
            </a:lvl1pPr>
          </a:lstStyle>
          <a:p>
            <a:pPr>
              <a:defRPr/>
            </a:pPr>
            <a:fld id="{E90C1E0A-682D-40DC-B1EA-26C007FDC330}" type="slidenum">
              <a:rPr lang="da-DK" smtClean="0"/>
              <a:pPr>
                <a:defRPr/>
              </a:pPr>
              <a:t>‹nr.›</a:t>
            </a:fld>
            <a:endParaRPr lang="da-DK"/>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err="1">
                <a:solidFill>
                  <a:schemeClr val="bg1"/>
                </a:solidFill>
                <a:latin typeface="AU Peto" panose="040C0B07020602020301" pitchFamily="82" charset="0"/>
              </a:rPr>
              <a:t>uni</a:t>
            </a:r>
            <a:endParaRPr lang="da-DK" sz="10000" kern="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err="1">
                <a:solidFill>
                  <a:schemeClr val="bg1"/>
                </a:solidFill>
                <a:latin typeface="AU Peto" panose="040C0B07020602020301" pitchFamily="82" charset="0"/>
              </a:rPr>
              <a:t>versiet</a:t>
            </a:r>
            <a:endParaRPr lang="da-DK" sz="1000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17-12-2025</a:t>
            </a:fld>
            <a:endParaRPr lang="da-DK"/>
          </a:p>
        </p:txBody>
      </p:sp>
      <p:sp>
        <p:nvSpPr>
          <p:cNvPr id="9" name="Footer Placeholder 6" hidden="1"/>
          <p:cNvSpPr>
            <a:spLocks noGrp="1"/>
          </p:cNvSpPr>
          <p:nvPr>
            <p:ph type="ftr" sz="quarter" idx="11"/>
          </p:nvPr>
        </p:nvSpPr>
        <p:spPr>
          <a:xfrm>
            <a:off x="0" y="7020000"/>
            <a:ext cx="0" cy="0"/>
          </a:xfrm>
        </p:spPr>
        <p:txBody>
          <a:bodyPr/>
          <a:lstStyle/>
          <a:p>
            <a:endParaRPr lang="da-DK"/>
          </a:p>
        </p:txBody>
      </p:sp>
      <p:sp>
        <p:nvSpPr>
          <p:cNvPr id="10" name="Slide Number Placeholder 8" hidden="1"/>
          <p:cNvSpPr>
            <a:spLocks noGrp="1"/>
          </p:cNvSpPr>
          <p:nvPr>
            <p:ph type="sldNum" sz="quarter" idx="12"/>
          </p:nvPr>
        </p:nvSpPr>
        <p:spPr>
          <a:xfrm>
            <a:off x="0" y="7020000"/>
            <a:ext cx="0" cy="426079"/>
          </a:xfrm>
        </p:spPr>
        <p:txBody>
          <a:bodyPr/>
          <a:lstStyle>
            <a:lvl1pPr>
              <a:defRPr sz="100">
                <a:noFill/>
              </a:defRPr>
            </a:lvl1pPr>
          </a:lstStyle>
          <a:p>
            <a:pPr>
              <a:defRPr/>
            </a:pPr>
            <a:fld id="{E90C1E0A-682D-40DC-B1EA-26C007FDC330}" type="slidenum">
              <a:rPr lang="da-DK" smtClean="0"/>
              <a:pPr>
                <a:defRPr/>
              </a:pPr>
              <a:t>‹nr.›</a:t>
            </a:fld>
            <a:endParaRPr lang="da-DK"/>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 name="Date Placeholder 1" hidden="1"/>
          <p:cNvSpPr>
            <a:spLocks noGrp="1" noRot="1" noMove="1" noResize="1" noEditPoints="1" noAdjustHandles="1" noChangeArrowheads="1" noChangeShapeType="1"/>
          </p:cNvSpPr>
          <p:nvPr>
            <p:ph type="dt" sz="half" idx="12"/>
          </p:nvPr>
        </p:nvSpPr>
        <p:spPr>
          <a:xfrm>
            <a:off x="0" y="6858000"/>
            <a:ext cx="0" cy="0"/>
          </a:xfrm>
        </p:spPr>
        <p:txBody>
          <a:bodyPr/>
          <a:lstStyle/>
          <a:p>
            <a:fld id="{78417F83-4CBA-48F2-BAD0-783AE3701E32}" type="datetimeFigureOut">
              <a:rPr lang="da-DK" smtClean="0"/>
              <a:pPr/>
              <a:t>17-12-2025</a:t>
            </a:fld>
            <a:endParaRPr lang="da-DK"/>
          </a:p>
        </p:txBody>
      </p:sp>
      <p:sp>
        <p:nvSpPr>
          <p:cNvPr id="3" name="Footer Placeholder 2" hidden="1"/>
          <p:cNvSpPr>
            <a:spLocks noGrp="1" noRot="1" noMove="1" noResize="1" noEditPoints="1" noAdjustHandles="1" noChangeArrowheads="1" noChangeShapeType="1"/>
          </p:cNvSpPr>
          <p:nvPr>
            <p:ph type="ftr" sz="quarter" idx="13"/>
          </p:nvPr>
        </p:nvSpPr>
        <p:spPr>
          <a:xfrm>
            <a:off x="0" y="6858000"/>
            <a:ext cx="0" cy="0"/>
          </a:xfrm>
        </p:spPr>
        <p:txBody>
          <a:bodyPr/>
          <a:lstStyle/>
          <a:p>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a:p>
        </p:txBody>
      </p:sp>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a:t>Click to edit Master title style</a:t>
            </a:r>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Click to edit Master text styles</a:t>
            </a:r>
          </a:p>
        </p:txBody>
      </p:sp>
      <p:sp>
        <p:nvSpPr>
          <p:cNvPr id="7" name="FLD_Event" descr="{&quot;templafy&quot;:{&quot;id&quot;:&quot;71196ae8-ab10-4f58-a668-5a8ac53782c9&quot;}}">
            <a:extLst>
              <a:ext uri="{FF2B5EF4-FFF2-40B4-BE49-F238E27FC236}">
                <a16:creationId xmlns:a16="http://schemas.microsoft.com/office/drawing/2014/main" id="{163F40E2-4217-07B0-ECD8-2A4A14C886B5}"/>
              </a:ext>
            </a:extLst>
          </p:cNvPr>
          <p:cNvSpPr txBox="1">
            <a:spLocks noChangeArrowheads="1"/>
          </p:cNvSpPr>
          <p:nvPr userDrawn="1"/>
        </p:nvSpPr>
        <p:spPr bwMode="auto">
          <a:xfrm>
            <a:off x="3691333" y="5997600"/>
            <a:ext cx="2271840" cy="550011"/>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a:solidFill>
                  <a:schemeClr val="bg1"/>
                </a:solidFill>
                <a:latin typeface="+mn-lt"/>
              </a:rPr>
              <a:t>Beredskab for udadreagerende studerende og ansøgere</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endParaRPr lang="da-DK" sz="700" b="0" cap="all" baseline="0">
              <a:solidFill>
                <a:schemeClr val="bg1"/>
              </a:solidFill>
              <a:latin typeface="+mn-lt"/>
            </a:endParaRPr>
          </a:p>
        </p:txBody>
      </p:sp>
      <p:pic>
        <p:nvPicPr>
          <p:cNvPr id="1019004932" name="SecondaryLogo" descr="{&quot;templafy&quot;:{&quot;id&quot;:&quot;6152312e-049d-4aca-951e-5630afb5a7f6&quot;}}"/>
          <p:cNvPicPr>
            <a:picLocks noChangeAspect="1"/>
          </p:cNvPicPr>
          <p:nvPr/>
        </p:nvPicPr>
        <p:blipFill>
          <a:blip r:embed="rId4"/>
          <a:stretch>
            <a:fillRect/>
          </a:stretch>
        </p:blipFill>
        <p:spPr>
          <a:xfrm>
            <a:off x="10206113" y="5999002"/>
            <a:ext cx="1659600" cy="558000"/>
          </a:xfrm>
          <a:prstGeom prst="rect">
            <a:avLst/>
          </a:prstGeom>
        </p:spPr>
      </p:pic>
      <p:sp>
        <p:nvSpPr>
          <p:cNvPr id="9" name="OFF_logo2Computed" descr="{&quot;templafy&quot;:{&quot;id&quot;:&quot;cb51b22e-92fe-4704-bd2d-b65341786719&quot;}}">
            <a:extLst>
              <a:ext uri="{FF2B5EF4-FFF2-40B4-BE49-F238E27FC236}">
                <a16:creationId xmlns:a16="http://schemas.microsoft.com/office/drawing/2014/main" id="{4550AE95-0D19-942D-D04F-B30197C47EBA}"/>
              </a:ext>
            </a:extLst>
          </p:cNvPr>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a:solidFill>
                  <a:schemeClr val="bg1"/>
                </a:solidFill>
                <a:latin typeface="AU Passata Light" pitchFamily="34" charset="0"/>
              </a:rPr>
              <a:t>Aarhus Universitet</a:t>
            </a:r>
          </a:p>
        </p:txBody>
      </p:sp>
      <p:sp>
        <p:nvSpPr>
          <p:cNvPr id="10" name="OFF_logo1Computed" descr="{&quot;templafy&quot;:{&quot;id&quot;:&quot;75642b16-9439-445f-b333-ed662fc3af70&quot;}}">
            <a:extLst>
              <a:ext uri="{FF2B5EF4-FFF2-40B4-BE49-F238E27FC236}">
                <a16:creationId xmlns:a16="http://schemas.microsoft.com/office/drawing/2014/main" id="{7E45388B-77A2-F799-5C73-3DBEF86FEF0E}"/>
              </a:ext>
            </a:extLst>
          </p:cNvPr>
          <p:cNvSpPr/>
          <p:nvPr userDrawn="1"/>
        </p:nvSpPr>
        <p:spPr bwMode="auto">
          <a:xfrm>
            <a:off x="971999" y="5997600"/>
            <a:ext cx="1242328"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5" name="Slide Number Placeholder 4"/>
          <p:cNvSpPr>
            <a:spLocks noGrp="1"/>
          </p:cNvSpPr>
          <p:nvPr>
            <p:ph type="sldNum" sz="quarter" idx="14"/>
          </p:nvPr>
        </p:nvSpPr>
        <p:spPr>
          <a:xfrm>
            <a:off x="11807992" y="6581497"/>
            <a:ext cx="252000" cy="135422"/>
          </a:xfrm>
        </p:spPr>
        <p:txBody>
          <a:bodyPr/>
          <a:lstStyle>
            <a:lvl1pPr>
              <a:defRPr>
                <a:solidFill>
                  <a:schemeClr val="bg1"/>
                </a:solidFill>
              </a:defRPr>
            </a:lvl1pPr>
          </a:lstStyle>
          <a:p>
            <a:pPr>
              <a:defRPr/>
            </a:pPr>
            <a:fld id="{E90C1E0A-682D-40DC-B1EA-26C007FDC330}" type="slidenum">
              <a:rPr lang="da-DK" smtClean="0"/>
              <a:pPr>
                <a:defRPr/>
              </a:pPr>
              <a:t>‹nr.›</a:t>
            </a:fld>
            <a:endParaRPr lang="da-DK"/>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17-12-2025</a:t>
            </a:fld>
            <a:endParaRPr lang="da-DK"/>
          </a:p>
        </p:txBody>
      </p:sp>
      <p:sp>
        <p:nvSpPr>
          <p:cNvPr id="9" name="Footer Placeholder 6" hidden="1"/>
          <p:cNvSpPr>
            <a:spLocks noGrp="1"/>
          </p:cNvSpPr>
          <p:nvPr>
            <p:ph type="ftr" sz="quarter" idx="11"/>
          </p:nvPr>
        </p:nvSpPr>
        <p:spPr>
          <a:xfrm>
            <a:off x="0" y="7020000"/>
            <a:ext cx="0" cy="0"/>
          </a:xfrm>
        </p:spPr>
        <p:txBody>
          <a:bodyPr/>
          <a:lstStyle/>
          <a:p>
            <a:endParaRPr lang="da-DK"/>
          </a:p>
        </p:txBody>
      </p:sp>
      <p:sp>
        <p:nvSpPr>
          <p:cNvPr id="10" name="Slide Number Placeholder 8" hidden="1"/>
          <p:cNvSpPr>
            <a:spLocks noGrp="1"/>
          </p:cNvSpPr>
          <p:nvPr>
            <p:ph type="sldNum" sz="quarter" idx="12"/>
          </p:nvPr>
        </p:nvSpPr>
        <p:spPr>
          <a:xfrm>
            <a:off x="0" y="7020000"/>
            <a:ext cx="0" cy="426079"/>
          </a:xfrm>
        </p:spPr>
        <p:txBody>
          <a:bodyPr/>
          <a:lstStyle>
            <a:lvl1pPr>
              <a:defRPr sz="100">
                <a:noFill/>
              </a:defRPr>
            </a:lvl1pPr>
          </a:lstStyle>
          <a:p>
            <a:pPr>
              <a:defRPr/>
            </a:pPr>
            <a:fld id="{E90C1E0A-682D-40DC-B1EA-26C007FDC330}" type="slidenum">
              <a:rPr lang="da-DK" smtClean="0"/>
              <a:pPr>
                <a:defRPr/>
              </a:pPr>
              <a:t>‹nr.›</a:t>
            </a:fld>
            <a:endParaRPr lang="da-DK"/>
          </a:p>
        </p:txBody>
      </p:sp>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p:txBody>
      </p:sp>
      <p:sp>
        <p:nvSpPr>
          <p:cNvPr id="5" name="LAN_AUWBreak" descr="{&quot;templafy&quot;:{&quot;id&quot;:&quot;fdd85c73-6355-4a13-b8f7-63c63c693f17&quot;}}"/>
          <p:cNvSpPr/>
          <p:nvPr userDrawn="1"/>
        </p:nvSpPr>
        <p:spPr bwMode="auto">
          <a:xfrm>
            <a:off x="6022613" y="2804400"/>
            <a:ext cx="4951677" cy="739391"/>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 name="Date Placeholder 1" hidden="1"/>
          <p:cNvSpPr>
            <a:spLocks noGrp="1" noRot="1" noMove="1" noResize="1" noEditPoints="1" noAdjustHandles="1" noChangeArrowheads="1" noChangeShapeType="1"/>
          </p:cNvSpPr>
          <p:nvPr>
            <p:ph type="dt" sz="half" idx="10"/>
          </p:nvPr>
        </p:nvSpPr>
        <p:spPr>
          <a:xfrm>
            <a:off x="0" y="6858000"/>
            <a:ext cx="0" cy="0"/>
          </a:xfrm>
        </p:spPr>
        <p:txBody>
          <a:bodyPr/>
          <a:lstStyle/>
          <a:p>
            <a:fld id="{78417F83-4CBA-48F2-BAD0-783AE3701E32}" type="datetimeFigureOut">
              <a:rPr lang="da-DK" smtClean="0"/>
              <a:pPr/>
              <a:t>17-12-2025</a:t>
            </a:fld>
            <a:endParaRPr lang="da-DK"/>
          </a:p>
        </p:txBody>
      </p:sp>
      <p:sp>
        <p:nvSpPr>
          <p:cNvPr id="3" name="Footer Placeholder 2" hidden="1"/>
          <p:cNvSpPr>
            <a:spLocks noGrp="1" noRot="1" noMove="1" noResize="1" noEditPoints="1" noAdjustHandles="1" noChangeArrowheads="1" noChangeShapeType="1"/>
          </p:cNvSpPr>
          <p:nvPr>
            <p:ph type="ftr" sz="quarter" idx="11"/>
          </p:nvPr>
        </p:nvSpPr>
        <p:spPr>
          <a:xfrm>
            <a:off x="0" y="6858000"/>
            <a:ext cx="0" cy="0"/>
          </a:xfrm>
        </p:spPr>
        <p:txBody>
          <a:bodyPr/>
          <a:lstStyle/>
          <a:p>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a:p>
        </p:txBody>
      </p:sp>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a:t>Click to edit Master title style</a:t>
            </a:r>
          </a:p>
        </p:txBody>
      </p:sp>
      <p:sp>
        <p:nvSpPr>
          <p:cNvPr id="6" name="FLD_Event" descr="{&quot;templafy&quot;:{&quot;id&quot;:&quot;92925b8b-5852-45dc-a5d6-673456db9a8a&quot;}}">
            <a:extLst>
              <a:ext uri="{FF2B5EF4-FFF2-40B4-BE49-F238E27FC236}">
                <a16:creationId xmlns:a16="http://schemas.microsoft.com/office/drawing/2014/main" id="{57887568-1188-7AD6-FE68-DD94BB3E0742}"/>
              </a:ext>
            </a:extLst>
          </p:cNvPr>
          <p:cNvSpPr txBox="1">
            <a:spLocks noChangeArrowheads="1"/>
          </p:cNvSpPr>
          <p:nvPr userDrawn="1"/>
        </p:nvSpPr>
        <p:spPr bwMode="auto">
          <a:xfrm>
            <a:off x="3691333" y="5944614"/>
            <a:ext cx="2271840" cy="550011"/>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a:solidFill>
                  <a:schemeClr val="bg1"/>
                </a:solidFill>
                <a:latin typeface="+mn-lt"/>
              </a:rPr>
              <a:t>Beredskab for udadreagerende studerende og ansøgere</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endParaRPr lang="da-DK" sz="700" b="0" cap="all" baseline="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endParaRPr lang="da-DK" sz="700" b="0" cap="all" baseline="0">
              <a:solidFill>
                <a:schemeClr val="bg1"/>
              </a:solidFill>
              <a:latin typeface="+mn-lt"/>
            </a:endParaRPr>
          </a:p>
        </p:txBody>
      </p:sp>
      <p:pic>
        <p:nvPicPr>
          <p:cNvPr id="192238924" name="SecondaryLogo" descr="{&quot;templafy&quot;:{&quot;id&quot;:&quot;4c17fac2-b100-4abd-9b83-300fb336c028&quot;}}"/>
          <p:cNvPicPr>
            <a:picLocks noChangeAspect="1"/>
          </p:cNvPicPr>
          <p:nvPr/>
        </p:nvPicPr>
        <p:blipFill>
          <a:blip r:embed="rId4"/>
          <a:stretch>
            <a:fillRect/>
          </a:stretch>
        </p:blipFill>
        <p:spPr>
          <a:xfrm>
            <a:off x="10206113" y="5999002"/>
            <a:ext cx="1659600" cy="558000"/>
          </a:xfrm>
          <a:prstGeom prst="rect">
            <a:avLst/>
          </a:prstGeom>
        </p:spPr>
      </p:pic>
      <p:sp>
        <p:nvSpPr>
          <p:cNvPr id="11" name="OFF_logo2Computed" descr="{&quot;templafy&quot;:{&quot;id&quot;:&quot;f457dbd8-3e6e-4658-999d-59d9ad90fa53&quot;}}">
            <a:extLst>
              <a:ext uri="{FF2B5EF4-FFF2-40B4-BE49-F238E27FC236}">
                <a16:creationId xmlns:a16="http://schemas.microsoft.com/office/drawing/2014/main" id="{A3243EC3-3157-0FCB-B9C5-4D04D60102D7}"/>
              </a:ext>
            </a:extLst>
          </p:cNvPr>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a:solidFill>
                  <a:schemeClr val="bg1"/>
                </a:solidFill>
                <a:latin typeface="AU Passata Light" pitchFamily="34" charset="0"/>
              </a:rPr>
              <a:t>Aarhus Universitet</a:t>
            </a:r>
          </a:p>
        </p:txBody>
      </p:sp>
      <p:sp>
        <p:nvSpPr>
          <p:cNvPr id="12" name="OFF_logo1Computed" descr="{&quot;templafy&quot;:{&quot;id&quot;:&quot;9d50473e-0716-4c4c-80c3-be4231492873&quot;}}">
            <a:extLst>
              <a:ext uri="{FF2B5EF4-FFF2-40B4-BE49-F238E27FC236}">
                <a16:creationId xmlns:a16="http://schemas.microsoft.com/office/drawing/2014/main" id="{295F1ED3-E7A6-8E03-3171-374E099942CC}"/>
              </a:ext>
            </a:extLst>
          </p:cNvPr>
          <p:cNvSpPr/>
          <p:nvPr userDrawn="1"/>
        </p:nvSpPr>
        <p:spPr bwMode="auto">
          <a:xfrm>
            <a:off x="971999" y="5997600"/>
            <a:ext cx="1242328"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4" name="Slide Number Placeholder 3"/>
          <p:cNvSpPr>
            <a:spLocks noGrp="1"/>
          </p:cNvSpPr>
          <p:nvPr>
            <p:ph type="sldNum" sz="quarter" idx="12"/>
          </p:nvPr>
        </p:nvSpPr>
        <p:spPr>
          <a:xfrm>
            <a:off x="11807992" y="6581497"/>
            <a:ext cx="252000" cy="135422"/>
          </a:xfrm>
        </p:spPr>
        <p:txBody>
          <a:bodyPr/>
          <a:lstStyle>
            <a:lvl1pPr>
              <a:defRPr>
                <a:solidFill>
                  <a:schemeClr val="bg1"/>
                </a:solidFill>
              </a:defRPr>
            </a:lvl1pPr>
          </a:lstStyle>
          <a:p>
            <a:pPr>
              <a:defRPr/>
            </a:pPr>
            <a:fld id="{E90C1E0A-682D-40DC-B1EA-26C007FDC330}" type="slidenum">
              <a:rPr lang="da-DK" smtClean="0"/>
              <a:pPr>
                <a:defRPr/>
              </a:pPr>
              <a:t>‹nr.›</a:t>
            </a:fld>
            <a:endParaRPr lang="da-DK"/>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a:t>Click to edit Master title style</a:t>
            </a:r>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a:p>
        </p:txBody>
      </p:sp>
      <p:sp>
        <p:nvSpPr>
          <p:cNvPr id="9" name="Slide Number Placeholder 8"/>
          <p:cNvSpPr>
            <a:spLocks noGrp="1"/>
          </p:cNvSpPr>
          <p:nvPr>
            <p:ph type="sldNum" sz="quarter" idx="12"/>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7" name="Date Placeholder 6" hidden="1"/>
          <p:cNvSpPr>
            <a:spLocks noGrp="1"/>
          </p:cNvSpPr>
          <p:nvPr>
            <p:ph type="dt" sz="half" idx="10"/>
          </p:nvPr>
        </p:nvSpPr>
        <p:spPr/>
        <p:txBody>
          <a:bodyPr/>
          <a:lstStyle/>
          <a:p>
            <a:fld id="{78417F83-4CBA-48F2-BAD0-783AE3701E32}" type="datetimeFigureOut">
              <a:rPr lang="da-DK" smtClean="0"/>
              <a:pPr/>
              <a:t>17-12-2025</a:t>
            </a:fld>
            <a:endParaRPr lang="da-DK"/>
          </a:p>
        </p:txBody>
      </p:sp>
      <p:sp>
        <p:nvSpPr>
          <p:cNvPr id="8" name="Footer Placeholder 7" hidden="1"/>
          <p:cNvSpPr>
            <a:spLocks noGrp="1"/>
          </p:cNvSpPr>
          <p:nvPr>
            <p:ph type="ftr" sz="quarter" idx="11"/>
          </p:nvPr>
        </p:nvSpPr>
        <p:spPr/>
        <p:txBody>
          <a:bodyPr/>
          <a:lstStyle/>
          <a:p>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a:p>
            <a:pPr algn="ctr"/>
            <a:endParaRPr lang="da-DK" sz="4799"/>
          </a:p>
        </p:txBody>
      </p:sp>
      <p:sp>
        <p:nvSpPr>
          <p:cNvPr id="4" name="Title 1"/>
          <p:cNvSpPr>
            <a:spLocks noGrp="1"/>
          </p:cNvSpPr>
          <p:nvPr>
            <p:ph type="title"/>
          </p:nvPr>
        </p:nvSpPr>
        <p:spPr>
          <a:xfrm>
            <a:off x="315913" y="228627"/>
            <a:ext cx="11556000" cy="752101"/>
          </a:xfrm>
        </p:spPr>
        <p:txBody>
          <a:bodyPr anchor="t" anchorCtr="0"/>
          <a:lstStyle/>
          <a:p>
            <a:r>
              <a:rPr lang="da-DK"/>
              <a:t>Click to edit Master title style</a:t>
            </a:r>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a:p>
        </p:txBody>
      </p:sp>
      <p:sp>
        <p:nvSpPr>
          <p:cNvPr id="9" name="Slide Number Placeholder 8"/>
          <p:cNvSpPr>
            <a:spLocks noGrp="1"/>
          </p:cNvSpPr>
          <p:nvPr>
            <p:ph type="sldNum" sz="quarter" idx="12"/>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7" name="Date Placeholder 6" hidden="1"/>
          <p:cNvSpPr>
            <a:spLocks noGrp="1"/>
          </p:cNvSpPr>
          <p:nvPr>
            <p:ph type="dt" sz="half" idx="10"/>
          </p:nvPr>
        </p:nvSpPr>
        <p:spPr/>
        <p:txBody>
          <a:bodyPr/>
          <a:lstStyle/>
          <a:p>
            <a:fld id="{78417F83-4CBA-48F2-BAD0-783AE3701E32}" type="datetimeFigureOut">
              <a:rPr lang="da-DK" smtClean="0"/>
              <a:pPr/>
              <a:t>17-12-2025</a:t>
            </a:fld>
            <a:endParaRPr lang="da-DK"/>
          </a:p>
        </p:txBody>
      </p:sp>
      <p:sp>
        <p:nvSpPr>
          <p:cNvPr id="8" name="Footer Placeholder 7" hidden="1"/>
          <p:cNvSpPr>
            <a:spLocks noGrp="1"/>
          </p:cNvSpPr>
          <p:nvPr>
            <p:ph type="ftr" sz="quarter" idx="11"/>
          </p:nvPr>
        </p:nvSpPr>
        <p:spPr/>
        <p:txBody>
          <a:bodyPr/>
          <a:lstStyle/>
          <a:p>
            <a:endParaRPr lang="da-DK"/>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a:p>
            <a:pPr algn="ctr"/>
            <a:endParaRPr lang="da-DK" sz="4799"/>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a:t>Insert title</a:t>
            </a:r>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a:t>Click here and add image via Templafy Image Library</a:t>
            </a:r>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a:p>
        </p:txBody>
      </p:sp>
      <p:sp>
        <p:nvSpPr>
          <p:cNvPr id="8" name="Slide Number Placeholder 7"/>
          <p:cNvSpPr>
            <a:spLocks noGrp="1"/>
          </p:cNvSpPr>
          <p:nvPr>
            <p:ph type="sldNum" sz="quarter" idx="17"/>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5" name="Date Placeholder 4" hidden="1"/>
          <p:cNvSpPr>
            <a:spLocks noGrp="1"/>
          </p:cNvSpPr>
          <p:nvPr>
            <p:ph type="dt" sz="half" idx="15"/>
          </p:nvPr>
        </p:nvSpPr>
        <p:spPr/>
        <p:txBody>
          <a:bodyPr/>
          <a:lstStyle/>
          <a:p>
            <a:fld id="{78417F83-4CBA-48F2-BAD0-783AE3701E32}" type="datetimeFigureOut">
              <a:rPr lang="da-DK" smtClean="0"/>
              <a:pPr/>
              <a:t>17-12-2025</a:t>
            </a:fld>
            <a:endParaRPr lang="da-DK"/>
          </a:p>
        </p:txBody>
      </p:sp>
      <p:sp>
        <p:nvSpPr>
          <p:cNvPr id="6" name="Footer Placeholder 5" hidden="1"/>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a:p>
            <a:pPr algn="ctr"/>
            <a:endParaRPr lang="da-DK" sz="4799"/>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a:t>Click to edit Master title style</a:t>
            </a:r>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a:p>
            <a:pPr lvl="5"/>
            <a:r>
              <a:rPr lang="da-DK"/>
              <a:t>6</a:t>
            </a:r>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a:t>Click here and add image via Templafy Image Library</a:t>
            </a:r>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5" name="Date Placeholder 4" hidden="1"/>
          <p:cNvSpPr>
            <a:spLocks noGrp="1"/>
          </p:cNvSpPr>
          <p:nvPr>
            <p:ph type="dt" sz="half" idx="15"/>
          </p:nvPr>
        </p:nvSpPr>
        <p:spPr/>
        <p:txBody>
          <a:bodyPr/>
          <a:lstStyle/>
          <a:p>
            <a:fld id="{78417F83-4CBA-48F2-BAD0-783AE3701E32}" type="datetimeFigureOut">
              <a:rPr lang="da-DK" smtClean="0"/>
              <a:pPr/>
              <a:t>17-12-2025</a:t>
            </a:fld>
            <a:endParaRPr lang="da-DK"/>
          </a:p>
        </p:txBody>
      </p:sp>
      <p:sp>
        <p:nvSpPr>
          <p:cNvPr id="6" name="Footer Placeholder 5" hidden="1"/>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a:t>Click here and add image via Templafy Image Library</a:t>
            </a:r>
          </a:p>
        </p:txBody>
      </p:sp>
      <p:sp>
        <p:nvSpPr>
          <p:cNvPr id="8" name="Slide Number Placeholder 7"/>
          <p:cNvSpPr>
            <a:spLocks noGrp="1"/>
          </p:cNvSpPr>
          <p:nvPr>
            <p:ph type="sldNum" sz="quarter" idx="14"/>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6" name="Date Placeholder 5" hidden="1"/>
          <p:cNvSpPr>
            <a:spLocks noGrp="1"/>
          </p:cNvSpPr>
          <p:nvPr>
            <p:ph type="dt" sz="half" idx="12"/>
          </p:nvPr>
        </p:nvSpPr>
        <p:spPr/>
        <p:txBody>
          <a:bodyPr/>
          <a:lstStyle/>
          <a:p>
            <a:fld id="{78417F83-4CBA-48F2-BAD0-783AE3701E32}" type="datetimeFigureOut">
              <a:rPr lang="da-DK" smtClean="0"/>
              <a:pPr/>
              <a:t>17-12-2025</a:t>
            </a:fld>
            <a:endParaRPr lang="da-DK"/>
          </a:p>
        </p:txBody>
      </p:sp>
      <p:sp>
        <p:nvSpPr>
          <p:cNvPr id="7" name="Footer Placeholder 6" hidden="1"/>
          <p:cNvSpPr>
            <a:spLocks noGrp="1"/>
          </p:cNvSpPr>
          <p:nvPr>
            <p:ph type="ftr" sz="quarter" idx="13"/>
          </p:nvPr>
        </p:nvSpPr>
        <p:spPr/>
        <p:txBody>
          <a:bodyPr/>
          <a:lstStyle/>
          <a:p>
            <a:endParaRPr lang="da-DK"/>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a:t>Click here and add image via Templafy Image Library</a:t>
            </a:r>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a:t>Click here and add image via Templafy Image Library</a:t>
            </a:r>
          </a:p>
        </p:txBody>
      </p:sp>
      <p:sp>
        <p:nvSpPr>
          <p:cNvPr id="9" name="Slide Number Placeholder 8"/>
          <p:cNvSpPr>
            <a:spLocks noGrp="1"/>
          </p:cNvSpPr>
          <p:nvPr>
            <p:ph type="sldNum" sz="quarter" idx="15"/>
          </p:nvPr>
        </p:nvSpPr>
        <p:spPr>
          <a:xfrm>
            <a:off x="11807992" y="6581497"/>
            <a:ext cx="252000" cy="135422"/>
          </a:xfrm>
        </p:spPr>
        <p:txBody>
          <a:bodyPr/>
          <a:lstStyle/>
          <a:p>
            <a:pPr>
              <a:defRPr/>
            </a:pPr>
            <a:fld id="{E90C1E0A-682D-40DC-B1EA-26C007FDC330}" type="slidenum">
              <a:rPr lang="da-DK" smtClean="0"/>
              <a:pPr>
                <a:defRPr/>
              </a:pPr>
              <a:t>‹nr.›</a:t>
            </a:fld>
            <a:endParaRPr lang="da-DK"/>
          </a:p>
        </p:txBody>
      </p:sp>
      <p:sp>
        <p:nvSpPr>
          <p:cNvPr id="7" name="Date Placeholder 6" hidden="1"/>
          <p:cNvSpPr>
            <a:spLocks noGrp="1"/>
          </p:cNvSpPr>
          <p:nvPr>
            <p:ph type="dt" sz="half" idx="13"/>
          </p:nvPr>
        </p:nvSpPr>
        <p:spPr/>
        <p:txBody>
          <a:bodyPr/>
          <a:lstStyle/>
          <a:p>
            <a:fld id="{78417F83-4CBA-48F2-BAD0-783AE3701E32}" type="datetimeFigureOut">
              <a:rPr lang="da-DK" smtClean="0"/>
              <a:pPr/>
              <a:t>17-12-2025</a:t>
            </a:fld>
            <a:endParaRPr lang="da-DK"/>
          </a:p>
        </p:txBody>
      </p:sp>
      <p:sp>
        <p:nvSpPr>
          <p:cNvPr id="8" name="Footer Placeholder 7" hidden="1"/>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Date Placeholder 1" hidden="1"/>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17-12-2025</a:t>
            </a:fld>
            <a:endParaRPr lang="da-DK"/>
          </a:p>
        </p:txBody>
      </p:sp>
      <p:sp>
        <p:nvSpPr>
          <p:cNvPr id="3" name="Footer Placeholder 2" hidden="1"/>
          <p:cNvSpPr>
            <a:spLocks noGrp="1" noRot="1" noMove="1" noResize="1" noEditPoints="1" noAdjustHandles="1" noChangeArrowheads="1" noChangeShapeType="1"/>
          </p:cNvSpPr>
          <p:nvPr>
            <p:ph type="ftr" sz="quarter" idx="3"/>
          </p:nvPr>
        </p:nvSpPr>
        <p:spPr>
          <a:xfrm>
            <a:off x="0" y="6858000"/>
            <a:ext cx="0" cy="0"/>
          </a:xfrm>
          <a:prstGeom prst="rect">
            <a:avLst/>
          </a:prstGeom>
        </p:spPr>
        <p:txBody>
          <a:bodyPr vert="horz" lIns="91440" tIns="45720" rIns="91440" bIns="45720" rtlCol="0" anchor="ctr"/>
          <a:lstStyle>
            <a:lvl1pPr algn="ctr">
              <a:defRPr sz="100">
                <a:noFill/>
              </a:defRPr>
            </a:lvl1pPr>
          </a:lstStyle>
          <a:p>
            <a:endParaRPr lang="da-DK"/>
          </a:p>
        </p:txBody>
      </p:sp>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a:p>
          <a:p>
            <a:pPr algn="ctr"/>
            <a:endParaRPr lang="da-DK" sz="4799"/>
          </a:p>
        </p:txBody>
      </p:sp>
      <p:pic>
        <p:nvPicPr>
          <p:cNvPr id="7" name="Au logo"/>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a:t>Click to edit Master text styles</a:t>
            </a:r>
            <a:endParaRPr lang="da-DK"/>
          </a:p>
          <a:p>
            <a:pPr lvl="1"/>
            <a:r>
              <a:rPr lang="da-DK" noProof="0"/>
              <a:t>Second level</a:t>
            </a:r>
            <a:endParaRPr lang="da-DK"/>
          </a:p>
          <a:p>
            <a:pPr lvl="2"/>
            <a:r>
              <a:rPr lang="da-DK" noProof="0"/>
              <a:t>Third level</a:t>
            </a:r>
            <a:endParaRPr lang="da-DK"/>
          </a:p>
          <a:p>
            <a:pPr lvl="3"/>
            <a:r>
              <a:rPr lang="da-DK" noProof="0"/>
              <a:t>Fourth level</a:t>
            </a:r>
            <a:endParaRPr lang="da-DK"/>
          </a:p>
          <a:p>
            <a:pPr lvl="4"/>
            <a:r>
              <a:rPr lang="da-DK" noProof="0"/>
              <a:t>Fifth level</a:t>
            </a:r>
            <a:endParaRPr lang="da-DK"/>
          </a:p>
          <a:p>
            <a:pPr lvl="5"/>
            <a:r>
              <a:rPr lang="da-DK" noProof="0"/>
              <a:t>6 level</a:t>
            </a:r>
            <a:endParaRPr lang="da-DK"/>
          </a:p>
          <a:p>
            <a:pPr lvl="6"/>
            <a:r>
              <a:rPr lang="da-DK" noProof="0"/>
              <a:t>7 level</a:t>
            </a:r>
            <a:endParaRPr lang="da-DK"/>
          </a:p>
          <a:p>
            <a:pPr lvl="7"/>
            <a:r>
              <a:rPr lang="da-DK" noProof="0"/>
              <a:t>8 level</a:t>
            </a:r>
            <a:endParaRPr lang="da-DK"/>
          </a:p>
          <a:p>
            <a:pPr lvl="8"/>
            <a:r>
              <a:rPr lang="da-DK" noProof="0"/>
              <a:t>9 level</a:t>
            </a:r>
            <a:endParaRPr lang="da-DK"/>
          </a:p>
        </p:txBody>
      </p:sp>
      <p:sp>
        <p:nvSpPr>
          <p:cNvPr id="4" name="FLD_Event" descr="{&quot;templafy&quot;:{&quot;id&quot;:&quot;a9f4c396-694f-4e55-9b94-2da7ca5bcd1a&quot;}}">
            <a:extLst>
              <a:ext uri="{FF2B5EF4-FFF2-40B4-BE49-F238E27FC236}">
                <a16:creationId xmlns:a16="http://schemas.microsoft.com/office/drawing/2014/main" id="{D0C255F4-97F5-2F16-C830-C233FA325C15}"/>
              </a:ext>
            </a:extLst>
          </p:cNvPr>
          <p:cNvSpPr txBox="1">
            <a:spLocks noChangeArrowheads="1"/>
          </p:cNvSpPr>
          <p:nvPr userDrawn="1"/>
        </p:nvSpPr>
        <p:spPr bwMode="auto">
          <a:xfrm>
            <a:off x="3691333" y="5948155"/>
            <a:ext cx="2271840" cy="550011"/>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a:solidFill>
                  <a:schemeClr val="tx1"/>
                </a:solidFill>
                <a:latin typeface="+mn-lt"/>
              </a:rPr>
              <a:t>Beredskab for udadreagerende studerende og ansøgere</a:t>
            </a:r>
          </a:p>
        </p:txBody>
      </p:sp>
      <p:pic>
        <p:nvPicPr>
          <p:cNvPr id="172742396" name="SecondaryLogo_sort" descr="{&quot;templafy&quot;:{&quot;id&quot;:&quot;0bfeecc5-4cdc-4427-9054-04c7eb5ab74c&quot;}}"/>
          <p:cNvPicPr>
            <a:picLocks noChangeAspect="1"/>
          </p:cNvPicPr>
          <p:nvPr/>
        </p:nvPicPr>
        <p:blipFill>
          <a:blip r:embed="rId24"/>
          <a:stretch>
            <a:fillRect/>
          </a:stretch>
        </p:blipFill>
        <p:spPr>
          <a:xfrm>
            <a:off x="10206000" y="5999002"/>
            <a:ext cx="1659600" cy="558000"/>
          </a:xfrm>
          <a:prstGeom prst="rect">
            <a:avLst/>
          </a:prstGeom>
        </p:spPr>
      </p:pic>
      <p:sp>
        <p:nvSpPr>
          <p:cNvPr id="25" name="OFF_logo2Computed" descr="{&quot;templafy&quot;:{&quot;id&quot;:&quot;696c194f-ce2c-41b9-bf4b-3b9525aeff70&quot;}}"/>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r>
              <a:rPr lang="da-DK" sz="600" cap="all" spc="40" baseline="0">
                <a:solidFill>
                  <a:schemeClr val="tx1"/>
                </a:solidFill>
                <a:latin typeface="AU Passata Light" pitchFamily="34" charset="0"/>
              </a:rPr>
              <a:t>Aarhus Universitet</a:t>
            </a:r>
          </a:p>
        </p:txBody>
      </p:sp>
      <p:sp>
        <p:nvSpPr>
          <p:cNvPr id="26" name="OFF_logo1Computed" descr="{&quot;templafy&quot;:{&quot;id&quot;:&quot;1364b4f0-cd0b-487d-b803-69f8d391758e&quot;}}"/>
          <p:cNvSpPr/>
          <p:nvPr userDrawn="1"/>
        </p:nvSpPr>
        <p:spPr bwMode="auto">
          <a:xfrm>
            <a:off x="971999" y="5997600"/>
            <a:ext cx="1242328"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12.xml"/><Relationship Id="rId1" Type="http://schemas.openxmlformats.org/officeDocument/2006/relationships/customXml" Target="../../customXml/item2.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7.xml"/><Relationship Id="rId1" Type="http://schemas.openxmlformats.org/officeDocument/2006/relationships/customXml" Target="../../customXml/item8.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3.xml"/><Relationship Id="rId1" Type="http://schemas.openxmlformats.org/officeDocument/2006/relationships/customXml" Target="../../customXml/item5.xml"/><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11.xml"/><Relationship Id="rId1" Type="http://schemas.openxmlformats.org/officeDocument/2006/relationships/customXml" Target="../../customXml/item10.xml"/><Relationship Id="rId5" Type="http://schemas.openxmlformats.org/officeDocument/2006/relationships/notesSlide" Target="../notesSlides/notesSlide2.xml"/><Relationship Id="rId4"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066845"/>
            <a:ext cx="10220325" cy="2492990"/>
          </a:xfrm>
        </p:spPr>
        <p:txBody>
          <a:bodyPr/>
          <a:lstStyle/>
          <a:p>
            <a:r>
              <a:rPr lang="da-DK"/>
              <a:t>Beredskabsplan for udadreagerende studerende og ansøgere</a:t>
            </a:r>
          </a:p>
        </p:txBody>
      </p:sp>
    </p:spTree>
    <p:custDataLst>
      <p:custData r:id="rId1"/>
      <p:custData r:id="rId2"/>
      <p:tags r:id="rId3"/>
    </p:custDataLst>
    <p:extLst>
      <p:ext uri="{BB962C8B-B14F-4D97-AF65-F5344CB8AC3E}">
        <p14:creationId xmlns:p14="http://schemas.microsoft.com/office/powerpoint/2010/main" val="94832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Kommunikationsslides om Beredskabskonceptet</a:t>
            </a:r>
          </a:p>
        </p:txBody>
      </p:sp>
      <p:sp>
        <p:nvSpPr>
          <p:cNvPr id="5" name="Content Placeholder 4"/>
          <p:cNvSpPr>
            <a:spLocks noGrp="1"/>
          </p:cNvSpPr>
          <p:nvPr>
            <p:ph idx="1"/>
          </p:nvPr>
        </p:nvSpPr>
        <p:spPr/>
        <p:txBody>
          <a:bodyPr/>
          <a:lstStyle/>
          <a:p>
            <a:r>
              <a:rPr lang="da-DK"/>
              <a:t>Følgende slides kan bruges, når man som leder/funktionschef skal præsentere og gennemgå ”Beredskabsplanen for udadreagerende studerende og ansøgere” med en medarbejdergruppe.</a:t>
            </a:r>
          </a:p>
          <a:p>
            <a:endParaRPr lang="da-DK"/>
          </a:p>
          <a:p>
            <a:r>
              <a:rPr lang="da-DK" b="1"/>
              <a:t>Første del </a:t>
            </a:r>
            <a:r>
              <a:rPr lang="da-DK"/>
              <a:t>introducerer konceptet, tre action </a:t>
            </a:r>
            <a:r>
              <a:rPr lang="da-DK" err="1"/>
              <a:t>cards</a:t>
            </a:r>
            <a:r>
              <a:rPr lang="da-DK"/>
              <a:t> samt en samtaleskabelon. </a:t>
            </a:r>
          </a:p>
          <a:p>
            <a:endParaRPr lang="da-DK"/>
          </a:p>
          <a:p>
            <a:r>
              <a:rPr lang="da-DK" b="1"/>
              <a:t>Anden del </a:t>
            </a:r>
            <a:r>
              <a:rPr lang="da-DK"/>
              <a:t>præsenterer forskellige emner man som afdeling kan drøfte, for at beredskabet bliver tilpasset efter afdelingens lokale forhold. Her er forskellige inspirationsspørgsmål, men man må meget gerne drøfte yderligere emner som måtte være relevante for afdelingen. </a:t>
            </a:r>
          </a:p>
        </p:txBody>
      </p:sp>
    </p:spTree>
    <p:custDataLst>
      <p:custData r:id="rId1"/>
      <p:custData r:id="rId2"/>
      <p:tags r:id="rId3"/>
    </p:custDataLst>
    <p:extLst>
      <p:ext uri="{BB962C8B-B14F-4D97-AF65-F5344CB8AC3E}">
        <p14:creationId xmlns:p14="http://schemas.microsoft.com/office/powerpoint/2010/main" val="281336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a:t>Introduktion til Beredskabet</a:t>
            </a:r>
          </a:p>
        </p:txBody>
      </p:sp>
      <p:sp>
        <p:nvSpPr>
          <p:cNvPr id="5" name="Content Placeholder 4"/>
          <p:cNvSpPr>
            <a:spLocks noGrp="1"/>
          </p:cNvSpPr>
          <p:nvPr>
            <p:ph idx="1"/>
          </p:nvPr>
        </p:nvSpPr>
        <p:spPr/>
        <p:txBody>
          <a:bodyPr/>
          <a:lstStyle/>
          <a:p>
            <a:r>
              <a:rPr lang="da-DK"/>
              <a:t>Materialet består af et baggrundsdokument med formål, introduktion og gennemgang af beredskabskonceptet. </a:t>
            </a:r>
          </a:p>
          <a:p>
            <a:endParaRPr lang="da-DK"/>
          </a:p>
          <a:p>
            <a:r>
              <a:rPr lang="da-DK"/>
              <a:t>Der er udarbejdet tre action </a:t>
            </a:r>
            <a:r>
              <a:rPr lang="da-DK" err="1"/>
              <a:t>cards</a:t>
            </a:r>
            <a:r>
              <a:rPr lang="da-DK"/>
              <a:t>, der let og tilgængeligt formidler hvordan man som medarbejder forholder sig til en ubehagelig/grænseoverskridende situation i den personlige samtale og på den digitale platform. Det tredje kort anviser hvordan man igangsætter en </a:t>
            </a:r>
            <a:r>
              <a:rPr lang="da-DK" err="1"/>
              <a:t>debrief</a:t>
            </a:r>
            <a:r>
              <a:rPr lang="da-DK"/>
              <a:t>-samtale. </a:t>
            </a:r>
          </a:p>
          <a:p>
            <a:endParaRPr lang="da-DK"/>
          </a:p>
          <a:p>
            <a:r>
              <a:rPr lang="da-DK"/>
              <a:t>Derudover er der lavet en samtale-skabelon som kan anvendes til </a:t>
            </a:r>
            <a:r>
              <a:rPr lang="da-DK" err="1"/>
              <a:t>debrief</a:t>
            </a:r>
            <a:r>
              <a:rPr lang="da-DK"/>
              <a:t>. </a:t>
            </a:r>
          </a:p>
          <a:p>
            <a:endParaRPr lang="da-DK"/>
          </a:p>
          <a:p>
            <a:r>
              <a:rPr lang="da-DK"/>
              <a:t>Materialet er tilgængeligt gennem medarbejder.au.dk</a:t>
            </a:r>
          </a:p>
          <a:p>
            <a:endParaRPr lang="da-DK"/>
          </a:p>
          <a:p>
            <a:endParaRPr lang="da-DK"/>
          </a:p>
          <a:p>
            <a:endParaRPr lang="da-DK"/>
          </a:p>
          <a:p>
            <a:pPr marL="342900" indent="-342900">
              <a:buFont typeface="Arial" panose="020B0604020202020204" pitchFamily="34" charset="0"/>
              <a:buChar char="•"/>
            </a:pPr>
            <a:endParaRPr lang="da-DK"/>
          </a:p>
          <a:p>
            <a:pPr marL="342900" indent="-342900">
              <a:buFont typeface="Arial" panose="020B0604020202020204" pitchFamily="34" charset="0"/>
              <a:buChar char="•"/>
            </a:pPr>
            <a:endParaRPr lang="da-DK"/>
          </a:p>
          <a:p>
            <a:pPr marL="342900" indent="-342900">
              <a:buFont typeface="Arial" panose="020B0604020202020204" pitchFamily="34" charset="0"/>
              <a:buChar char="•"/>
            </a:pPr>
            <a:endParaRPr lang="da-DK"/>
          </a:p>
          <a:p>
            <a:endParaRPr lang="da-DK"/>
          </a:p>
          <a:p>
            <a:endParaRPr lang="da-DK"/>
          </a:p>
        </p:txBody>
      </p:sp>
    </p:spTree>
    <p:custDataLst>
      <p:custData r:id="rId1"/>
      <p:custData r:id="rId2"/>
      <p:tags r:id="rId3"/>
    </p:custDataLst>
    <p:extLst>
      <p:ext uri="{BB962C8B-B14F-4D97-AF65-F5344CB8AC3E}">
        <p14:creationId xmlns:p14="http://schemas.microsoft.com/office/powerpoint/2010/main" val="353592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C7656-8E60-4412-D603-486FD12E01FF}"/>
              </a:ext>
            </a:extLst>
          </p:cNvPr>
          <p:cNvSpPr>
            <a:spLocks noGrp="1"/>
          </p:cNvSpPr>
          <p:nvPr>
            <p:ph type="title"/>
          </p:nvPr>
        </p:nvSpPr>
        <p:spPr/>
        <p:txBody>
          <a:bodyPr/>
          <a:lstStyle/>
          <a:p>
            <a:r>
              <a:rPr lang="da-DK"/>
              <a:t>Lokal implementering</a:t>
            </a:r>
          </a:p>
        </p:txBody>
      </p:sp>
      <p:sp>
        <p:nvSpPr>
          <p:cNvPr id="3" name="Pladsholder til indhold 2">
            <a:extLst>
              <a:ext uri="{FF2B5EF4-FFF2-40B4-BE49-F238E27FC236}">
                <a16:creationId xmlns:a16="http://schemas.microsoft.com/office/drawing/2014/main" id="{F9D1ADB1-8F5F-E2F5-ECAA-76C7FE26DF1B}"/>
              </a:ext>
            </a:extLst>
          </p:cNvPr>
          <p:cNvSpPr>
            <a:spLocks noGrp="1"/>
          </p:cNvSpPr>
          <p:nvPr>
            <p:ph idx="1"/>
          </p:nvPr>
        </p:nvSpPr>
        <p:spPr/>
        <p:txBody>
          <a:bodyPr/>
          <a:lstStyle/>
          <a:p>
            <a:r>
              <a:rPr lang="da-DK"/>
              <a:t>Beredskabet er udarbejdet som et rammepapir, hvor lokale forhold er afgørende for implementeringen i den enkelte afdeling. </a:t>
            </a:r>
          </a:p>
          <a:p>
            <a:endParaRPr lang="da-DK"/>
          </a:p>
          <a:p>
            <a:r>
              <a:rPr lang="da-DK"/>
              <a:t>De næste slides gennemgår de udarbejdede actions </a:t>
            </a:r>
            <a:r>
              <a:rPr lang="da-DK" err="1"/>
              <a:t>cards</a:t>
            </a:r>
            <a:r>
              <a:rPr lang="da-DK"/>
              <a:t>, som man som medarbejder kan bruge som støtte i en ubehagelig situation. </a:t>
            </a:r>
          </a:p>
          <a:p>
            <a:endParaRPr lang="da-DK"/>
          </a:p>
          <a:p>
            <a:r>
              <a:rPr lang="da-DK"/>
              <a:t>Derefter følger forslag til spørgsmål man som leder med fordel kan drøfte i afdelingen. Det kan ske som en del af implementeringen af materialet, hvor de lokale forhold som målgrupper, tilgængelighed og kompetencer blandt medarbejderne kan drøftes. </a:t>
            </a:r>
          </a:p>
          <a:p>
            <a:endParaRPr lang="da-DK"/>
          </a:p>
          <a:p>
            <a:endParaRPr lang="da-DK"/>
          </a:p>
          <a:p>
            <a:endParaRPr lang="da-DK"/>
          </a:p>
        </p:txBody>
      </p:sp>
      <p:sp>
        <p:nvSpPr>
          <p:cNvPr id="4" name="Pladsholder til dato 3">
            <a:extLst>
              <a:ext uri="{FF2B5EF4-FFF2-40B4-BE49-F238E27FC236}">
                <a16:creationId xmlns:a16="http://schemas.microsoft.com/office/drawing/2014/main" id="{9ED30469-4EAD-EBA2-51D0-F0112F6BAE71}"/>
              </a:ext>
            </a:extLst>
          </p:cNvPr>
          <p:cNvSpPr>
            <a:spLocks noGrp="1"/>
          </p:cNvSpPr>
          <p:nvPr>
            <p:ph type="dt" sz="half" idx="10"/>
          </p:nvPr>
        </p:nvSpPr>
        <p:spPr/>
        <p:txBody>
          <a:bodyPr/>
          <a:lstStyle/>
          <a:p>
            <a:fld id="{515E2D19-BA01-44D0-B34B-B0B8D4136DBB}" type="datetime1">
              <a:rPr lang="da-DK" smtClean="0"/>
              <a:t>17-12-2025</a:t>
            </a:fld>
            <a:endParaRPr lang="da-DK"/>
          </a:p>
        </p:txBody>
      </p:sp>
    </p:spTree>
    <p:extLst>
      <p:ext uri="{BB962C8B-B14F-4D97-AF65-F5344CB8AC3E}">
        <p14:creationId xmlns:p14="http://schemas.microsoft.com/office/powerpoint/2010/main" val="226420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02249-33F4-F2D3-1830-0755B2EBD2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F6FBB5-5DF2-1E9E-53DD-B2DDD13401D3}"/>
              </a:ext>
            </a:extLst>
          </p:cNvPr>
          <p:cNvSpPr>
            <a:spLocks noGrp="1"/>
          </p:cNvSpPr>
          <p:nvPr>
            <p:ph type="title"/>
          </p:nvPr>
        </p:nvSpPr>
        <p:spPr/>
        <p:txBody>
          <a:bodyPr/>
          <a:lstStyle/>
          <a:p>
            <a:r>
              <a:rPr lang="da-DK"/>
              <a:t>Action </a:t>
            </a:r>
            <a:r>
              <a:rPr lang="da-DK" err="1"/>
              <a:t>cards</a:t>
            </a:r>
            <a:r>
              <a:rPr lang="da-DK"/>
              <a:t> </a:t>
            </a:r>
          </a:p>
        </p:txBody>
      </p:sp>
      <p:sp>
        <p:nvSpPr>
          <p:cNvPr id="4" name="Pladsholder til dato 3">
            <a:extLst>
              <a:ext uri="{FF2B5EF4-FFF2-40B4-BE49-F238E27FC236}">
                <a16:creationId xmlns:a16="http://schemas.microsoft.com/office/drawing/2014/main" id="{E6A7B371-D143-806F-F854-22CD988C960C}"/>
              </a:ext>
            </a:extLst>
          </p:cNvPr>
          <p:cNvSpPr>
            <a:spLocks noGrp="1"/>
          </p:cNvSpPr>
          <p:nvPr>
            <p:ph type="dt" sz="half" idx="10"/>
          </p:nvPr>
        </p:nvSpPr>
        <p:spPr/>
        <p:txBody>
          <a:bodyPr/>
          <a:lstStyle/>
          <a:p>
            <a:fld id="{1A29C4EC-A088-4BD2-9FA6-080A23E5E784}" type="datetime1">
              <a:rPr lang="da-DK" smtClean="0"/>
              <a:t>17-12-2025</a:t>
            </a:fld>
            <a:endParaRPr lang="da-DK"/>
          </a:p>
        </p:txBody>
      </p:sp>
      <p:sp>
        <p:nvSpPr>
          <p:cNvPr id="6" name="Tekstfelt 5">
            <a:extLst>
              <a:ext uri="{FF2B5EF4-FFF2-40B4-BE49-F238E27FC236}">
                <a16:creationId xmlns:a16="http://schemas.microsoft.com/office/drawing/2014/main" id="{F777319B-08A9-8FE4-0012-9307F25ECD3F}"/>
              </a:ext>
            </a:extLst>
          </p:cNvPr>
          <p:cNvSpPr txBox="1"/>
          <p:nvPr/>
        </p:nvSpPr>
        <p:spPr>
          <a:xfrm>
            <a:off x="693813" y="1772816"/>
            <a:ext cx="4752528" cy="3508653"/>
          </a:xfrm>
          <a:prstGeom prst="rect">
            <a:avLst/>
          </a:prstGeom>
          <a:noFill/>
        </p:spPr>
        <p:txBody>
          <a:bodyPr wrap="square" lIns="0" tIns="0" rIns="0" bIns="0" rtlCol="0">
            <a:spAutoFit/>
          </a:bodyPr>
          <a:lstStyle/>
          <a:p>
            <a:pPr>
              <a:lnSpc>
                <a:spcPct val="95000"/>
              </a:lnSpc>
            </a:pPr>
            <a:r>
              <a:rPr lang="da-DK" sz="1600">
                <a:latin typeface="+mn-lt"/>
              </a:rPr>
              <a:t>Action cardsne kan bruges som støtte i en situation, hvor man som medarbejder føler sig udfordret og hvor ansøgeren/den studerende er udadreagerende, ubehagelig o. lign.</a:t>
            </a:r>
          </a:p>
          <a:p>
            <a:pPr>
              <a:lnSpc>
                <a:spcPct val="95000"/>
              </a:lnSpc>
            </a:pPr>
            <a:endParaRPr lang="da-DK" sz="1600">
              <a:latin typeface="+mn-lt"/>
            </a:endParaRPr>
          </a:p>
          <a:p>
            <a:pPr>
              <a:lnSpc>
                <a:spcPct val="95000"/>
              </a:lnSpc>
            </a:pPr>
            <a:r>
              <a:rPr lang="da-DK" sz="1600">
                <a:latin typeface="+mn-lt"/>
              </a:rPr>
              <a:t>Et kort forholder sig til </a:t>
            </a:r>
            <a:r>
              <a:rPr lang="da-DK" sz="1600" b="1">
                <a:latin typeface="+mn-lt"/>
              </a:rPr>
              <a:t>den personlige samtale</a:t>
            </a:r>
            <a:r>
              <a:rPr lang="da-DK" sz="1600">
                <a:latin typeface="+mn-lt"/>
              </a:rPr>
              <a:t>, med fokus på </a:t>
            </a:r>
            <a:r>
              <a:rPr lang="da-DK" sz="1600" err="1">
                <a:latin typeface="+mn-lt"/>
              </a:rPr>
              <a:t>de-eskalering</a:t>
            </a:r>
            <a:r>
              <a:rPr lang="da-DK" sz="1600">
                <a:latin typeface="+mn-lt"/>
              </a:rPr>
              <a:t>, alarmering plus evt. vagtkorps gennem AUs alarmeringsnummer og efterfølgende </a:t>
            </a:r>
            <a:r>
              <a:rPr lang="da-DK" sz="1600" err="1">
                <a:latin typeface="+mn-lt"/>
              </a:rPr>
              <a:t>debrief</a:t>
            </a:r>
            <a:r>
              <a:rPr lang="da-DK" sz="1600">
                <a:latin typeface="+mn-lt"/>
              </a:rPr>
              <a:t>.  </a:t>
            </a:r>
          </a:p>
          <a:p>
            <a:pPr>
              <a:lnSpc>
                <a:spcPct val="95000"/>
              </a:lnSpc>
            </a:pPr>
            <a:endParaRPr lang="da-DK" sz="1600">
              <a:latin typeface="+mn-lt"/>
            </a:endParaRPr>
          </a:p>
          <a:p>
            <a:pPr>
              <a:lnSpc>
                <a:spcPct val="95000"/>
              </a:lnSpc>
            </a:pPr>
            <a:endParaRPr lang="da-DK" sz="1600">
              <a:latin typeface="+mn-lt"/>
            </a:endParaRPr>
          </a:p>
          <a:p>
            <a:pPr>
              <a:lnSpc>
                <a:spcPct val="95000"/>
              </a:lnSpc>
            </a:pPr>
            <a:r>
              <a:rPr lang="da-DK" sz="1600">
                <a:latin typeface="+mn-lt"/>
              </a:rPr>
              <a:t>Et andet kort fokuserer på </a:t>
            </a:r>
            <a:r>
              <a:rPr lang="da-DK" sz="1600" b="1">
                <a:latin typeface="+mn-lt"/>
              </a:rPr>
              <a:t>digitale platforme.</a:t>
            </a:r>
            <a:r>
              <a:rPr lang="da-DK" sz="1600">
                <a:latin typeface="+mn-lt"/>
              </a:rPr>
              <a:t> Her fokuseres der på </a:t>
            </a:r>
            <a:r>
              <a:rPr lang="da-DK" sz="1600" err="1">
                <a:latin typeface="+mn-lt"/>
              </a:rPr>
              <a:t>debrief</a:t>
            </a:r>
            <a:r>
              <a:rPr lang="da-DK" sz="1600">
                <a:latin typeface="+mn-lt"/>
              </a:rPr>
              <a:t>, dokumentation og afværgelse af yderligere kontakt. Herefter følger orientering til lederkolleger</a:t>
            </a:r>
          </a:p>
        </p:txBody>
      </p:sp>
      <p:pic>
        <p:nvPicPr>
          <p:cNvPr id="10" name="Billede 9" descr="Action card — I den personlige samtale [PNG].png">
            <a:extLst>
              <a:ext uri="{FF2B5EF4-FFF2-40B4-BE49-F238E27FC236}">
                <a16:creationId xmlns:a16="http://schemas.microsoft.com/office/drawing/2014/main" id="{1BA7B3C8-2CF2-3ED8-8508-F8687B936C3C}"/>
              </a:ext>
            </a:extLst>
          </p:cNvPr>
          <p:cNvPicPr>
            <a:picLocks noChangeAspect="1"/>
          </p:cNvPicPr>
          <p:nvPr/>
        </p:nvPicPr>
        <p:blipFill>
          <a:blip r:embed="rId2"/>
          <a:stretch>
            <a:fillRect/>
          </a:stretch>
        </p:blipFill>
        <p:spPr>
          <a:xfrm>
            <a:off x="6372732" y="412664"/>
            <a:ext cx="2991765" cy="4235208"/>
          </a:xfrm>
          <a:prstGeom prst="rect">
            <a:avLst/>
          </a:prstGeom>
        </p:spPr>
      </p:pic>
      <p:pic>
        <p:nvPicPr>
          <p:cNvPr id="8" name="Pladsholder til indhold 7" descr="(PNG) Action card — På den digitale platform.png">
            <a:extLst>
              <a:ext uri="{FF2B5EF4-FFF2-40B4-BE49-F238E27FC236}">
                <a16:creationId xmlns:a16="http://schemas.microsoft.com/office/drawing/2014/main" id="{DC77DE89-8DAC-B9DB-2692-8962EA6DCF0C}"/>
              </a:ext>
            </a:extLst>
          </p:cNvPr>
          <p:cNvPicPr>
            <a:picLocks noGrp="1" noChangeAspect="1"/>
          </p:cNvPicPr>
          <p:nvPr>
            <p:ph idx="1"/>
          </p:nvPr>
        </p:nvPicPr>
        <p:blipFill>
          <a:blip r:embed="rId3"/>
          <a:stretch>
            <a:fillRect/>
          </a:stretch>
        </p:blipFill>
        <p:spPr bwMode="auto">
          <a:xfrm>
            <a:off x="8893327" y="2271068"/>
            <a:ext cx="2723759" cy="3927887"/>
          </a:xfrm>
          <a:prstGeom prst="rect">
            <a:avLst/>
          </a:prstGeom>
          <a:noFill/>
          <a:ln w="9525">
            <a:noFill/>
            <a:miter lim="800000"/>
            <a:headEnd/>
            <a:tailEnd/>
          </a:ln>
        </p:spPr>
      </p:pic>
    </p:spTree>
    <p:extLst>
      <p:ext uri="{BB962C8B-B14F-4D97-AF65-F5344CB8AC3E}">
        <p14:creationId xmlns:p14="http://schemas.microsoft.com/office/powerpoint/2010/main" val="70987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98938-B677-5694-72DA-37F49D459C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0DA262-CE99-5697-951E-9C0178E4D807}"/>
              </a:ext>
            </a:extLst>
          </p:cNvPr>
          <p:cNvSpPr>
            <a:spLocks noGrp="1"/>
          </p:cNvSpPr>
          <p:nvPr>
            <p:ph type="title"/>
          </p:nvPr>
        </p:nvSpPr>
        <p:spPr/>
        <p:txBody>
          <a:bodyPr/>
          <a:lstStyle/>
          <a:p>
            <a:r>
              <a:rPr lang="da-DK"/>
              <a:t>Action </a:t>
            </a:r>
            <a:r>
              <a:rPr lang="da-DK" err="1"/>
              <a:t>cards</a:t>
            </a:r>
            <a:r>
              <a:rPr lang="da-DK"/>
              <a:t> og </a:t>
            </a:r>
            <a:r>
              <a:rPr lang="da-DK" err="1"/>
              <a:t>debriefsamtale</a:t>
            </a:r>
            <a:endParaRPr lang="da-DK"/>
          </a:p>
        </p:txBody>
      </p:sp>
      <p:sp>
        <p:nvSpPr>
          <p:cNvPr id="4" name="Pladsholder til dato 3">
            <a:extLst>
              <a:ext uri="{FF2B5EF4-FFF2-40B4-BE49-F238E27FC236}">
                <a16:creationId xmlns:a16="http://schemas.microsoft.com/office/drawing/2014/main" id="{BE972080-11A0-B62E-F27D-137F8B980FE3}"/>
              </a:ext>
            </a:extLst>
          </p:cNvPr>
          <p:cNvSpPr>
            <a:spLocks noGrp="1"/>
          </p:cNvSpPr>
          <p:nvPr>
            <p:ph type="dt" sz="half" idx="10"/>
          </p:nvPr>
        </p:nvSpPr>
        <p:spPr/>
        <p:txBody>
          <a:bodyPr/>
          <a:lstStyle/>
          <a:p>
            <a:fld id="{1A29C4EC-A088-4BD2-9FA6-080A23E5E784}" type="datetime1">
              <a:rPr lang="da-DK" smtClean="0"/>
              <a:t>17-12-2025</a:t>
            </a:fld>
            <a:endParaRPr lang="da-DK"/>
          </a:p>
        </p:txBody>
      </p:sp>
      <p:sp>
        <p:nvSpPr>
          <p:cNvPr id="6" name="Tekstfelt 5">
            <a:extLst>
              <a:ext uri="{FF2B5EF4-FFF2-40B4-BE49-F238E27FC236}">
                <a16:creationId xmlns:a16="http://schemas.microsoft.com/office/drawing/2014/main" id="{AB97E052-9424-D2DA-309C-9A935E8C844F}"/>
              </a:ext>
            </a:extLst>
          </p:cNvPr>
          <p:cNvSpPr txBox="1"/>
          <p:nvPr/>
        </p:nvSpPr>
        <p:spPr>
          <a:xfrm>
            <a:off x="693813" y="1772816"/>
            <a:ext cx="4752528" cy="3742563"/>
          </a:xfrm>
          <a:prstGeom prst="rect">
            <a:avLst/>
          </a:prstGeom>
          <a:noFill/>
        </p:spPr>
        <p:txBody>
          <a:bodyPr wrap="square" lIns="0" tIns="0" rIns="0" bIns="0" rtlCol="0">
            <a:spAutoFit/>
          </a:bodyPr>
          <a:lstStyle/>
          <a:p>
            <a:pPr>
              <a:lnSpc>
                <a:spcPct val="95000"/>
              </a:lnSpc>
            </a:pPr>
            <a:r>
              <a:rPr lang="da-DK" sz="1600" b="1" err="1">
                <a:latin typeface="+mn-lt"/>
              </a:rPr>
              <a:t>Debrief</a:t>
            </a:r>
            <a:r>
              <a:rPr lang="da-DK" sz="1600" b="1">
                <a:latin typeface="+mn-lt"/>
              </a:rPr>
              <a:t>-kortet</a:t>
            </a:r>
            <a:r>
              <a:rPr lang="da-DK" sz="1600">
                <a:latin typeface="+mn-lt"/>
              </a:rPr>
              <a:t> anviser hvordan man igangsætter en </a:t>
            </a:r>
            <a:r>
              <a:rPr lang="da-DK" sz="1600" err="1">
                <a:latin typeface="+mn-lt"/>
              </a:rPr>
              <a:t>debrief</a:t>
            </a:r>
            <a:r>
              <a:rPr lang="da-DK" sz="1600">
                <a:latin typeface="+mn-lt"/>
              </a:rPr>
              <a:t>, ligesom det henviser til både krisepsykolog samt orientering til lederkolleger. </a:t>
            </a:r>
            <a:br>
              <a:rPr lang="da-DK" sz="1600">
                <a:latin typeface="+mn-lt"/>
              </a:rPr>
            </a:br>
            <a:endParaRPr lang="da-DK" sz="1600">
              <a:latin typeface="+mn-lt"/>
            </a:endParaRPr>
          </a:p>
          <a:p>
            <a:pPr>
              <a:lnSpc>
                <a:spcPct val="95000"/>
              </a:lnSpc>
            </a:pPr>
            <a:r>
              <a:rPr lang="da-DK" sz="1600">
                <a:latin typeface="+mn-lt"/>
              </a:rPr>
              <a:t>Nederst er relevante henvisningsmuligheder, der både kan anvendes til medarbejdere og evt. den udsatte studerende/ansøgere som der har været kontakt med. </a:t>
            </a:r>
          </a:p>
          <a:p>
            <a:pPr>
              <a:lnSpc>
                <a:spcPct val="95000"/>
              </a:lnSpc>
            </a:pPr>
            <a:endParaRPr lang="da-DK" sz="1600">
              <a:latin typeface="+mn-lt"/>
            </a:endParaRPr>
          </a:p>
          <a:p>
            <a:pPr>
              <a:lnSpc>
                <a:spcPct val="95000"/>
              </a:lnSpc>
            </a:pPr>
            <a:r>
              <a:rPr lang="da-DK" sz="1600">
                <a:latin typeface="+mn-lt"/>
              </a:rPr>
              <a:t>Sidst er en </a:t>
            </a:r>
            <a:r>
              <a:rPr lang="da-DK" sz="1600" b="1">
                <a:latin typeface="+mn-lt"/>
              </a:rPr>
              <a:t>samtaleskabelon for </a:t>
            </a:r>
            <a:r>
              <a:rPr lang="da-DK" sz="1600" b="1" err="1">
                <a:latin typeface="+mn-lt"/>
              </a:rPr>
              <a:t>debrief</a:t>
            </a:r>
            <a:r>
              <a:rPr lang="da-DK" sz="1600" b="1">
                <a:latin typeface="+mn-lt"/>
              </a:rPr>
              <a:t>. </a:t>
            </a:r>
            <a:r>
              <a:rPr lang="da-DK" sz="1600">
                <a:latin typeface="+mn-lt"/>
              </a:rPr>
              <a:t>Skabelonen kan bruges som støtte, så medarbejdere får talt situationen igennem og bearbejdet oplevelsen. </a:t>
            </a:r>
            <a:endParaRPr lang="da-DK" sz="1600" b="1">
              <a:latin typeface="+mn-lt"/>
            </a:endParaRPr>
          </a:p>
          <a:p>
            <a:pPr>
              <a:lnSpc>
                <a:spcPct val="95000"/>
              </a:lnSpc>
            </a:pPr>
            <a:endParaRPr lang="da-DK" sz="1600">
              <a:latin typeface="+mn-lt"/>
            </a:endParaRPr>
          </a:p>
          <a:p>
            <a:pPr>
              <a:lnSpc>
                <a:spcPct val="95000"/>
              </a:lnSpc>
            </a:pPr>
            <a:endParaRPr lang="da-DK" sz="1600">
              <a:latin typeface="+mn-lt"/>
            </a:endParaRPr>
          </a:p>
          <a:p>
            <a:pPr>
              <a:lnSpc>
                <a:spcPct val="95000"/>
              </a:lnSpc>
            </a:pPr>
            <a:endParaRPr lang="da-DK" sz="1600">
              <a:latin typeface="+mn-lt"/>
            </a:endParaRPr>
          </a:p>
          <a:p>
            <a:pPr>
              <a:lnSpc>
                <a:spcPct val="95000"/>
              </a:lnSpc>
            </a:pPr>
            <a:endParaRPr lang="da-DK" sz="1600">
              <a:latin typeface="+mn-lt"/>
            </a:endParaRPr>
          </a:p>
        </p:txBody>
      </p:sp>
      <p:pic>
        <p:nvPicPr>
          <p:cNvPr id="8" name="Pladsholder til indhold 7" descr="Debriefingssamtale [PNG].png">
            <a:extLst>
              <a:ext uri="{FF2B5EF4-FFF2-40B4-BE49-F238E27FC236}">
                <a16:creationId xmlns:a16="http://schemas.microsoft.com/office/drawing/2014/main" id="{215B2573-4E4D-EAAD-1167-C7D7E0DAFFE9}"/>
              </a:ext>
            </a:extLst>
          </p:cNvPr>
          <p:cNvPicPr>
            <a:picLocks noGrp="1" noChangeAspect="1"/>
          </p:cNvPicPr>
          <p:nvPr>
            <p:ph idx="1"/>
          </p:nvPr>
        </p:nvPicPr>
        <p:blipFill>
          <a:blip r:embed="rId2"/>
          <a:stretch>
            <a:fillRect/>
          </a:stretch>
        </p:blipFill>
        <p:spPr bwMode="auto">
          <a:xfrm>
            <a:off x="6092995" y="1102687"/>
            <a:ext cx="3197629" cy="4521366"/>
          </a:xfrm>
          <a:prstGeom prst="rect">
            <a:avLst/>
          </a:prstGeom>
          <a:noFill/>
          <a:ln w="9525">
            <a:noFill/>
            <a:miter lim="800000"/>
            <a:headEnd/>
            <a:tailEnd/>
          </a:ln>
        </p:spPr>
      </p:pic>
      <p:pic>
        <p:nvPicPr>
          <p:cNvPr id="9" name="Billede 8" descr="Action card — For debrief [PNG].png">
            <a:extLst>
              <a:ext uri="{FF2B5EF4-FFF2-40B4-BE49-F238E27FC236}">
                <a16:creationId xmlns:a16="http://schemas.microsoft.com/office/drawing/2014/main" id="{DDAA1409-D448-8648-AE8A-0FC4BEBAE5ED}"/>
              </a:ext>
            </a:extLst>
          </p:cNvPr>
          <p:cNvPicPr>
            <a:picLocks noChangeAspect="1"/>
          </p:cNvPicPr>
          <p:nvPr/>
        </p:nvPicPr>
        <p:blipFill>
          <a:blip r:embed="rId3"/>
          <a:stretch>
            <a:fillRect/>
          </a:stretch>
        </p:blipFill>
        <p:spPr>
          <a:xfrm>
            <a:off x="8623183" y="2283960"/>
            <a:ext cx="2775204" cy="3921901"/>
          </a:xfrm>
          <a:prstGeom prst="rect">
            <a:avLst/>
          </a:prstGeom>
        </p:spPr>
      </p:pic>
    </p:spTree>
    <p:extLst>
      <p:ext uri="{BB962C8B-B14F-4D97-AF65-F5344CB8AC3E}">
        <p14:creationId xmlns:p14="http://schemas.microsoft.com/office/powerpoint/2010/main" val="92697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3D096-3C53-EC99-BA96-A1472BF00A33}"/>
              </a:ext>
            </a:extLst>
          </p:cNvPr>
          <p:cNvSpPr>
            <a:spLocks noGrp="1"/>
          </p:cNvSpPr>
          <p:nvPr>
            <p:ph type="title"/>
          </p:nvPr>
        </p:nvSpPr>
        <p:spPr/>
        <p:txBody>
          <a:bodyPr/>
          <a:lstStyle/>
          <a:p>
            <a:r>
              <a:rPr lang="da-DK"/>
              <a:t>Lokale refleksioner og tilpasning</a:t>
            </a:r>
          </a:p>
        </p:txBody>
      </p:sp>
      <p:sp>
        <p:nvSpPr>
          <p:cNvPr id="3" name="Pladsholder til indhold 2">
            <a:extLst>
              <a:ext uri="{FF2B5EF4-FFF2-40B4-BE49-F238E27FC236}">
                <a16:creationId xmlns:a16="http://schemas.microsoft.com/office/drawing/2014/main" id="{C504CC15-A683-5793-4790-EF888E680F1C}"/>
              </a:ext>
            </a:extLst>
          </p:cNvPr>
          <p:cNvSpPr>
            <a:spLocks noGrp="1"/>
          </p:cNvSpPr>
          <p:nvPr>
            <p:ph idx="1"/>
          </p:nvPr>
        </p:nvSpPr>
        <p:spPr/>
        <p:txBody>
          <a:bodyPr/>
          <a:lstStyle/>
          <a:p>
            <a:pPr>
              <a:buNone/>
            </a:pPr>
            <a:br>
              <a:rPr lang="da-DK"/>
            </a:br>
            <a:r>
              <a:rPr lang="da-DK" sz="2400" b="1"/>
              <a:t>Hvilke typer studerende eller ansøgere har vi primært kontakt med? </a:t>
            </a:r>
            <a:r>
              <a:rPr lang="da-DK" i="1"/>
              <a:t>Er det frustrerede ansøgere? Sanktionerede studerende? Sårbare studerende, der kræver ekstra støtte?</a:t>
            </a:r>
          </a:p>
          <a:p>
            <a:endParaRPr lang="da-DK" i="1"/>
          </a:p>
          <a:p>
            <a:r>
              <a:rPr lang="da-DK" sz="2400" b="1"/>
              <a:t>Har vi de faglige redskaber til at møde vores målgruppe? </a:t>
            </a:r>
            <a:r>
              <a:rPr lang="da-DK" i="1"/>
              <a:t>Skal vi arbejdermed at kompetenceudvikle vores samtaleværktøjer? Har vi en fælles kultur om mailsvar? Er vi trygge ved at kunne konfliktnedtrappe en situation?</a:t>
            </a:r>
          </a:p>
          <a:p>
            <a:endParaRPr lang="da-DK"/>
          </a:p>
          <a:p>
            <a:r>
              <a:rPr lang="da-DK" sz="2400" b="1"/>
              <a:t>Hvordan foregår vores møde med vores målgruppe?</a:t>
            </a:r>
            <a:r>
              <a:rPr lang="da-DK" sz="2400" b="1" i="1"/>
              <a:t> </a:t>
            </a:r>
            <a:r>
              <a:rPr lang="da-DK" i="1"/>
              <a:t>Hvilke platforme er tilgængelige? Hvor let er det at komme i kontakt med os gennem telefon, mail, fysisk? Hvilke digitale platforme er vi ansvarlige for (eks. M365, Facebook, </a:t>
            </a:r>
            <a:r>
              <a:rPr lang="da-DK" i="1" err="1"/>
              <a:t>Whatsapp</a:t>
            </a:r>
            <a:r>
              <a:rPr lang="da-DK" i="1"/>
              <a:t>)?</a:t>
            </a:r>
          </a:p>
          <a:p>
            <a:endParaRPr lang="da-DK" i="1"/>
          </a:p>
          <a:p>
            <a:endParaRPr lang="da-DK" i="1"/>
          </a:p>
          <a:p>
            <a:endParaRPr lang="da-DK"/>
          </a:p>
          <a:p>
            <a:endParaRPr lang="da-DK" i="1"/>
          </a:p>
        </p:txBody>
      </p:sp>
      <p:sp>
        <p:nvSpPr>
          <p:cNvPr id="4" name="Pladsholder til dato 3">
            <a:extLst>
              <a:ext uri="{FF2B5EF4-FFF2-40B4-BE49-F238E27FC236}">
                <a16:creationId xmlns:a16="http://schemas.microsoft.com/office/drawing/2014/main" id="{0E1E6901-25BD-9F82-E321-798EDD626E70}"/>
              </a:ext>
            </a:extLst>
          </p:cNvPr>
          <p:cNvSpPr>
            <a:spLocks noGrp="1"/>
          </p:cNvSpPr>
          <p:nvPr>
            <p:ph type="dt" sz="half" idx="10"/>
          </p:nvPr>
        </p:nvSpPr>
        <p:spPr/>
        <p:txBody>
          <a:bodyPr/>
          <a:lstStyle/>
          <a:p>
            <a:fld id="{BB04CC58-B7FC-4E7E-8BA7-59E7CDD090FD}" type="datetime1">
              <a:rPr lang="da-DK" smtClean="0"/>
              <a:t>17-12-2025</a:t>
            </a:fld>
            <a:endParaRPr lang="da-DK"/>
          </a:p>
        </p:txBody>
      </p:sp>
    </p:spTree>
    <p:extLst>
      <p:ext uri="{BB962C8B-B14F-4D97-AF65-F5344CB8AC3E}">
        <p14:creationId xmlns:p14="http://schemas.microsoft.com/office/powerpoint/2010/main" val="207397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FC8B9-14D7-F55B-EAFE-9D8D0B2010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262CA8-8BFA-68EE-C821-2CBA8EFA6DFE}"/>
              </a:ext>
            </a:extLst>
          </p:cNvPr>
          <p:cNvSpPr>
            <a:spLocks noGrp="1"/>
          </p:cNvSpPr>
          <p:nvPr>
            <p:ph type="title"/>
          </p:nvPr>
        </p:nvSpPr>
        <p:spPr/>
        <p:txBody>
          <a:bodyPr/>
          <a:lstStyle/>
          <a:p>
            <a:r>
              <a:rPr lang="da-DK"/>
              <a:t>Lokale refleksioner og tilpasning</a:t>
            </a:r>
          </a:p>
        </p:txBody>
      </p:sp>
      <p:sp>
        <p:nvSpPr>
          <p:cNvPr id="3" name="Pladsholder til indhold 2">
            <a:extLst>
              <a:ext uri="{FF2B5EF4-FFF2-40B4-BE49-F238E27FC236}">
                <a16:creationId xmlns:a16="http://schemas.microsoft.com/office/drawing/2014/main" id="{1E571C10-DD92-B55C-8A0B-4267F00B9DE8}"/>
              </a:ext>
            </a:extLst>
          </p:cNvPr>
          <p:cNvSpPr>
            <a:spLocks noGrp="1"/>
          </p:cNvSpPr>
          <p:nvPr>
            <p:ph idx="1"/>
          </p:nvPr>
        </p:nvSpPr>
        <p:spPr/>
        <p:txBody>
          <a:bodyPr/>
          <a:lstStyle/>
          <a:p>
            <a:r>
              <a:rPr lang="da-DK" sz="2400" b="1"/>
              <a:t>Hvordan er vores fysiske rammer?</a:t>
            </a:r>
            <a:r>
              <a:rPr lang="da-DK" sz="2400"/>
              <a:t> </a:t>
            </a:r>
            <a:r>
              <a:rPr lang="da-DK" i="1"/>
              <a:t>Afholder vi samtaler på enekontorer, hvor det kan være svært at få kontakt til kolleger?  Er det muligt at alarmere en kollega, eller skal vi arbejde med vores fysiske rammer?</a:t>
            </a:r>
          </a:p>
          <a:p>
            <a:endParaRPr lang="da-DK" sz="2400" b="1"/>
          </a:p>
          <a:p>
            <a:r>
              <a:rPr lang="da-DK" sz="2400" b="1"/>
              <a:t>Hvis vores leder ikke er tilgængelig, hvem er så vores kontaktperson? </a:t>
            </a:r>
            <a:r>
              <a:rPr lang="da-DK" i="1"/>
              <a:t>En leder fra ”nabo-afdelingen”? En faglig koordinator?</a:t>
            </a:r>
          </a:p>
          <a:p>
            <a:endParaRPr lang="da-DK" i="1"/>
          </a:p>
          <a:p>
            <a:r>
              <a:rPr lang="da-DK" sz="2400" b="1"/>
              <a:t>Hvordan er vores rammer for </a:t>
            </a:r>
            <a:r>
              <a:rPr lang="da-DK" sz="2400" b="1" err="1"/>
              <a:t>debrief</a:t>
            </a:r>
            <a:r>
              <a:rPr lang="da-DK" sz="2400" b="1"/>
              <a:t>? </a:t>
            </a:r>
            <a:r>
              <a:rPr lang="da-DK" i="1"/>
              <a:t>Er det let at opdage, hvis en kollega har en ubehagelig oplevelse, og på den måde få igangsat en </a:t>
            </a:r>
            <a:r>
              <a:rPr lang="da-DK" i="1" err="1"/>
              <a:t>debrief</a:t>
            </a:r>
            <a:r>
              <a:rPr lang="da-DK" i="1"/>
              <a:t>? Har vi et lokale, vi nemt kan bruge når en </a:t>
            </a:r>
            <a:r>
              <a:rPr lang="da-DK" i="1" err="1"/>
              <a:t>debrief</a:t>
            </a:r>
            <a:r>
              <a:rPr lang="da-DK" i="1"/>
              <a:t> er nødvendig?</a:t>
            </a:r>
          </a:p>
          <a:p>
            <a:endParaRPr lang="da-DK" i="1"/>
          </a:p>
          <a:p>
            <a:r>
              <a:rPr lang="da-DK" sz="2400" b="1"/>
              <a:t>Hvordan bliver vi ved med at være bevidste om beredskabsplanen? </a:t>
            </a:r>
            <a:r>
              <a:rPr lang="da-DK" i="1"/>
              <a:t>Hvordan introduceres nye medarbejdere til den?</a:t>
            </a:r>
          </a:p>
          <a:p>
            <a:endParaRPr lang="da-DK" i="1"/>
          </a:p>
          <a:p>
            <a:endParaRPr lang="da-DK" i="1"/>
          </a:p>
          <a:p>
            <a:endParaRPr lang="da-DK" i="1"/>
          </a:p>
          <a:p>
            <a:endParaRPr lang="da-DK" i="1"/>
          </a:p>
          <a:p>
            <a:endParaRPr lang="da-DK" i="1"/>
          </a:p>
          <a:p>
            <a:endParaRPr lang="da-DK"/>
          </a:p>
          <a:p>
            <a:endParaRPr lang="da-DK" i="1"/>
          </a:p>
        </p:txBody>
      </p:sp>
      <p:sp>
        <p:nvSpPr>
          <p:cNvPr id="4" name="Pladsholder til dato 3">
            <a:extLst>
              <a:ext uri="{FF2B5EF4-FFF2-40B4-BE49-F238E27FC236}">
                <a16:creationId xmlns:a16="http://schemas.microsoft.com/office/drawing/2014/main" id="{A97497EB-B086-C730-ECEF-319A1CDAB7E8}"/>
              </a:ext>
            </a:extLst>
          </p:cNvPr>
          <p:cNvSpPr>
            <a:spLocks noGrp="1"/>
          </p:cNvSpPr>
          <p:nvPr>
            <p:ph type="dt" sz="half" idx="10"/>
          </p:nvPr>
        </p:nvSpPr>
        <p:spPr/>
        <p:txBody>
          <a:bodyPr/>
          <a:lstStyle/>
          <a:p>
            <a:fld id="{BB04CC58-B7FC-4E7E-8BA7-59E7CDD090FD}" type="datetime1">
              <a:rPr lang="da-DK" smtClean="0"/>
              <a:t>17-12-2025</a:t>
            </a:fld>
            <a:endParaRPr lang="da-DK"/>
          </a:p>
        </p:txBody>
      </p:sp>
    </p:spTree>
    <p:extLst>
      <p:ext uri="{BB962C8B-B14F-4D97-AF65-F5344CB8AC3E}">
        <p14:creationId xmlns:p14="http://schemas.microsoft.com/office/powerpoint/2010/main" val="270448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tags r:id="rId3"/>
    </p:custDataLst>
    <p:extLst>
      <p:ext uri="{BB962C8B-B14F-4D97-AF65-F5344CB8AC3E}">
        <p14:creationId xmlns:p14="http://schemas.microsoft.com/office/powerpoint/2010/main" val="2139698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3.xml><?xml version="1.0" encoding="utf-8"?>
<p:tagLst xmlns:a="http://schemas.openxmlformats.org/drawingml/2006/main" xmlns:r="http://schemas.openxmlformats.org/officeDocument/2006/relationships" xmlns:p="http://schemas.openxmlformats.org/presentationml/2006/main">
  <p:tag name="TEMPLAFYSLIDEID" val="636235437375089291"/>
</p:tagLst>
</file>

<file path=ppt/tags/tag4.xml><?xml version="1.0" encoding="utf-8"?>
<p:tagLst xmlns:a="http://schemas.openxmlformats.org/drawingml/2006/main" xmlns:r="http://schemas.openxmlformats.org/officeDocument/2006/relationships" xmlns:p="http://schemas.openxmlformats.org/presentationml/2006/main">
  <p:tag name="TEMPLAFYSLIDEID" val="636235437375566864"/>
</p:tagLst>
</file>

<file path=ppt/theme/theme1.xml><?xml version="1.0" encoding="utf-8"?>
<a:theme xmlns:a="http://schemas.openxmlformats.org/drawingml/2006/main" name="AU 16:9">
  <a:themeElements>
    <a:clrScheme name="01 AU Blue">
      <a:dk1>
        <a:srgbClr val="000000"/>
      </a:dk1>
      <a:lt1>
        <a:srgbClr val="FFFFFF"/>
      </a:lt1>
      <a:dk2>
        <a:srgbClr val="002546"/>
      </a:dk2>
      <a:lt2>
        <a:srgbClr val="002546"/>
      </a:lt2>
      <a:accent1>
        <a:srgbClr val="0A144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c41ccc-2da3-48f0-b676-d7b5c0f08309" xsi:nil="true"/>
    <lcf76f155ced4ddcb4097134ff3c332f xmlns="9d205e44-4dfb-42e2-9347-b975b2873d0b">
      <Terms xmlns="http://schemas.microsoft.com/office/infopath/2007/PartnerControls"/>
    </lcf76f155ced4ddcb4097134ff3c332f>
  </documentManagement>
</p:properties>
</file>

<file path=customXml/item10.xml><?xml version="1.0" encoding="utf-8"?>
<TemplafySlideTemplateConfiguration><![CDATA[{"slideVersion":1,"isValidatorEnabled":false,"isLocked":false,"elementsMetadata":[{"type":"shape","elementConfiguration":{"binding":"{{UserProfile.UnitId.Logo1PowerPoint}}","visibility":"","type":"text","disableUpdates":false}}],"slideId":"638344221285170220","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required":true,"helpTexts":{},"spacing":{},"shareValue":false,"type":"datePicker","name":"Date","label":"Date"},{"required":false,"placeholder":"","lines":1,"helpTexts":{},"spacing":{},"shareValue":false,"type":"textBox","name":"EventOccasion","label":"Event / Occasion"}],"formDataEntries":[]}]]></TemplafySlideFormConfiguration>
</file>

<file path=customXml/item13.xml><?xml version="1.0" encoding="utf-8"?>
<TemplafyFormConfiguration><![CDATA[{"formFields":[{"required":true,"helpTexts":{},"spacing":{},"shareValue":false,"type":"datePicker","name":"Date","label":"Date"},{"required":false,"placeholder":"","lines":1,"helpTexts":{},"spacing":{},"shareValue":false,"type":"textBox","name":"EventOccasion","label":"Event / Occasion"},{"distinct":false,"hideIfNoUserInteractionRequired":false,"required":false,"defaultValue":"Blå","autoSelectFirstOption":false,"helpTexts":{},"spacing":{},"shareValue":false,"type":"dropDown","dataSourceName":"ColorThemePowerPoint","dataSourceFieldName":"Name","name":"ChooseColorTheme","label":"Choose Color theme"}],"formDataEntries":[{"name":"Date","value":"A6taMzxTFQraS8SDbtgpEg=="},{"name":"EventOccasion","value":"I8tzQCR9c3bzNlmYVHGBLVA1nviGKNJEAPd9lMnE4U9+oJntnTnePAiRv0jwKYI+1V2rnfbfhpaHdh4wObFsLA=="},{"name":"ChooseColorTheme","value":"XmRlVpWiose5Rf1eG6aJznCjkbXXnh6o3o1+21OmFqQ="}]}]]></TemplafyFormConfiguration>
</file>

<file path=customXml/item2.xml><?xml version="1.0" encoding="utf-8"?>
<TemplafySlideTemplateConfiguration><![CDATA[{"slideVersion":1,"isValidatorEnabled":false,"isLocked":false,"elementsMetadata":[{"type":"shape","elementConfiguration":{"binding":"{{FormatDateTime(Form.Date, \"d. MMMM yyyy\")}}","visibility":"","type":"text","disableUpdates":false}},{"type":"shape","elementConfiguration":{"binding":"{{Form.EventOccasion}}","visibility":"","type":"text","disableUpdates":false}},{"type":"shape","elementConfiguration":{"binding":"{{UserProfile.Title}}","visibility":"","type":"text","disableUpdates":false}},{"type":"shape","elementConfiguration":{"binding":"{{UserProfile.Name}}","visibility":"","type":"text","disableUpdates":false}},{"type":"shape","elementConfiguration":{"inheritDimensions":"{{InheritDimensions.InheritNone}}","width":"4.61 cm","height":"1.55 cm","image":"{{UserProfile.UnitId.ExtraLogoRef.ImageRightAlignedNegRef.ImageFile}}","visibility":"","type":"image","disableUpdates":false}},{"type":"shape","elementConfiguration":{"binding":"{{UserProfile.UnitId.Logo2}}","visibility":"","type":"text","disableUpdates":false}},{"type":"shape","elementConfiguration":{"binding":"{{UserProfile.UnitId.Logo1PowerPoint}}","visibility":"","type":"text","disableUpdates":false}}],"slideId":"638344221284623770","enableDocumentContentUpdater":false,"version":"2.0"}]]></TemplafySlideTemplateConfiguration>
</file>

<file path=customXml/item3.xml><?xml version="1.0" encoding="utf-8"?>
<TemplafySlideTemplateConfiguration><![CDATA[{"slideVersion":1,"isValidatorEnabled":false,"isLocked":false,"elementsMetadata":[],"slideId":"638344221285072627","enableDocumentContentUpdater":false,"version":"2.0"}]]></TemplafySlide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FormConfiguration><![CDATA[{"formFields":[],"formDataEntries":[]}]]></TemplafySlideFormConfiguration>
</file>

<file path=customXml/item6.xml><?xml version="1.0" encoding="utf-8"?>
<ct:contentTypeSchema xmlns:ct="http://schemas.microsoft.com/office/2006/metadata/contentType" xmlns:ma="http://schemas.microsoft.com/office/2006/metadata/properties/metaAttributes" ct:_="" ma:_="" ma:contentTypeName="Dokument" ma:contentTypeID="0x0101003EDBF6B64F8D344EA437B9C2FDAE8086" ma:contentTypeVersion="14" ma:contentTypeDescription="Opret et nyt dokument." ma:contentTypeScope="" ma:versionID="396da4a31cbff17f45de46d69d049987">
  <xsd:schema xmlns:xsd="http://www.w3.org/2001/XMLSchema" xmlns:xs="http://www.w3.org/2001/XMLSchema" xmlns:p="http://schemas.microsoft.com/office/2006/metadata/properties" xmlns:ns2="9d205e44-4dfb-42e2-9347-b975b2873d0b" xmlns:ns3="4bc41ccc-2da3-48f0-b676-d7b5c0f08309" targetNamespace="http://schemas.microsoft.com/office/2006/metadata/properties" ma:root="true" ma:fieldsID="91772a0fe16e9ade53ebe7bf6a1cb930" ns2:_="" ns3:_="">
    <xsd:import namespace="9d205e44-4dfb-42e2-9347-b975b2873d0b"/>
    <xsd:import namespace="4bc41ccc-2da3-48f0-b676-d7b5c0f083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MediaServiceBillingMetadata"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05e44-4dfb-42e2-9347-b975b2873d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c41ccc-2da3-48f0-b676-d7b5c0f0830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217530c-12b4-4250-8ad7-bba40a322400}" ma:internalName="TaxCatchAll" ma:showField="CatchAllData" ma:web="4bc41ccc-2da3-48f0-b676-d7b5c0f083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8344221285055523","enableDocumentContentUpdater":false,"version":"2.0"}]]></TemplafySlideTemplateConfiguration>
</file>

<file path=customXml/item9.xml><?xml version="1.0" encoding="utf-8"?>
<TemplafyTemplateConfiguration><![CDATA[{"elementsMetadata":[{"type":"shape","id":"24bd6384-eee8-4445-9bc5-57a483f2e6ac","elementConfiguration":{"binding":"{{FormatDateTime(Form.Date, \"d. MMMM yyyy\")}}","visibility":"","type":"text","disableUpdates":false}},{"type":"shape","id":"a9f4c396-694f-4e55-9b94-2da7ca5bcd1a","elementConfiguration":{"binding":"{{Form.EventOccasion}}","visibility":"","type":"text","disableUpdates":false}},{"type":"shape","id":"66610e2c-7991-493d-86e1-9e78bb391f78","elementConfiguration":{"binding":"{{UserProfile.Title}}","visibility":"","type":"text","disableUpdates":false}},{"type":"shape","id":"cd124fe6-a384-4fe7-b299-9d4d3548c6ee","elementConfiguration":{"binding":"{{UserProfile.Name}}","visibility":"","type":"text","disableUpdates":false}},{"type":"shape","id":"0bfeecc5-4cdc-4427-9054-04c7eb5ab74c","elementConfiguration":{"inheritDimensions":"{{InheritDimensions.InheritNone}}","width":"4.61 cm","height":"1.55 cm","image":"{{UserProfile.UnitId.ExtraLogoRef.ImageRightAlignedRef.ImageFile}}","visibility":"","type":"image","disableUpdates":false}},{"type":"shape","id":"696c194f-ce2c-41b9-bf4b-3b9525aeff70","elementConfiguration":{"binding":"{{UserProfile.UnitId.Logo2}}","visibility":"","type":"text","disableUpdates":false}},{"type":"shape","id":"1364b4f0-cd0b-487d-b803-69f8d391758e","elementConfiguration":{"binding":"{{UserProfile.UnitId.Logo1PowerPoint}}","visibility":"","type":"text","disableUpdates":false}},{"type":"shape","id":"d4dcc6f6-445d-4206-b374-f3f9253c23c4","elementConfiguration":{"binding":"{{FormatDateTime(Form.Date, \"d. MMMM yyyy\")}}","visibility":"","type":"text","disableUpdates":false}},{"type":"shape","id":"92925b8b-5852-45dc-a5d6-673456db9a8a","elementConfiguration":{"binding":"{{Form.EventOccasion}}","visibility":"","type":"text","disableUpdates":false}},{"type":"shape","id":"4c17fac2-b100-4abd-9b83-300fb336c028","elementConfiguration":{"inheritDimensions":"{{InheritDimensions.InheritNone}}","width":"4.61 cm","height":"1.55 cm","image":"{{UserProfile.UnitId.ExtraLogoRef.ImageRightAlignedNegRef.ImageFile}}","visibility":"","type":"image","disableUpdates":false}},{"type":"shape","id":"f457dbd8-3e6e-4658-999d-59d9ad90fa53","elementConfiguration":{"binding":"{{UserProfile.UnitId.Logo2}}","visibility":"","type":"text","disableUpdates":false}},{"type":"shape","id":"9d50473e-0716-4c4c-80c3-be4231492873","elementConfiguration":{"binding":"{{UserProfile.UnitId.Logo1PowerPoint}}","visibility":"","type":"text","disableUpdates":false}},{"type":"shape","id":"00ab4957-8c47-4852-b9dd-8bbd72475bc7","elementConfiguration":{"binding":"{{FormatDateTime(Form.Date, \"d. MMMM yyyy\")}}","visibility":"","type":"text","disableUpdates":false}},{"type":"shape","id":"71196ae8-ab10-4f58-a668-5a8ac53782c9","elementConfiguration":{"binding":"{{Form.EventOccasion}}","visibility":"","type":"text","disableUpdates":false}},{"type":"shape","id":"9aaba28e-983b-49ef-9a45-4ec9c05eaff9","elementConfiguration":{"binding":"{{UserProfile.Name}}","visibility":"","type":"text","disableUpdates":false}},{"type":"shape","id":"6152312e-049d-4aca-951e-5630afb5a7f6","elementConfiguration":{"inheritDimensions":"{{InheritDimensions.InheritNone}}","width":"4.61 cm","height":"1.55 cm","image":"{{UserProfile.UnitId.ExtraLogoRef.ImageRightAlignedNegRef.ImageFile}}","visibility":"","type":"image","disableUpdates":false}},{"type":"shape","id":"cb51b22e-92fe-4704-bd2d-b65341786719","elementConfiguration":{"binding":"{{UserProfile.UnitId.Logo2}}","visibility":"","type":"text","disableUpdates":false}},{"type":"shape","id":"75642b16-9439-445f-b333-ed662fc3af70","elementConfiguration":{"binding":"{{UserProfile.UnitId.Logo1PowerPoint}}","visibility":"","type":"text","disableUpdates":false}},{"type":"shape","id":"fdd85c73-6355-4a13-b8f7-63c63c693f17","elementConfiguration":{"binding":"{{UserProfile.UnitId.Logo1PowerPoint}}","visibility":"","type":"text","disableUpdates":false}},{"type":"shape","id":"6a72c9d2-5c9d-4406-aae7-11b793146ceb","elementConfiguration":{"binding":"{{FormatDateTime(Form.Date, \"d. MMMM yyyy\")}}","visibility":"","type":"text","disableUpdates":false}},{"type":"shape","id":"9e7fd891-d79e-4f7b-942a-eae7c5090c61","elementConfiguration":{"binding":"{{Form.EventOccasion}}","visibility":"","type":"text","disableUpdates":false}},{"type":"shape","id":"92ee6a52-a82d-4077-93d7-f4f14c66c25d","elementConfiguration":{"binding":"{{UserProfile.Title}}","visibility":"","type":"text","disableUpdates":false}},{"type":"shape","id":"b8a5dc1d-9db4-4806-baee-e62100b8eda7","elementConfiguration":{"binding":"{{UserProfile.Name}}","visibility":"","type":"text","disableUpdates":false}},{"type":"shape","id":"12f9e879-e62d-4239-a08f-e20b2a2664fc","elementConfiguration":{"inheritDimensions":"{{InheritDimensions.InheritNone}}","width":"4.61 cm","height":"1.55 cm","image":"{{UserProfile.UnitId.ExtraLogoRef.ImageRightAlignedNegRef.ImageFile}}","visibility":"","type":"image","disableUpdates":false}},{"type":"shape","id":"37d83b4d-3f55-40cf-af28-917d0404df04","elementConfiguration":{"binding":"{{UserProfile.UnitId.Logo2}}","visibility":"","type":"text","disableUpdates":false}},{"type":"shape","id":"9da4c1a9-0ee9-4fb5-b52e-2fedf2d6d995","elementConfiguration":{"binding":"{{UserProfile.UnitId.Logo1PowerPoint}}","visibility":"","type":"text","disableUpdates":false}}],"transformationConfigurations":[{"language":"{{DocumentLanguage}}","disableUpdates":false,"type":"proofingLanguage"},{"colorTheme":"{{Form.ChooseColorTheme.ColorThemeRef.ColorTheme}}","disableUpdates":false,"originalColorThemeXml":"<a:clrScheme name=\"01 AU Blue\" xmlns:a=\"http://schemas.openxmlformats.org/drawingml/2006/main\"><a:dk1><a:srgbClr val=\"000000\" /></a:dk1><a:lt1><a:srgbClr val=\"FFFFFF\" /></a:lt1><a:dk2><a:srgbClr val=\"002546\" /></a:dk2><a:lt2><a:srgbClr val=\"002546\" /></a:lt2><a:accent1><a:srgbClr val=\"0A1449\" /></a:accent1><a:accent2><a:srgbClr val=\"183D83\" /></a:accent2><a:accent3><a:srgbClr val=\"87D1F4\" /></a:accent3><a:accent4><a:srgbClr val=\"33525F\" /></a:accent4><a:accent5><a:srgbClr val=\"548195\" /></a:accent5><a:accent6><a:srgbClr val=\"C6C6C6\" /></a:accent6><a:hlink><a:srgbClr val=\"03428E\" /></a:hlink><a:folHlink><a:srgbClr val=\"03428E\" /></a:folHlink></a:clrScheme>","type":"colorTheme"}],"templateName":"PowerPoint skabelon","templateDescription":"PowerPoint template 16:9 (convertible to 16:10 or 4:3)","enableDocumentContentUpdater":true,"version":"2.0"}]]></TemplafyTemplateConfiguration>
</file>

<file path=customXml/itemProps1.xml><?xml version="1.0" encoding="utf-8"?>
<ds:datastoreItem xmlns:ds="http://schemas.openxmlformats.org/officeDocument/2006/customXml" ds:itemID="{4C2D13E4-FDB6-4FCD-8A23-6FF7F483ECE6}">
  <ds:schemaRefs>
    <ds:schemaRef ds:uri="4bc41ccc-2da3-48f0-b676-d7b5c0f08309"/>
    <ds:schemaRef ds:uri="9d205e44-4dfb-42e2-9347-b975b2873d0b"/>
    <ds:schemaRef ds:uri="http://schemas.microsoft.com/office/2006/metadata/properties"/>
    <ds:schemaRef ds:uri="http://schemas.microsoft.com/office/infopath/2007/PartnerControls"/>
  </ds:schemaRefs>
</ds:datastoreItem>
</file>

<file path=customXml/itemProps10.xml><?xml version="1.0" encoding="utf-8"?>
<ds:datastoreItem xmlns:ds="http://schemas.openxmlformats.org/officeDocument/2006/customXml" ds:itemID="{F6929CAD-9C4B-4C57-B5A5-181E7E3C58CB}">
  <ds:schemaRefs/>
</ds:datastoreItem>
</file>

<file path=customXml/itemProps11.xml><?xml version="1.0" encoding="utf-8"?>
<ds:datastoreItem xmlns:ds="http://schemas.openxmlformats.org/officeDocument/2006/customXml" ds:itemID="{E6076CFF-B2D0-45B5-8D6B-A70E14E9B3D8}">
  <ds:schemaRefs/>
</ds:datastoreItem>
</file>

<file path=customXml/itemProps12.xml><?xml version="1.0" encoding="utf-8"?>
<ds:datastoreItem xmlns:ds="http://schemas.openxmlformats.org/officeDocument/2006/customXml" ds:itemID="{7E04581C-D7FD-4482-805D-038A22FDA87B}">
  <ds:schemaRefs/>
</ds:datastoreItem>
</file>

<file path=customXml/itemProps13.xml><?xml version="1.0" encoding="utf-8"?>
<ds:datastoreItem xmlns:ds="http://schemas.openxmlformats.org/officeDocument/2006/customXml" ds:itemID="{7DA86E9B-4135-4144-9EBF-FD9F3AFEC348}">
  <ds:schemaRefs/>
</ds:datastoreItem>
</file>

<file path=customXml/itemProps2.xml><?xml version="1.0" encoding="utf-8"?>
<ds:datastoreItem xmlns:ds="http://schemas.openxmlformats.org/officeDocument/2006/customXml" ds:itemID="{B2CA2D4C-0385-4D99-AB8D-7792A88C817E}">
  <ds:schemaRefs/>
</ds:datastoreItem>
</file>

<file path=customXml/itemProps3.xml><?xml version="1.0" encoding="utf-8"?>
<ds:datastoreItem xmlns:ds="http://schemas.openxmlformats.org/officeDocument/2006/customXml" ds:itemID="{3643F53D-29F6-46FD-9FF1-B40DF29295C1}">
  <ds:schemaRefs/>
</ds:datastoreItem>
</file>

<file path=customXml/itemProps4.xml><?xml version="1.0" encoding="utf-8"?>
<ds:datastoreItem xmlns:ds="http://schemas.openxmlformats.org/officeDocument/2006/customXml" ds:itemID="{97FB8A85-1F91-4E4D-8383-297DC7DB3DB6}">
  <ds:schemaRefs>
    <ds:schemaRef ds:uri="http://schemas.microsoft.com/sharepoint/v3/contenttype/forms"/>
  </ds:schemaRefs>
</ds:datastoreItem>
</file>

<file path=customXml/itemProps5.xml><?xml version="1.0" encoding="utf-8"?>
<ds:datastoreItem xmlns:ds="http://schemas.openxmlformats.org/officeDocument/2006/customXml" ds:itemID="{CDCAD78D-4B75-4D6D-A12C-4D7099050C85}">
  <ds:schemaRefs/>
</ds:datastoreItem>
</file>

<file path=customXml/itemProps6.xml><?xml version="1.0" encoding="utf-8"?>
<ds:datastoreItem xmlns:ds="http://schemas.openxmlformats.org/officeDocument/2006/customXml" ds:itemID="{664067AB-FA3B-4F60-BB72-92409320DC40}">
  <ds:schemaRefs>
    <ds:schemaRef ds:uri="4bc41ccc-2da3-48f0-b676-d7b5c0f08309"/>
    <ds:schemaRef ds:uri="9d205e44-4dfb-42e2-9347-b975b2873d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7.xml><?xml version="1.0" encoding="utf-8"?>
<ds:datastoreItem xmlns:ds="http://schemas.openxmlformats.org/officeDocument/2006/customXml" ds:itemID="{F6BDCACD-D9F5-4F4E-8192-10C1008EFFE8}">
  <ds:schemaRefs/>
</ds:datastoreItem>
</file>

<file path=customXml/itemProps8.xml><?xml version="1.0" encoding="utf-8"?>
<ds:datastoreItem xmlns:ds="http://schemas.openxmlformats.org/officeDocument/2006/customXml" ds:itemID="{3711B4B0-0534-4D87-9554-EE0E3A45C434}">
  <ds:schemaRefs/>
</ds:datastoreItem>
</file>

<file path=customXml/itemProps9.xml><?xml version="1.0" encoding="utf-8"?>
<ds:datastoreItem xmlns:ds="http://schemas.openxmlformats.org/officeDocument/2006/customXml" ds:itemID="{AFC86994-F0FF-421B-841D-005E37E2CB9C}">
  <ds:schemaRefs/>
</ds:datastoreItem>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Brugerdefineret</PresentationFormat>
  <Paragraphs>70</Paragraphs>
  <Slides>9</Slides>
  <Notes>2</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9</vt:i4>
      </vt:variant>
    </vt:vector>
  </HeadingPairs>
  <TitlesOfParts>
    <vt:vector size="16" baseType="lpstr">
      <vt:lpstr>Georgia</vt:lpstr>
      <vt:lpstr>Calibri</vt:lpstr>
      <vt:lpstr>AU Passata Light</vt:lpstr>
      <vt:lpstr>AU Passata</vt:lpstr>
      <vt:lpstr>Arial</vt:lpstr>
      <vt:lpstr>AU Peto</vt:lpstr>
      <vt:lpstr>AU 16:9</vt:lpstr>
      <vt:lpstr>Beredskabsplan for udadreagerende studerende og ansøgere</vt:lpstr>
      <vt:lpstr>Kommunikationsslides om Beredskabskonceptet</vt:lpstr>
      <vt:lpstr>Introduktion til Beredskabet</vt:lpstr>
      <vt:lpstr>Lokal implementering</vt:lpstr>
      <vt:lpstr>Action cards </vt:lpstr>
      <vt:lpstr>Action cards og debriefsamtale</vt:lpstr>
      <vt:lpstr>Lokale refleksioner og tilpasning</vt:lpstr>
      <vt:lpstr>Lokale refleksioner og tilpasning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Jakob Rom Johansen</dc:creator>
  <cp:lastModifiedBy>Jakob Rom Johansen</cp:lastModifiedBy>
  <cp:revision>13</cp:revision>
  <dcterms:created xsi:type="dcterms:W3CDTF">2025-09-19T05:52:04Z</dcterms:created>
  <dcterms:modified xsi:type="dcterms:W3CDTF">2025-12-17T08:59:26Z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olorthemechange">
    <vt:lpwstr>true</vt:lpwstr>
  </property>
  <property fmtid="{D5CDD505-2E9C-101B-9397-08002B2CF9AE}" pid="4" name="TemplafyTimeStamp">
    <vt:lpwstr>2023-11-01T07:55:28</vt:lpwstr>
  </property>
  <property fmtid="{D5CDD505-2E9C-101B-9397-08002B2CF9AE}" pid="5" name="TemplafyTenantId">
    <vt:lpwstr>auoffice</vt:lpwstr>
  </property>
  <property fmtid="{D5CDD505-2E9C-101B-9397-08002B2CF9AE}" pid="6" name="TemplafyTemplateId">
    <vt:lpwstr>766163489789838292</vt:lpwstr>
  </property>
  <property fmtid="{D5CDD505-2E9C-101B-9397-08002B2CF9AE}" pid="7" name="TemplafyUserProfileId">
    <vt:lpwstr>1208450509791036579</vt:lpwstr>
  </property>
  <property fmtid="{D5CDD505-2E9C-101B-9397-08002B2CF9AE}" pid="8" name="TemplafyLanguageCode">
    <vt:lpwstr>da-DK</vt:lpwstr>
  </property>
  <property fmtid="{D5CDD505-2E9C-101B-9397-08002B2CF9AE}" pid="9" name="TemplafyFromBlank">
    <vt:bool>false</vt:bool>
  </property>
  <property fmtid="{D5CDD505-2E9C-101B-9397-08002B2CF9AE}" pid="10" name="ContentTypeId">
    <vt:lpwstr>0x0101003EDBF6B64F8D344EA437B9C2FDAE8086</vt:lpwstr>
  </property>
  <property fmtid="{D5CDD505-2E9C-101B-9397-08002B2CF9AE}" pid="11" name="MediaServiceImageTags">
    <vt:lpwstr/>
  </property>
</Properties>
</file>