
<file path=[Content_Types].xml><?xml version="1.0" encoding="utf-8"?>
<Types xmlns="http://schemas.openxmlformats.org/package/2006/content-types">
  <Default Extension="bin" ContentType="image/png"/>
  <Default Extension="emf" ContentType="image/x-emf"/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embedTrueType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1" r:id="rId5"/>
    <p:sldId id="262" r:id="rId6"/>
    <p:sldId id="264" r:id="rId7"/>
    <p:sldId id="265" r:id="rId8"/>
    <p:sldId id="266" r:id="rId9"/>
    <p:sldId id="268" r:id="rId10"/>
    <p:sldId id="270" r:id="rId11"/>
    <p:sldId id="260" r:id="rId12"/>
  </p:sldIdLst>
  <p:sldSz cx="12188825" cy="6858000"/>
  <p:notesSz cx="6797675" cy="9926638"/>
  <p:embeddedFontLst>
    <p:embeddedFont>
      <p:font typeface="AU Passata" panose="020B0503030502030804" pitchFamily="34" charset="0"/>
      <p:regular r:id="rId15"/>
      <p:bold r:id="rId16"/>
    </p:embeddedFont>
    <p:embeddedFont>
      <p:font typeface="AU Passata Light" panose="020B0303030902030804" pitchFamily="34" charset="0"/>
      <p:regular r:id="rId17"/>
      <p:bold r:id="rId18"/>
    </p:embeddedFont>
    <p:embeddedFont>
      <p:font typeface="AU Peto" panose="040C0B07020602020301" pitchFamily="82" charset="0"/>
      <p:regular r:id="rId19"/>
      <p:bold r:id="rId20"/>
    </p:embeddedFont>
    <p:embeddedFont>
      <p:font typeface="Georgia" panose="02040502050405020303" pitchFamily="18" charset="0"/>
      <p:regular r:id="rId21"/>
      <p:bold r:id="rId22"/>
      <p:italic r:id="rId23"/>
      <p:boldItalic r:id="rId24"/>
    </p:embeddedFont>
  </p:embeddedFontLst>
  <p:defaultTextStyle>
    <a:defPPr>
      <a:defRPr lang="en-US"/>
    </a:defPPr>
    <a:lvl1pPr algn="l" rtl="0" fontAlgn="base">
      <a:lnSpc>
        <a:spcPts val="4799"/>
      </a:lnSpc>
      <a:spcBef>
        <a:spcPct val="0"/>
      </a:spcBef>
      <a:spcAft>
        <a:spcPct val="0"/>
      </a:spcAft>
      <a:buFont typeface="AU Passata" pitchFamily="34" charset="0"/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1pPr>
    <a:lvl2pPr marL="609493" algn="l" rtl="0" fontAlgn="base">
      <a:lnSpc>
        <a:spcPts val="4799"/>
      </a:lnSpc>
      <a:spcBef>
        <a:spcPct val="0"/>
      </a:spcBef>
      <a:spcAft>
        <a:spcPct val="0"/>
      </a:spcAft>
      <a:buFont typeface="AU Passata" pitchFamily="34" charset="0"/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2pPr>
    <a:lvl3pPr marL="1218987" algn="l" rtl="0" fontAlgn="base">
      <a:lnSpc>
        <a:spcPts val="4799"/>
      </a:lnSpc>
      <a:spcBef>
        <a:spcPct val="0"/>
      </a:spcBef>
      <a:spcAft>
        <a:spcPct val="0"/>
      </a:spcAft>
      <a:buFont typeface="AU Passata" pitchFamily="34" charset="0"/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3pPr>
    <a:lvl4pPr marL="1828480" algn="l" rtl="0" fontAlgn="base">
      <a:lnSpc>
        <a:spcPts val="4799"/>
      </a:lnSpc>
      <a:spcBef>
        <a:spcPct val="0"/>
      </a:spcBef>
      <a:spcAft>
        <a:spcPct val="0"/>
      </a:spcAft>
      <a:buFont typeface="AU Passata" pitchFamily="34" charset="0"/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4pPr>
    <a:lvl5pPr marL="2437973" algn="l" rtl="0" fontAlgn="base">
      <a:lnSpc>
        <a:spcPts val="4799"/>
      </a:lnSpc>
      <a:spcBef>
        <a:spcPct val="0"/>
      </a:spcBef>
      <a:spcAft>
        <a:spcPct val="0"/>
      </a:spcAft>
      <a:buFont typeface="AU Passata" pitchFamily="34" charset="0"/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5pPr>
    <a:lvl6pPr marL="3047467" algn="l" defTabSz="1218987" rtl="0" eaLnBrk="1" latinLnBrk="0" hangingPunct="1"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6pPr>
    <a:lvl7pPr marL="3656960" algn="l" defTabSz="1218987" rtl="0" eaLnBrk="1" latinLnBrk="0" hangingPunct="1"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7pPr>
    <a:lvl8pPr marL="4266453" algn="l" defTabSz="1218987" rtl="0" eaLnBrk="1" latinLnBrk="0" hangingPunct="1"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8pPr>
    <a:lvl9pPr marL="4875947" algn="l" defTabSz="1218987" rtl="0" eaLnBrk="1" latinLnBrk="0" hangingPunct="1"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46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82169" autoAdjust="0"/>
  </p:normalViewPr>
  <p:slideViewPr>
    <p:cSldViewPr snapToObjects="1" showGuides="1">
      <p:cViewPr varScale="1">
        <p:scale>
          <a:sx n="103" d="100"/>
          <a:sy n="103" d="100"/>
        </p:scale>
        <p:origin x="1350" y="10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9" d="100"/>
          <a:sy n="89" d="100"/>
        </p:scale>
        <p:origin x="3732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font" Target="fonts/font7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3.fntdata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10.fntdata"/><Relationship Id="rId5" Type="http://schemas.openxmlformats.org/officeDocument/2006/relationships/slide" Target="slides/slide1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font" Target="fonts/font5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22" Type="http://schemas.openxmlformats.org/officeDocument/2006/relationships/font" Target="fonts/font8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fld id="{88DF0C21-DE6B-488F-B9D9-B7FE08733B70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805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4538"/>
            <a:ext cx="6613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fld id="{72C160C3-3AB6-49C1-8001-AFDAD271EB5B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5039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U Passata" pitchFamily="34" charset="0"/>
        <a:ea typeface="+mn-ea"/>
        <a:cs typeface="Arial" charset="0"/>
      </a:defRPr>
    </a:lvl1pPr>
    <a:lvl2pPr marL="60949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U Passata" pitchFamily="34" charset="0"/>
        <a:ea typeface="+mn-ea"/>
        <a:cs typeface="Arial" charset="0"/>
      </a:defRPr>
    </a:lvl2pPr>
    <a:lvl3pPr marL="1218987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U Passata" pitchFamily="34" charset="0"/>
        <a:ea typeface="+mn-ea"/>
        <a:cs typeface="Arial" charset="0"/>
      </a:defRPr>
    </a:lvl3pPr>
    <a:lvl4pPr marL="182848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U Passata" pitchFamily="34" charset="0"/>
        <a:ea typeface="+mn-ea"/>
        <a:cs typeface="Arial" charset="0"/>
      </a:defRPr>
    </a:lvl4pPr>
    <a:lvl5pPr marL="243797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U Passata" pitchFamily="34" charset="0"/>
        <a:ea typeface="+mn-ea"/>
        <a:cs typeface="Arial" charset="0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da-DK" baseline="0" dirty="0"/>
              <a:t>Ny struktur og sammensætning godkendt på LEA 22/11-2023.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baseline="0" dirty="0"/>
              <a:t>Systemchefgruppen har fået mindre deltagerkreds og større mandat.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8354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2036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690880" lvl="0" indent="0">
              <a:lnSpc>
                <a:spcPts val="1400"/>
              </a:lnSpc>
              <a:spcBef>
                <a:spcPts val="600"/>
              </a:spcBef>
              <a:spcAft>
                <a:spcPts val="600"/>
              </a:spcAft>
              <a:buFont typeface="+mj-lt"/>
              <a:buNone/>
            </a:pPr>
            <a:r>
              <a:rPr lang="da-DK" dirty="0"/>
              <a:t>Deltagere: </a:t>
            </a:r>
          </a:p>
          <a:p>
            <a:pPr marL="342900" marR="690880" lvl="0" indent="-342900">
              <a:lnSpc>
                <a:spcPts val="14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da-DK" sz="1800" dirty="0">
                <a:solidFill>
                  <a:srgbClr val="0A0A0A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Funktionschefen for data og digitalisering i AU HR</a:t>
            </a: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690880" lvl="0" indent="-342900">
              <a:lnSpc>
                <a:spcPts val="14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da-DK" sz="1800" dirty="0">
                <a:solidFill>
                  <a:srgbClr val="0A0A0A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Sekretariatschefen for AU Økonomi</a:t>
            </a: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690880" lvl="0" indent="-342900">
              <a:lnSpc>
                <a:spcPts val="14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da-DK" sz="1800" dirty="0">
                <a:solidFill>
                  <a:srgbClr val="0A0A0A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Funktionschefen for studiesystemer i AU Uddannelse</a:t>
            </a: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690880" lvl="0" indent="-342900">
              <a:lnSpc>
                <a:spcPts val="14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da-DK" sz="1800" dirty="0">
                <a:solidFill>
                  <a:srgbClr val="0A0A0A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En systemejer fra de øvrige VD-områder/Administrationscentre</a:t>
            </a:r>
            <a:br>
              <a:rPr lang="da-DK" sz="1800" dirty="0">
                <a:solidFill>
                  <a:srgbClr val="0A0A0A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</a:br>
            <a:r>
              <a:rPr lang="da-DK" sz="1800" dirty="0">
                <a:solidFill>
                  <a:srgbClr val="0A0A0A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(denne plads går på skift årligt)</a:t>
            </a: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690880" lvl="0" indent="-342900">
              <a:lnSpc>
                <a:spcPts val="14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da-DK" sz="1800" dirty="0">
                <a:solidFill>
                  <a:srgbClr val="0A0A0A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Driftschefen AU IT</a:t>
            </a: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690880" lvl="0" indent="-342900">
              <a:lnSpc>
                <a:spcPts val="14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da-DK" sz="1800" dirty="0">
                <a:solidFill>
                  <a:srgbClr val="0A0A0A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Chefen for udvikling og portefølje AU IT</a:t>
            </a:r>
          </a:p>
          <a:p>
            <a:pPr marL="342900" marR="690880" lvl="0" indent="-342900">
              <a:lnSpc>
                <a:spcPts val="14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da-DK" sz="1800" dirty="0">
                <a:solidFill>
                  <a:srgbClr val="0A0A0A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Sekretariatsbetjenes af Projektchefen</a:t>
            </a: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400"/>
              </a:lnSpc>
              <a:spcAft>
                <a:spcPts val="600"/>
              </a:spcAft>
            </a:pPr>
            <a:r>
              <a:rPr lang="da-DK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Formandskabet går på skift hvert ½ år. 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8739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Navnerettelser (systemchefgruppen).</a:t>
            </a:r>
          </a:p>
          <a:p>
            <a:r>
              <a:rPr lang="da-DK" dirty="0"/>
              <a:t>Reduceret antal fra IT.</a:t>
            </a:r>
          </a:p>
          <a:p>
            <a:r>
              <a:rPr lang="da-DK" dirty="0"/>
              <a:t>Tilføjet</a:t>
            </a:r>
            <a:r>
              <a:rPr lang="da-DK" baseline="0" dirty="0"/>
              <a:t> informationssikkerhedschef.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8935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Nyt navn for at</a:t>
            </a:r>
            <a:r>
              <a:rPr lang="da-DK" baseline="0" dirty="0"/>
              <a:t> tydeliggøre, at forvalterne er med og ikke kun ejerne. </a:t>
            </a:r>
          </a:p>
          <a:p>
            <a:r>
              <a:rPr lang="da-DK" baseline="0" dirty="0"/>
              <a:t>Desuden tilføjet de systemansvarlige blandt deltagerne.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0808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Ikke ændret i forbindelse med rettelserne 10-01-2024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8043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/>
              <a:t>Navnet ændret for at signalere, at alle,</a:t>
            </a:r>
            <a:r>
              <a:rPr lang="da-DK" baseline="0"/>
              <a:t> der beskæftiger sig med projektledelse er i målgruppen også selv om de ikke har titlen formelt.</a:t>
            </a:r>
            <a:endParaRPr lang="da-DK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19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24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bin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Farvet baggrund"/>
          <p:cNvPicPr preferRelativeResize="0"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34819" name="Title 1"/>
          <p:cNvSpPr>
            <a:spLocks noGrp="1" noChangeArrowheads="1"/>
          </p:cNvSpPr>
          <p:nvPr>
            <p:ph type="ctrTitle"/>
          </p:nvPr>
        </p:nvSpPr>
        <p:spPr>
          <a:xfrm>
            <a:off x="985838" y="2482343"/>
            <a:ext cx="10220325" cy="1661993"/>
          </a:xfrm>
        </p:spPr>
        <p:txBody>
          <a:bodyPr wrap="square" anchor="ctr" anchorCtr="0">
            <a:spAutoFit/>
          </a:bodyPr>
          <a:lstStyle>
            <a:lvl1pPr>
              <a:lnSpc>
                <a:spcPct val="90000"/>
              </a:lnSpc>
              <a:defRPr sz="6000" baseline="0">
                <a:solidFill>
                  <a:schemeClr val="bg1"/>
                </a:solidFill>
                <a:latin typeface="AU Passata Light" panose="020B0303030902030804" pitchFamily="34" charset="0"/>
              </a:defRPr>
            </a:lvl1pPr>
          </a:lstStyle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15" name="TextBox 14"/>
          <p:cNvSpPr txBox="1"/>
          <p:nvPr userDrawn="1"/>
        </p:nvSpPr>
        <p:spPr>
          <a:xfrm>
            <a:off x="-1973598" y="3082506"/>
            <a:ext cx="182589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eller ord til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AU Passata Bold</a:t>
            </a:r>
            <a:endParaRPr lang="da-DK" sz="4799" dirty="0"/>
          </a:p>
        </p:txBody>
      </p:sp>
      <p:sp>
        <p:nvSpPr>
          <p:cNvPr id="33" name="OFF_logo2Computed"/>
          <p:cNvSpPr txBox="1">
            <a:spLocks noChangeArrowheads="1"/>
          </p:cNvSpPr>
          <p:nvPr userDrawn="1"/>
        </p:nvSpPr>
        <p:spPr bwMode="auto">
          <a:xfrm>
            <a:off x="972000" y="5997600"/>
            <a:ext cx="2350045" cy="67661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58320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endParaRPr lang="da-DK" sz="600" cap="all" spc="40" baseline="0" dirty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34" name="Date_DateCustomA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752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 Godkendt af LEA 22. November 2018</a:t>
            </a:r>
          </a:p>
        </p:txBody>
      </p:sp>
      <p:sp>
        <p:nvSpPr>
          <p:cNvPr id="36" name="USR_Titl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4752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Projektchef</a:t>
            </a:r>
          </a:p>
        </p:txBody>
      </p:sp>
      <p:sp>
        <p:nvSpPr>
          <p:cNvPr id="35" name="FLD_Event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4476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342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da-DK" sz="700" b="0" cap="all" baseline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7" name="USR_Name"/>
          <p:cNvSpPr txBox="1">
            <a:spLocks noChangeArrowheads="1"/>
          </p:cNvSpPr>
          <p:nvPr userDrawn="1"/>
        </p:nvSpPr>
        <p:spPr bwMode="auto">
          <a:xfrm>
            <a:off x="6240044" y="5898712"/>
            <a:ext cx="2982416" cy="550011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420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Opdateret 15-01-2024 af</a:t>
            </a:r>
          </a:p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Nanna Garner</a:t>
            </a:r>
          </a:p>
        </p:txBody>
      </p:sp>
      <p:sp>
        <p:nvSpPr>
          <p:cNvPr id="39" name="OFF_logo1Computed"/>
          <p:cNvSpPr/>
          <p:nvPr userDrawn="1"/>
        </p:nvSpPr>
        <p:spPr bwMode="auto">
          <a:xfrm>
            <a:off x="971999" y="5997600"/>
            <a:ext cx="65" cy="451123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3096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1000" b="0" i="0" u="none" strike="noStrike" cap="all" normalizeH="0" baseline="0" noProof="1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Aarhus
Universitet</a:t>
            </a:r>
          </a:p>
        </p:txBody>
      </p:sp>
      <p:pic>
        <p:nvPicPr>
          <p:cNvPr id="16" name="Au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0" y="5997600"/>
            <a:ext cx="557569" cy="558000"/>
          </a:xfrm>
          <a:prstGeom prst="rect">
            <a:avLst/>
          </a:prstGeom>
        </p:spPr>
      </p:pic>
      <p:pic>
        <p:nvPicPr>
          <p:cNvPr id="463596527" name="Secondary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06000" y="5997600"/>
            <a:ext cx="1658237" cy="558000"/>
          </a:xfrm>
          <a:prstGeom prst="rect">
            <a:avLst/>
          </a:prstGeom>
        </p:spPr>
      </p:pic>
      <p:pic>
        <p:nvPicPr>
          <p:cNvPr id="18" name="Billede stre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200" y="5997600"/>
            <a:ext cx="71734" cy="55799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807992" y="6581497"/>
            <a:ext cx="252000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2" name="Date Placeholder 1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15-01-2024</a:t>
            </a:fld>
            <a:r>
              <a:rPr lang="da-DK" dirty="0"/>
              <a:t>03-01-2018</a:t>
            </a:r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1" hasCustomPrompt="1"/>
          </p:nvPr>
        </p:nvSpPr>
        <p:spPr>
          <a:xfrm>
            <a:off x="316800" y="316800"/>
            <a:ext cx="5644800" cy="26532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316800" y="3237372"/>
            <a:ext cx="5644800" cy="26532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6231600" y="316800"/>
            <a:ext cx="5644800" cy="55836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8" name="Date Placeholder 7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15-01-2024</a:t>
            </a:fld>
            <a:r>
              <a:rPr lang="da-DK" dirty="0"/>
              <a:t>03-01-2018</a:t>
            </a:r>
          </a:p>
        </p:txBody>
      </p:sp>
      <p:sp>
        <p:nvSpPr>
          <p:cNvPr id="9" name="Footer Placeholder 8" hidden="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607518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2" userDrawn="1">
          <p15:clr>
            <a:srgbClr val="A4A3A4"/>
          </p15:clr>
        </p15:guide>
        <p15:guide id="2" pos="3755" userDrawn="1">
          <p15:clr>
            <a:srgbClr val="A4A3A4"/>
          </p15:clr>
        </p15:guide>
        <p15:guide id="3" orient="horz" pos="2039" userDrawn="1">
          <p15:clr>
            <a:srgbClr val="A4A3A4"/>
          </p15:clr>
        </p15:guide>
        <p15:guide id="4" orient="horz" pos="1872" userDrawn="1">
          <p15:clr>
            <a:srgbClr val="A4A3A4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"/>
          <p:cNvSpPr>
            <a:spLocks noGrp="1"/>
          </p:cNvSpPr>
          <p:nvPr>
            <p:ph type="pic" sz="quarter" idx="12" hasCustomPrompt="1"/>
          </p:nvPr>
        </p:nvSpPr>
        <p:spPr>
          <a:xfrm>
            <a:off x="316800" y="316800"/>
            <a:ext cx="5644800" cy="55836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6231600" y="316800"/>
            <a:ext cx="5644800" cy="26532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6231600" y="3237372"/>
            <a:ext cx="5644800" cy="26532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8" name="Date Placeholder 7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15-01-2024</a:t>
            </a:fld>
            <a:r>
              <a:rPr lang="da-DK" dirty="0"/>
              <a:t>03-01-2018</a:t>
            </a:r>
          </a:p>
        </p:txBody>
      </p:sp>
      <p:sp>
        <p:nvSpPr>
          <p:cNvPr id="9" name="Footer Placeholder 8" hidden="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35702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2" userDrawn="1">
          <p15:clr>
            <a:srgbClr val="A4A3A4"/>
          </p15:clr>
        </p15:guide>
        <p15:guide id="2" pos="3755" userDrawn="1">
          <p15:clr>
            <a:srgbClr val="A4A3A4"/>
          </p15:clr>
        </p15:guide>
        <p15:guide id="3" orient="horz" pos="2039" userDrawn="1">
          <p15:clr>
            <a:srgbClr val="A4A3A4"/>
          </p15:clr>
        </p15:guide>
        <p15:guide id="4" orient="horz" pos="1872" userDrawn="1">
          <p15:clr>
            <a:srgbClr val="A4A3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315913" y="315913"/>
            <a:ext cx="11557000" cy="6220354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15-01-2024</a:t>
            </a:fld>
            <a:r>
              <a:rPr lang="da-DK" dirty="0"/>
              <a:t>03-01-2018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34947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vid baggrund"/>
          <p:cNvSpPr/>
          <p:nvPr userDrawn="1"/>
        </p:nvSpPr>
        <p:spPr bwMode="auto">
          <a:xfrm>
            <a:off x="0" y="0"/>
            <a:ext cx="12188825" cy="58975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15-01-2024</a:t>
            </a:fld>
            <a:r>
              <a:rPr lang="da-DK" dirty="0"/>
              <a:t>03-01-2018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1" name="Text Placeholder 61"/>
          <p:cNvSpPr>
            <a:spLocks noGrp="1"/>
          </p:cNvSpPr>
          <p:nvPr>
            <p:ph type="body" sz="quarter" idx="16" hasCustomPrompt="1"/>
          </p:nvPr>
        </p:nvSpPr>
        <p:spPr>
          <a:xfrm>
            <a:off x="1845940" y="1412776"/>
            <a:ext cx="8496944" cy="3744416"/>
          </a:xfrm>
        </p:spPr>
        <p:txBody>
          <a:bodyPr/>
          <a:lstStyle>
            <a:lvl1pPr marL="432000" indent="-432000" algn="ctr">
              <a:lnSpc>
                <a:spcPct val="107000"/>
              </a:lnSpc>
              <a:buSzPct val="250000"/>
              <a:buFontTx/>
              <a:buBlip>
                <a:blip r:embed="rId2"/>
              </a:buBlip>
              <a:defRPr sz="2800">
                <a:latin typeface="Georgia" panose="02040502050405020303" pitchFamily="18" charset="0"/>
              </a:defRPr>
            </a:lvl1pPr>
            <a:lvl2pPr marL="216000" indent="-216000" algn="ctr">
              <a:lnSpc>
                <a:spcPct val="99000"/>
              </a:lnSpc>
              <a:buFont typeface="Arial" panose="020B0604020202020204" pitchFamily="34" charset="0"/>
              <a:buChar char="-"/>
              <a:defRPr sz="2000" cap="all" baseline="0">
                <a:latin typeface="Georgia" panose="02040502050405020303" pitchFamily="18" charset="0"/>
              </a:defRPr>
            </a:lvl2pPr>
            <a:lvl3pPr algn="ctr">
              <a:buFontTx/>
              <a:buNone/>
              <a:defRPr/>
            </a:lvl3pPr>
          </a:lstStyle>
          <a:p>
            <a:pPr lvl="0"/>
            <a:r>
              <a:rPr lang="da-DK" dirty="0"/>
              <a:t>Click to add Quote text, for next level ENTER and TAB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96140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and 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vid baggrund"/>
          <p:cNvSpPr/>
          <p:nvPr userDrawn="1"/>
        </p:nvSpPr>
        <p:spPr bwMode="auto">
          <a:xfrm>
            <a:off x="0" y="0"/>
            <a:ext cx="12188825" cy="58975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15913" y="230400"/>
            <a:ext cx="11563200" cy="752400"/>
          </a:xfrm>
        </p:spPr>
        <p:txBody>
          <a:bodyPr anchor="t" anchorCtr="0"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998068" y="1853461"/>
            <a:ext cx="6264696" cy="2725288"/>
          </a:xfrm>
        </p:spPr>
        <p:txBody>
          <a:bodyPr/>
          <a:lstStyle>
            <a:lvl1pPr marL="432000" indent="-432000" algn="ctr">
              <a:lnSpc>
                <a:spcPct val="107000"/>
              </a:lnSpc>
              <a:buSzPct val="250000"/>
              <a:buFontTx/>
              <a:buBlip>
                <a:blip r:embed="rId2"/>
              </a:buBlip>
              <a:defRPr sz="2800">
                <a:latin typeface="Georgia" panose="02040502050405020303" pitchFamily="18" charset="0"/>
              </a:defRPr>
            </a:lvl1pPr>
            <a:lvl2pPr marL="216000" indent="-216000" algn="ctr">
              <a:lnSpc>
                <a:spcPct val="99000"/>
              </a:lnSpc>
              <a:buFont typeface="Arial" panose="020B0604020202020204" pitchFamily="34" charset="0"/>
              <a:buChar char="-"/>
              <a:defRPr sz="2000" cap="all" baseline="0">
                <a:latin typeface="Georgia" panose="02040502050405020303" pitchFamily="18" charset="0"/>
              </a:defRPr>
            </a:lvl2pPr>
            <a:lvl3pPr marL="576000" indent="0">
              <a:buNone/>
              <a:defRPr/>
            </a:lvl3pPr>
          </a:lstStyle>
          <a:p>
            <a:pPr lvl="0"/>
            <a:r>
              <a:rPr lang="da-DK" dirty="0"/>
              <a:t>Click to add Quote text, for next level ENTER and TAB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15-01-2024</a:t>
            </a:fld>
            <a:r>
              <a:rPr lang="da-DK" dirty="0"/>
              <a:t>03-01-2018</a:t>
            </a:r>
          </a:p>
        </p:txBody>
      </p:sp>
      <p:sp>
        <p:nvSpPr>
          <p:cNvPr id="10" name="Footer Placeholder 9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95154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l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sz="quarter" idx="12"/>
          </p:nvPr>
        </p:nvSpPr>
        <p:spPr>
          <a:xfrm>
            <a:off x="328613" y="328612"/>
            <a:ext cx="11550650" cy="6213475"/>
          </a:xfrm>
        </p:spPr>
        <p:txBody>
          <a:bodyPr/>
          <a:lstStyle/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15-01-2024</a:t>
            </a:fld>
            <a:r>
              <a:rPr lang="da-DK" dirty="0"/>
              <a:t>03-01-2018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8156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6" name="TextBox 5"/>
          <p:cNvSpPr txBox="1"/>
          <p:nvPr userDrawn="1"/>
        </p:nvSpPr>
        <p:spPr>
          <a:xfrm>
            <a:off x="-2160355" y="1022476"/>
            <a:ext cx="2012649" cy="47342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i overskriften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til AU Passata Light</a:t>
            </a:r>
            <a:endParaRPr lang="da-DK" sz="4799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15-01-2024</a:t>
            </a:fld>
            <a:r>
              <a:rPr lang="da-DK" dirty="0"/>
              <a:t>03-01-2018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765820" y="1340768"/>
            <a:ext cx="1224136" cy="504056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2" name="Date Placeholder 1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15-01-2024</a:t>
            </a:fld>
            <a:r>
              <a:rPr lang="da-DK" dirty="0"/>
              <a:t>03-01-2018</a:t>
            </a:r>
          </a:p>
        </p:txBody>
      </p:sp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arvet baggrund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pic>
        <p:nvPicPr>
          <p:cNvPr id="6" name="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776" y="2163364"/>
            <a:ext cx="2531272" cy="2531272"/>
          </a:xfrm>
          <a:prstGeom prst="rect">
            <a:avLst/>
          </a:prstGeom>
        </p:spPr>
      </p:pic>
      <p:sp>
        <p:nvSpPr>
          <p:cNvPr id="5" name="Date Placeholder 4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15-01-2024</a:t>
            </a:fld>
            <a:r>
              <a:rPr lang="da-DK" dirty="0"/>
              <a:t>03-01-2018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Slide Number Placeholder 8" hidden="1"/>
          <p:cNvSpPr>
            <a:spLocks noGrp="1"/>
          </p:cNvSpPr>
          <p:nvPr>
            <p:ph type="sldNum" sz="quarter" idx="12"/>
          </p:nvPr>
        </p:nvSpPr>
        <p:spPr>
          <a:xfrm>
            <a:off x="0" y="7020000"/>
            <a:ext cx="0" cy="461665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97440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arvet baggrund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sp>
        <p:nvSpPr>
          <p:cNvPr id="34" name="Pladsholder til tekst 2"/>
          <p:cNvSpPr txBox="1">
            <a:spLocks/>
          </p:cNvSpPr>
          <p:nvPr userDrawn="1"/>
        </p:nvSpPr>
        <p:spPr>
          <a:xfrm>
            <a:off x="1090914" y="2098689"/>
            <a:ext cx="12745416" cy="1329861"/>
          </a:xfrm>
          <a:prstGeom prst="rect">
            <a:avLst/>
          </a:prstGeom>
        </p:spPr>
        <p:txBody>
          <a:bodyPr wrap="square" lIns="0" tIns="0" rIns="0" bIns="21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pPr>
              <a:lnSpc>
                <a:spcPct val="85000"/>
              </a:lnSpc>
            </a:pPr>
            <a:r>
              <a:rPr lang="da-DK" sz="10000" kern="0" dirty="0">
                <a:solidFill>
                  <a:schemeClr val="accent6"/>
                </a:solidFill>
                <a:latin typeface="AU Peto" panose="040C0B07020602020301" pitchFamily="82" charset="0"/>
              </a:rPr>
              <a:t>Aarhus</a:t>
            </a:r>
            <a:endParaRPr lang="da-DK"/>
          </a:p>
        </p:txBody>
      </p:sp>
      <p:sp>
        <p:nvSpPr>
          <p:cNvPr id="6" name="Pladsholder til tekst 2"/>
          <p:cNvSpPr txBox="1">
            <a:spLocks/>
          </p:cNvSpPr>
          <p:nvPr userDrawn="1"/>
        </p:nvSpPr>
        <p:spPr>
          <a:xfrm>
            <a:off x="7439540" y="2093600"/>
            <a:ext cx="4356484" cy="1329861"/>
          </a:xfrm>
          <a:prstGeom prst="rect">
            <a:avLst/>
          </a:prstGeom>
        </p:spPr>
        <p:txBody>
          <a:bodyPr wrap="square" lIns="0" tIns="0" rIns="0" bIns="21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pPr>
              <a:lnSpc>
                <a:spcPct val="85000"/>
              </a:lnSpc>
            </a:pPr>
            <a:r>
              <a:rPr lang="da-DK" sz="10000" kern="0" dirty="0" err="1">
                <a:solidFill>
                  <a:schemeClr val="bg1"/>
                </a:solidFill>
                <a:latin typeface="AU Peto" panose="040C0B07020602020301" pitchFamily="82" charset="0"/>
              </a:rPr>
              <a:t>uni</a:t>
            </a:r>
            <a:endParaRPr lang="da-DK" sz="10000" kern="0" dirty="0">
              <a:solidFill>
                <a:schemeClr val="bg1"/>
              </a:solidFill>
              <a:latin typeface="AU Peto" panose="040C0B07020602020301" pitchFamily="82" charset="0"/>
            </a:endParaRPr>
          </a:p>
        </p:txBody>
      </p:sp>
      <p:sp>
        <p:nvSpPr>
          <p:cNvPr id="7" name="Pladsholder til tekst 2"/>
          <p:cNvSpPr txBox="1">
            <a:spLocks/>
          </p:cNvSpPr>
          <p:nvPr userDrawn="1"/>
        </p:nvSpPr>
        <p:spPr>
          <a:xfrm>
            <a:off x="1881492" y="3428550"/>
            <a:ext cx="9289032" cy="1329861"/>
          </a:xfrm>
          <a:prstGeom prst="rect">
            <a:avLst/>
          </a:prstGeom>
        </p:spPr>
        <p:txBody>
          <a:bodyPr wrap="square" lIns="0" tIns="0" rIns="0" bIns="21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da-DK" sz="10000" kern="0" dirty="0" err="1">
                <a:solidFill>
                  <a:schemeClr val="bg1"/>
                </a:solidFill>
                <a:latin typeface="AU Peto" panose="040C0B07020602020301" pitchFamily="82" charset="0"/>
              </a:rPr>
              <a:t>versiet</a:t>
            </a:r>
            <a:endParaRPr lang="da-DK" sz="10000" dirty="0">
              <a:solidFill>
                <a:schemeClr val="bg1"/>
              </a:solidFill>
              <a:latin typeface="AU Peto" panose="040C0B07020602020301" pitchFamily="82" charset="0"/>
            </a:endParaRPr>
          </a:p>
        </p:txBody>
      </p:sp>
      <p:sp>
        <p:nvSpPr>
          <p:cNvPr id="8" name="Date Placeholder 4" hidden="1"/>
          <p:cNvSpPr>
            <a:spLocks noGrp="1"/>
          </p:cNvSpPr>
          <p:nvPr>
            <p:ph type="dt" sz="half" idx="10"/>
          </p:nvPr>
        </p:nvSpPr>
        <p:spPr>
          <a:xfrm>
            <a:off x="0" y="7020000"/>
            <a:ext cx="0" cy="0"/>
          </a:xfrm>
        </p:spPr>
        <p:txBody>
          <a:bodyPr/>
          <a:lstStyle/>
          <a:p>
            <a:fld id="{78417F83-4CBA-48F2-BAD0-783AE3701E32}" type="datetimeFigureOut">
              <a:rPr lang="da-DK" smtClean="0"/>
              <a:pPr/>
              <a:t>15-01-2024</a:t>
            </a:fld>
            <a:r>
              <a:rPr lang="da-DK" dirty="0"/>
              <a:t>03-01-2018</a:t>
            </a:r>
          </a:p>
        </p:txBody>
      </p:sp>
      <p:sp>
        <p:nvSpPr>
          <p:cNvPr id="9" name="Footer Placeholder 6" hidden="1"/>
          <p:cNvSpPr>
            <a:spLocks noGrp="1"/>
          </p:cNvSpPr>
          <p:nvPr>
            <p:ph type="ftr" sz="quarter" idx="11"/>
          </p:nvPr>
        </p:nvSpPr>
        <p:spPr>
          <a:xfrm>
            <a:off x="0" y="7020000"/>
            <a:ext cx="0" cy="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10" name="Slide Number Placeholder 8" hidden="1"/>
          <p:cNvSpPr>
            <a:spLocks noGrp="1"/>
          </p:cNvSpPr>
          <p:nvPr>
            <p:ph type="sldNum" sz="quarter" idx="12"/>
          </p:nvPr>
        </p:nvSpPr>
        <p:spPr>
          <a:xfrm>
            <a:off x="0" y="7020000"/>
            <a:ext cx="0" cy="461665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2624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arvet baggrund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sp>
        <p:nvSpPr>
          <p:cNvPr id="19" name="White Top Rectangle"/>
          <p:cNvSpPr>
            <a:spLocks noChangeArrowheads="1"/>
          </p:cNvSpPr>
          <p:nvPr userDrawn="1"/>
        </p:nvSpPr>
        <p:spPr bwMode="auto">
          <a:xfrm>
            <a:off x="985838" y="3443622"/>
            <a:ext cx="648000" cy="4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a-DK" sz="4799" dirty="0"/>
          </a:p>
        </p:txBody>
      </p:sp>
      <p:sp>
        <p:nvSpPr>
          <p:cNvPr id="34819" name="Title 1"/>
          <p:cNvSpPr>
            <a:spLocks noGrp="1" noChangeArrowheads="1"/>
          </p:cNvSpPr>
          <p:nvPr>
            <p:ph type="ctrTitle"/>
          </p:nvPr>
        </p:nvSpPr>
        <p:spPr>
          <a:xfrm>
            <a:off x="981844" y="1520315"/>
            <a:ext cx="9543307" cy="1779553"/>
          </a:xfrm>
        </p:spPr>
        <p:txBody>
          <a:bodyPr wrap="square" anchor="b" anchorCtr="0">
            <a:noAutofit/>
          </a:bodyPr>
          <a:lstStyle>
            <a:lvl1pPr>
              <a:lnSpc>
                <a:spcPct val="90000"/>
              </a:lnSpc>
              <a:defRPr sz="6000" baseline="0">
                <a:solidFill>
                  <a:schemeClr val="bg1"/>
                </a:solidFill>
                <a:latin typeface="AU Passata Light" panose="020B0303030902030804" pitchFamily="34" charset="0"/>
              </a:defRPr>
            </a:lvl1pPr>
          </a:lstStyle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985838" y="3715431"/>
            <a:ext cx="7161212" cy="1746085"/>
          </a:xfrm>
        </p:spPr>
        <p:txBody>
          <a:bodyPr/>
          <a:lstStyle>
            <a:lvl1pPr marL="0" indent="0">
              <a:lnSpc>
                <a:spcPct val="101000"/>
              </a:lnSpc>
              <a:buFontTx/>
              <a:buNone/>
              <a:defRPr sz="27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</p:txBody>
      </p:sp>
      <p:sp>
        <p:nvSpPr>
          <p:cNvPr id="22" name="TextBox 21"/>
          <p:cNvSpPr txBox="1"/>
          <p:nvPr userDrawn="1"/>
        </p:nvSpPr>
        <p:spPr>
          <a:xfrm>
            <a:off x="-2160355" y="2132856"/>
            <a:ext cx="2012649" cy="7386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i overskriften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til AU Passata bold</a:t>
            </a:r>
            <a:endParaRPr lang="da-DK" sz="4799" dirty="0"/>
          </a:p>
        </p:txBody>
      </p:sp>
      <p:sp>
        <p:nvSpPr>
          <p:cNvPr id="38" name="OFF_logo2Computed"/>
          <p:cNvSpPr txBox="1">
            <a:spLocks noChangeArrowheads="1"/>
          </p:cNvSpPr>
          <p:nvPr userDrawn="1"/>
        </p:nvSpPr>
        <p:spPr bwMode="auto">
          <a:xfrm>
            <a:off x="972000" y="5997600"/>
            <a:ext cx="2350045" cy="67661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58320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endParaRPr lang="da-DK" sz="600" cap="all" spc="40" baseline="0" dirty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43" name="OFF_logo1Computed"/>
          <p:cNvSpPr/>
          <p:nvPr userDrawn="1"/>
        </p:nvSpPr>
        <p:spPr bwMode="auto">
          <a:xfrm>
            <a:off x="971999" y="5997600"/>
            <a:ext cx="65" cy="451123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3096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1000" b="0" i="0" u="none" strike="noStrike" cap="all" normalizeH="0" baseline="0" noProof="1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Aarhus
Universitet</a:t>
            </a:r>
          </a:p>
        </p:txBody>
      </p:sp>
      <p:sp>
        <p:nvSpPr>
          <p:cNvPr id="39" name="Date_DateCustomA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752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Godkendt af LEA 22 november 2023</a:t>
            </a:r>
          </a:p>
        </p:txBody>
      </p:sp>
      <p:sp>
        <p:nvSpPr>
          <p:cNvPr id="41" name="USR_Titl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4752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Projektchef</a:t>
            </a:r>
          </a:p>
        </p:txBody>
      </p:sp>
      <p:sp>
        <p:nvSpPr>
          <p:cNvPr id="40" name="FLD_Event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4476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342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da-DK" sz="700" b="0" cap="all" baseline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2" name="USR_Name"/>
          <p:cNvSpPr txBox="1">
            <a:spLocks noChangeArrowheads="1"/>
          </p:cNvSpPr>
          <p:nvPr userDrawn="1"/>
        </p:nvSpPr>
        <p:spPr bwMode="auto">
          <a:xfrm>
            <a:off x="6240044" y="5898712"/>
            <a:ext cx="2982416" cy="550011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420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Opdateret 10-01-2024 af</a:t>
            </a:r>
          </a:p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Nanna Garner</a:t>
            </a:r>
          </a:p>
        </p:txBody>
      </p:sp>
      <p:pic>
        <p:nvPicPr>
          <p:cNvPr id="17" name="Au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0" y="5997600"/>
            <a:ext cx="557569" cy="558000"/>
          </a:xfrm>
          <a:prstGeom prst="rect">
            <a:avLst/>
          </a:prstGeom>
        </p:spPr>
      </p:pic>
      <p:pic>
        <p:nvPicPr>
          <p:cNvPr id="23" name="Billede stre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200" y="5997600"/>
            <a:ext cx="71734" cy="557999"/>
          </a:xfrm>
          <a:prstGeom prst="rect">
            <a:avLst/>
          </a:prstGeom>
        </p:spPr>
      </p:pic>
      <p:pic>
        <p:nvPicPr>
          <p:cNvPr id="813752730" name="Secondary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06000" y="5997600"/>
            <a:ext cx="1658237" cy="5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>
          <a:xfrm>
            <a:off x="11807992" y="6581497"/>
            <a:ext cx="252000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2" name="Date Placeholder 1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15-01-2024</a:t>
            </a:fld>
            <a:r>
              <a:rPr lang="da-DK" dirty="0"/>
              <a:t>03-01-2018</a:t>
            </a:r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270082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Aarhus Universite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arvet baggrund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sp>
        <p:nvSpPr>
          <p:cNvPr id="5" name="LAN_AUWBreak"/>
          <p:cNvSpPr/>
          <p:nvPr userDrawn="1"/>
        </p:nvSpPr>
        <p:spPr bwMode="auto">
          <a:xfrm>
            <a:off x="6022613" y="2804400"/>
            <a:ext cx="65" cy="757567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1836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4000" b="0" i="0" u="none" strike="noStrike" cap="all" normalizeH="0" baseline="0" noProof="1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Aarhus 
Universitet</a:t>
            </a:r>
          </a:p>
        </p:txBody>
      </p:sp>
      <p:pic>
        <p:nvPicPr>
          <p:cNvPr id="6" name="Logo whit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268" y="2864711"/>
            <a:ext cx="2228400" cy="1116990"/>
          </a:xfrm>
          <a:prstGeom prst="rect">
            <a:avLst/>
          </a:prstGeom>
        </p:spPr>
      </p:pic>
      <p:sp>
        <p:nvSpPr>
          <p:cNvPr id="7" name="Date Placeholder 4" hidden="1"/>
          <p:cNvSpPr>
            <a:spLocks noGrp="1"/>
          </p:cNvSpPr>
          <p:nvPr>
            <p:ph type="dt" sz="half" idx="10"/>
          </p:nvPr>
        </p:nvSpPr>
        <p:spPr>
          <a:xfrm>
            <a:off x="0" y="7020000"/>
            <a:ext cx="0" cy="0"/>
          </a:xfrm>
        </p:spPr>
        <p:txBody>
          <a:bodyPr/>
          <a:lstStyle/>
          <a:p>
            <a:fld id="{78417F83-4CBA-48F2-BAD0-783AE3701E32}" type="datetimeFigureOut">
              <a:rPr lang="da-DK" smtClean="0"/>
              <a:pPr/>
              <a:t>15-01-2024</a:t>
            </a:fld>
            <a:r>
              <a:rPr lang="da-DK" dirty="0"/>
              <a:t>03-01-2018</a:t>
            </a:r>
          </a:p>
        </p:txBody>
      </p:sp>
      <p:sp>
        <p:nvSpPr>
          <p:cNvPr id="9" name="Footer Placeholder 6" hidden="1"/>
          <p:cNvSpPr>
            <a:spLocks noGrp="1"/>
          </p:cNvSpPr>
          <p:nvPr>
            <p:ph type="ftr" sz="quarter" idx="11"/>
          </p:nvPr>
        </p:nvSpPr>
        <p:spPr>
          <a:xfrm>
            <a:off x="0" y="7020000"/>
            <a:ext cx="0" cy="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10" name="Slide Number Placeholder 8" hidden="1"/>
          <p:cNvSpPr>
            <a:spLocks noGrp="1"/>
          </p:cNvSpPr>
          <p:nvPr>
            <p:ph type="sldNum" sz="quarter" idx="12"/>
          </p:nvPr>
        </p:nvSpPr>
        <p:spPr>
          <a:xfrm>
            <a:off x="0" y="7020000"/>
            <a:ext cx="0" cy="461665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2889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arvet baggrund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sp>
        <p:nvSpPr>
          <p:cNvPr id="34819" name="Title 1"/>
          <p:cNvSpPr>
            <a:spLocks noGrp="1" noChangeArrowheads="1"/>
          </p:cNvSpPr>
          <p:nvPr>
            <p:ph type="ctrTitle"/>
          </p:nvPr>
        </p:nvSpPr>
        <p:spPr>
          <a:xfrm>
            <a:off x="985838" y="2482343"/>
            <a:ext cx="10220325" cy="1661993"/>
          </a:xfrm>
        </p:spPr>
        <p:txBody>
          <a:bodyPr wrap="square" anchor="ctr" anchorCtr="0">
            <a:spAutoFit/>
          </a:bodyPr>
          <a:lstStyle>
            <a:lvl1pPr>
              <a:lnSpc>
                <a:spcPct val="90000"/>
              </a:lnSpc>
              <a:defRPr sz="6000" baseline="0">
                <a:solidFill>
                  <a:schemeClr val="bg1"/>
                </a:solidFill>
                <a:latin typeface="AU Passata Light" panose="020B0303030902030804" pitchFamily="34" charset="0"/>
              </a:defRPr>
            </a:lvl1pPr>
          </a:lstStyle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1973598" y="3082506"/>
            <a:ext cx="182589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eller ord til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AU Passata Bold</a:t>
            </a:r>
            <a:endParaRPr lang="da-DK" sz="4799" dirty="0"/>
          </a:p>
        </p:txBody>
      </p:sp>
      <p:sp>
        <p:nvSpPr>
          <p:cNvPr id="25" name="OFF_logo2Computed"/>
          <p:cNvSpPr txBox="1">
            <a:spLocks noChangeArrowheads="1"/>
          </p:cNvSpPr>
          <p:nvPr userDrawn="1"/>
        </p:nvSpPr>
        <p:spPr bwMode="auto">
          <a:xfrm>
            <a:off x="972000" y="5997600"/>
            <a:ext cx="2350045" cy="67661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58320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endParaRPr lang="da-DK" sz="600" cap="all" spc="40" baseline="0" dirty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30" name="OFF_logo1Computed"/>
          <p:cNvSpPr/>
          <p:nvPr userDrawn="1"/>
        </p:nvSpPr>
        <p:spPr bwMode="auto">
          <a:xfrm>
            <a:off x="971999" y="5997600"/>
            <a:ext cx="65" cy="451123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3096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1000" b="0" i="0" u="none" strike="noStrike" cap="all" normalizeH="0" baseline="0" noProof="1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Aarhus
Universitet</a:t>
            </a:r>
          </a:p>
        </p:txBody>
      </p:sp>
      <p:sp>
        <p:nvSpPr>
          <p:cNvPr id="26" name="Date_DateCustomA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752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Godkendt af LEA 22 november 2023</a:t>
            </a:r>
          </a:p>
        </p:txBody>
      </p:sp>
      <p:sp>
        <p:nvSpPr>
          <p:cNvPr id="28" name="USR_Titl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4752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Projektchef</a:t>
            </a:r>
          </a:p>
        </p:txBody>
      </p:sp>
      <p:sp>
        <p:nvSpPr>
          <p:cNvPr id="27" name="FLD_Event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4476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342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da-DK" sz="700" b="0" cap="all" baseline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9" name="USR_Name"/>
          <p:cNvSpPr txBox="1">
            <a:spLocks noChangeArrowheads="1"/>
          </p:cNvSpPr>
          <p:nvPr userDrawn="1"/>
        </p:nvSpPr>
        <p:spPr bwMode="auto">
          <a:xfrm>
            <a:off x="6240044" y="5892022"/>
            <a:ext cx="2982416" cy="550011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420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Opdateret 10-01-2024 af</a:t>
            </a:r>
          </a:p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Nanna Garner</a:t>
            </a:r>
          </a:p>
        </p:txBody>
      </p:sp>
      <p:pic>
        <p:nvPicPr>
          <p:cNvPr id="17" name="Au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0" y="5997600"/>
            <a:ext cx="557569" cy="558000"/>
          </a:xfrm>
          <a:prstGeom prst="rect">
            <a:avLst/>
          </a:prstGeom>
        </p:spPr>
      </p:pic>
      <p:pic>
        <p:nvPicPr>
          <p:cNvPr id="23" name="Billed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200" y="5997600"/>
            <a:ext cx="71734" cy="557999"/>
          </a:xfrm>
          <a:prstGeom prst="rect">
            <a:avLst/>
          </a:prstGeom>
        </p:spPr>
      </p:pic>
      <p:pic>
        <p:nvPicPr>
          <p:cNvPr id="1853636345" name="Secondary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06000" y="5997600"/>
            <a:ext cx="1658237" cy="558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807992" y="6581497"/>
            <a:ext cx="252000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2" name="Date Placeholder 1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15-01-2024</a:t>
            </a:fld>
            <a:r>
              <a:rPr lang="da-DK" dirty="0"/>
              <a:t>03-01-2018</a:t>
            </a:r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073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838" y="1960079"/>
            <a:ext cx="10220325" cy="3937484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5" name="TextBox 4"/>
          <p:cNvSpPr txBox="1"/>
          <p:nvPr userDrawn="1"/>
        </p:nvSpPr>
        <p:spPr>
          <a:xfrm>
            <a:off x="-1973598" y="340161"/>
            <a:ext cx="182589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to</a:t>
            </a: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linjer 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til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AU Passata Bold</a:t>
            </a:r>
            <a:endParaRPr lang="da-DK" sz="4799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15-01-2024</a:t>
            </a:fld>
            <a:r>
              <a:rPr lang="da-DK" dirty="0"/>
              <a:t>03-01-2018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and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vid baggrund"/>
          <p:cNvSpPr/>
          <p:nvPr userDrawn="1"/>
        </p:nvSpPr>
        <p:spPr bwMode="auto">
          <a:xfrm>
            <a:off x="0" y="-1"/>
            <a:ext cx="12193200" cy="5894387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6" name="Black Rectangle"/>
          <p:cNvSpPr/>
          <p:nvPr userDrawn="1"/>
        </p:nvSpPr>
        <p:spPr>
          <a:xfrm>
            <a:off x="990000" y="1045684"/>
            <a:ext cx="647831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15913" y="228627"/>
            <a:ext cx="11556000" cy="752101"/>
          </a:xfrm>
        </p:spPr>
        <p:txBody>
          <a:bodyPr anchor="t" anchorCtr="0"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838" y="1373021"/>
            <a:ext cx="10220325" cy="4521366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18" name="TextBox 17"/>
          <p:cNvSpPr txBox="1"/>
          <p:nvPr userDrawn="1"/>
        </p:nvSpPr>
        <p:spPr>
          <a:xfrm>
            <a:off x="-1973598" y="340161"/>
            <a:ext cx="182589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én linje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Light eller AU Passata Bold</a:t>
            </a:r>
            <a:endParaRPr lang="da-DK" sz="4799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15-01-2024</a:t>
            </a:fld>
            <a:r>
              <a:rPr lang="da-DK" dirty="0"/>
              <a:t>03-01-2018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971285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5" userDrawn="1">
          <p15:clr>
            <a:srgbClr val="00000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vid baggrund"/>
          <p:cNvSpPr/>
          <p:nvPr userDrawn="1"/>
        </p:nvSpPr>
        <p:spPr bwMode="auto">
          <a:xfrm>
            <a:off x="0" y="0"/>
            <a:ext cx="12193200" cy="5911200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5" name="Black Rectangle"/>
          <p:cNvSpPr/>
          <p:nvPr userDrawn="1"/>
        </p:nvSpPr>
        <p:spPr>
          <a:xfrm>
            <a:off x="990000" y="1045684"/>
            <a:ext cx="647831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6800" y="230400"/>
            <a:ext cx="5644263" cy="7524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Insert title</a:t>
            </a:r>
            <a:endParaRPr lang="da-DK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85838" y="1371600"/>
            <a:ext cx="4975225" cy="4525964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6230198" y="315913"/>
            <a:ext cx="5644110" cy="558165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9" name="TextBox 8"/>
          <p:cNvSpPr txBox="1"/>
          <p:nvPr userDrawn="1"/>
        </p:nvSpPr>
        <p:spPr>
          <a:xfrm>
            <a:off x="-1973598" y="340161"/>
            <a:ext cx="182589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én linje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Light eller AU Passata Bold</a:t>
            </a:r>
            <a:endParaRPr lang="da-DK" sz="4799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5" name="Date Placeholder 4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15-01-2024</a:t>
            </a:fld>
            <a:r>
              <a:rPr lang="da-DK" dirty="0"/>
              <a:t>03-01-2018</a:t>
            </a:r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997871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4" userDrawn="1">
          <p15:clr>
            <a:srgbClr val="A4A3A4"/>
          </p15:clr>
        </p15:guide>
        <p15:guide id="2" pos="3755" userDrawn="1">
          <p15:clr>
            <a:srgbClr val="A4A3A4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l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vid baggrund"/>
          <p:cNvSpPr/>
          <p:nvPr userDrawn="1"/>
        </p:nvSpPr>
        <p:spPr bwMode="auto">
          <a:xfrm>
            <a:off x="0" y="0"/>
            <a:ext cx="12193200" cy="5911011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5" name="Black Rectangle"/>
          <p:cNvSpPr/>
          <p:nvPr userDrawn="1"/>
        </p:nvSpPr>
        <p:spPr>
          <a:xfrm>
            <a:off x="1001075" y="2694542"/>
            <a:ext cx="647831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5838" y="1484784"/>
            <a:ext cx="4975225" cy="971980"/>
          </a:xfrm>
        </p:spPr>
        <p:txBody>
          <a:bodyPr anchor="b" anchorCtr="0"/>
          <a:lstStyle>
            <a:lvl1pPr>
              <a:lnSpc>
                <a:spcPct val="95000"/>
              </a:lnSpc>
              <a:defRPr sz="3000">
                <a:latin typeface="+mn-lt"/>
              </a:defRPr>
            </a:lvl1pPr>
          </a:lstStyle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85838" y="3010711"/>
            <a:ext cx="4975225" cy="1858449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  <a:lvl5pPr>
              <a:defRPr/>
            </a:lvl5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  <a:p>
            <a:pPr lvl="5"/>
            <a:r>
              <a:rPr lang="da-DK" dirty="0"/>
              <a:t>6</a:t>
            </a:r>
            <a:endParaRPr lang="da-DK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6231600" y="315913"/>
            <a:ext cx="5644800" cy="558360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9" name="TextBox 8"/>
          <p:cNvSpPr txBox="1"/>
          <p:nvPr userDrawn="1"/>
        </p:nvSpPr>
        <p:spPr>
          <a:xfrm>
            <a:off x="-1973598" y="1780882"/>
            <a:ext cx="182589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to</a:t>
            </a: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linjer</a:t>
            </a:r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5" name="Date Placeholder 4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15-01-2024</a:t>
            </a:fld>
            <a:r>
              <a:rPr lang="da-DK" dirty="0"/>
              <a:t>03-01-2018</a:t>
            </a:r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703164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30" userDrawn="1">
          <p15:clr>
            <a:srgbClr val="A4A3A4"/>
          </p15:clr>
        </p15:guide>
        <p15:guide id="2" pos="3755" userDrawn="1">
          <p15:clr>
            <a:srgbClr val="A4A3A4"/>
          </p15:clr>
        </p15:guide>
        <p15:guide id="3" orient="horz" pos="3069" userDrawn="1">
          <p15:clr>
            <a:srgbClr val="A4A3A4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"/>
          <p:cNvSpPr>
            <a:spLocks noGrp="1"/>
          </p:cNvSpPr>
          <p:nvPr>
            <p:ph type="pic" sz="quarter" idx="11" hasCustomPrompt="1"/>
          </p:nvPr>
        </p:nvSpPr>
        <p:spPr>
          <a:xfrm>
            <a:off x="316800" y="316800"/>
            <a:ext cx="11559600" cy="55836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15-01-2024</a:t>
            </a:fld>
            <a:r>
              <a:rPr lang="da-DK" dirty="0"/>
              <a:t>03-01-2018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761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1" hasCustomPrompt="1"/>
          </p:nvPr>
        </p:nvSpPr>
        <p:spPr>
          <a:xfrm>
            <a:off x="316800" y="316800"/>
            <a:ext cx="5644800" cy="55836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6231600" y="316800"/>
            <a:ext cx="5644800" cy="55836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15-01-2024</a:t>
            </a:fld>
            <a:r>
              <a:rPr lang="da-DK" dirty="0"/>
              <a:t>03-01-2018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870041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4" userDrawn="1">
          <p15:clr>
            <a:srgbClr val="A4A3A4"/>
          </p15:clr>
        </p15:guide>
        <p15:guide id="2" pos="3754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Placeholder title 1"/>
          <p:cNvSpPr>
            <a:spLocks noGrp="1" noChangeArrowheads="1"/>
          </p:cNvSpPr>
          <p:nvPr>
            <p:ph type="title"/>
          </p:nvPr>
        </p:nvSpPr>
        <p:spPr bwMode="auto">
          <a:xfrm>
            <a:off x="315913" y="149115"/>
            <a:ext cx="11557000" cy="130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dirty="0"/>
              <a:t>Click to edit Master title style</a:t>
            </a:r>
            <a:endParaRPr lang="da-DK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5838" y="1960079"/>
            <a:ext cx="10220325" cy="3937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dirty="0"/>
              <a:t>Click to edit Master text styles</a:t>
            </a:r>
            <a:endParaRPr lang="da-DK" dirty="0"/>
          </a:p>
          <a:p>
            <a:pPr lvl="1"/>
            <a:r>
              <a:rPr lang="da-DK" noProof="0" dirty="0"/>
              <a:t>Second level</a:t>
            </a:r>
            <a:endParaRPr lang="da-DK" dirty="0"/>
          </a:p>
          <a:p>
            <a:pPr lvl="2"/>
            <a:r>
              <a:rPr lang="da-DK" noProof="0" dirty="0"/>
              <a:t>Third level</a:t>
            </a:r>
            <a:endParaRPr lang="da-DK" dirty="0"/>
          </a:p>
          <a:p>
            <a:pPr lvl="3"/>
            <a:r>
              <a:rPr lang="da-DK" noProof="0" dirty="0"/>
              <a:t>Fourth level</a:t>
            </a:r>
            <a:endParaRPr lang="da-DK" dirty="0"/>
          </a:p>
          <a:p>
            <a:pPr lvl="4"/>
            <a:r>
              <a:rPr lang="da-DK" noProof="0" dirty="0"/>
              <a:t>Fifth level</a:t>
            </a:r>
            <a:endParaRPr lang="da-DK" dirty="0"/>
          </a:p>
          <a:p>
            <a:pPr lvl="5"/>
            <a:r>
              <a:rPr lang="da-DK" noProof="0" dirty="0"/>
              <a:t>6 level</a:t>
            </a:r>
            <a:endParaRPr lang="da-DK" dirty="0"/>
          </a:p>
          <a:p>
            <a:pPr lvl="6"/>
            <a:r>
              <a:rPr lang="da-DK" noProof="0" dirty="0"/>
              <a:t>7 level</a:t>
            </a:r>
            <a:endParaRPr lang="da-DK" dirty="0"/>
          </a:p>
          <a:p>
            <a:pPr lvl="7"/>
            <a:r>
              <a:rPr lang="da-DK" noProof="0" dirty="0"/>
              <a:t>8 level</a:t>
            </a:r>
            <a:endParaRPr lang="da-DK" dirty="0"/>
          </a:p>
          <a:p>
            <a:pPr lvl="8"/>
            <a:r>
              <a:rPr lang="da-DK" noProof="0" dirty="0"/>
              <a:t>9 level</a:t>
            </a:r>
            <a:endParaRPr lang="da-DK" dirty="0"/>
          </a:p>
        </p:txBody>
      </p:sp>
      <p:pic>
        <p:nvPicPr>
          <p:cNvPr id="99635975" name="SecondaryLogo_sort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0206000" y="5997600"/>
            <a:ext cx="1658237" cy="558000"/>
          </a:xfrm>
          <a:prstGeom prst="rect">
            <a:avLst/>
          </a:prstGeom>
        </p:spPr>
      </p:pic>
      <p:sp>
        <p:nvSpPr>
          <p:cNvPr id="23" name="Black Rectangle"/>
          <p:cNvSpPr/>
          <p:nvPr userDrawn="1"/>
        </p:nvSpPr>
        <p:spPr>
          <a:xfrm>
            <a:off x="989440" y="1663088"/>
            <a:ext cx="647831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19" name="FLD_Event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4476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342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da-DK" sz="700" b="0" cap="all" baseline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Date_DateCustomA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752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tx1"/>
                </a:solidFill>
                <a:latin typeface="+mn-lt"/>
              </a:rPr>
              <a:t>Godkendt af LEA 22 november 2023</a:t>
            </a:r>
          </a:p>
        </p:txBody>
      </p:sp>
      <p:pic>
        <p:nvPicPr>
          <p:cNvPr id="7" name="Au logo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0" y="5999002"/>
            <a:ext cx="557570" cy="558000"/>
          </a:xfrm>
          <a:prstGeom prst="rect">
            <a:avLst/>
          </a:prstGeom>
        </p:spPr>
      </p:pic>
      <p:pic>
        <p:nvPicPr>
          <p:cNvPr id="10" name="Billede streg"/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200" y="5997600"/>
            <a:ext cx="71734" cy="558000"/>
          </a:xfrm>
          <a:prstGeom prst="rect">
            <a:avLst/>
          </a:prstGeom>
        </p:spPr>
      </p:pic>
      <p:sp>
        <p:nvSpPr>
          <p:cNvPr id="25" name="OFF_logo2Computed"/>
          <p:cNvSpPr txBox="1">
            <a:spLocks noChangeArrowheads="1"/>
          </p:cNvSpPr>
          <p:nvPr userDrawn="1"/>
        </p:nvSpPr>
        <p:spPr bwMode="auto">
          <a:xfrm>
            <a:off x="972000" y="5997600"/>
            <a:ext cx="2350045" cy="67661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58320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endParaRPr lang="da-DK" sz="600" cap="all" spc="40" baseline="0" dirty="0">
              <a:solidFill>
                <a:schemeClr val="tx1"/>
              </a:solidFill>
              <a:latin typeface="AU Passata Light" pitchFamily="34" charset="0"/>
            </a:endParaRPr>
          </a:p>
        </p:txBody>
      </p:sp>
      <p:sp>
        <p:nvSpPr>
          <p:cNvPr id="26" name="OFF_logo1Computed"/>
          <p:cNvSpPr/>
          <p:nvPr userDrawn="1"/>
        </p:nvSpPr>
        <p:spPr bwMode="auto">
          <a:xfrm>
            <a:off x="971999" y="5997600"/>
            <a:ext cx="65" cy="451123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3096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1000" b="0" i="0" u="none" strike="noStrike" cap="all" normalizeH="0" baseline="0" noProof="1">
                <a:ln>
                  <a:noFill/>
                </a:ln>
                <a:solidFill>
                  <a:schemeClr val="tx1"/>
                </a:solidFill>
                <a:effectLst/>
                <a:latin typeface="AU Passata" pitchFamily="34" charset="0"/>
              </a:rPr>
              <a:t>Aarhus
Universitet</a:t>
            </a:r>
          </a:p>
        </p:txBody>
      </p:sp>
      <p:sp>
        <p:nvSpPr>
          <p:cNvPr id="1030" name="Sidetal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807992" y="6581497"/>
            <a:ext cx="252000" cy="13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200"/>
              </a:lnSpc>
              <a:buFontTx/>
              <a:buNone/>
              <a:defRPr sz="700" spc="4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2" name="Date Placeholder 1" hidden="1"/>
          <p:cNvSpPr>
            <a:spLocks noGrp="1"/>
          </p:cNvSpPr>
          <p:nvPr>
            <p:ph type="dt" sz="half" idx="2"/>
          </p:nvPr>
        </p:nvSpPr>
        <p:spPr>
          <a:xfrm>
            <a:off x="0" y="7020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78417F83-4CBA-48F2-BAD0-783AE3701E32}" type="datetimeFigureOut">
              <a:rPr lang="da-DK" smtClean="0"/>
              <a:pPr/>
              <a:t>15-01-2024</a:t>
            </a:fld>
            <a:r>
              <a:rPr lang="da-DK"/>
              <a:t>03-01-2018</a:t>
            </a:r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3"/>
          </p:nvPr>
        </p:nvSpPr>
        <p:spPr>
          <a:xfrm>
            <a:off x="0" y="7020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">
                <a:noFill/>
              </a:defRPr>
            </a:lvl1pPr>
          </a:lstStyle>
          <a:p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6" r:id="rId2"/>
    <p:sldLayoutId id="2147483673" r:id="rId3"/>
    <p:sldLayoutId id="2147483666" r:id="rId4"/>
    <p:sldLayoutId id="2147483662" r:id="rId5"/>
    <p:sldLayoutId id="2147483649" r:id="rId6"/>
    <p:sldLayoutId id="2147483669" r:id="rId7"/>
    <p:sldLayoutId id="2147483661" r:id="rId8"/>
    <p:sldLayoutId id="2147483668" r:id="rId9"/>
    <p:sldLayoutId id="2147483663" r:id="rId10"/>
    <p:sldLayoutId id="2147483670" r:id="rId11"/>
    <p:sldLayoutId id="2147483654" r:id="rId12"/>
    <p:sldLayoutId id="2147483664" r:id="rId13"/>
    <p:sldLayoutId id="2147483671" r:id="rId14"/>
    <p:sldLayoutId id="2147483650" r:id="rId15"/>
    <p:sldLayoutId id="2147483655" r:id="rId16"/>
    <p:sldLayoutId id="2147483651" r:id="rId17"/>
    <p:sldLayoutId id="2147483672" r:id="rId18"/>
    <p:sldLayoutId id="2147483678" r:id="rId19"/>
    <p:sldLayoutId id="2147483658" r:id="rId20"/>
  </p:sldLayoutIdLst>
  <p:hf sldNum="0" hdr="0" ftr="0"/>
  <p:txStyles>
    <p:titleStyle>
      <a:lvl1pPr algn="l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4500" b="1" cap="all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2pPr>
      <a:lvl3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3pPr>
      <a:lvl4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4pPr>
      <a:lvl5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5pPr>
      <a:lvl6pPr marL="4572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6pPr>
      <a:lvl7pPr marL="9144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7pPr>
      <a:lvl8pPr marL="13716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8pPr>
      <a:lvl9pPr marL="18288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9pPr>
    </p:titleStyle>
    <p:bodyStyle>
      <a:lvl1pPr marL="0" indent="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Calibri" panose="020F0502020204030204" pitchFamily="34" charset="0"/>
        <a:buChar char="​"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2pPr>
      <a:lvl3pPr marL="75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152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1512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5pPr>
      <a:lvl6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6pPr>
      <a:lvl7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7pPr>
      <a:lvl8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8pPr>
      <a:lvl9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" orient="horz" pos="3715" userDrawn="1">
          <p15:clr>
            <a:srgbClr val="000000"/>
          </p15:clr>
        </p15:guide>
        <p15:guide id="5" orient="horz" pos="4131" userDrawn="1">
          <p15:clr>
            <a:srgbClr val="A4A3A4"/>
          </p15:clr>
        </p15:guide>
        <p15:guide id="6" pos="7479" userDrawn="1">
          <p15:clr>
            <a:srgbClr val="A4A3A4"/>
          </p15:clr>
        </p15:guide>
        <p15:guide id="7" orient="horz" pos="1234" userDrawn="1">
          <p15:clr>
            <a:srgbClr val="000000"/>
          </p15:clr>
        </p15:guide>
        <p15:guide id="8" pos="7059" userDrawn="1">
          <p15:clr>
            <a:srgbClr val="000000"/>
          </p15:clr>
        </p15:guide>
        <p15:guide id="9" pos="199" userDrawn="1">
          <p15:clr>
            <a:srgbClr val="A4A3A4"/>
          </p15:clr>
        </p15:guide>
        <p15:guide id="10" pos="621" userDrawn="1">
          <p15:clr>
            <a:srgbClr val="000000"/>
          </p15:clr>
        </p15:guide>
        <p15:guide id="11" orient="horz" pos="199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85838" y="1928345"/>
            <a:ext cx="10220325" cy="2769989"/>
          </a:xfrm>
        </p:spPr>
        <p:txBody>
          <a:bodyPr/>
          <a:lstStyle/>
          <a:p>
            <a:r>
              <a:rPr lang="da-DK" dirty="0" err="1"/>
              <a:t>governance</a:t>
            </a:r>
            <a:br>
              <a:rPr lang="da-DK" dirty="0"/>
            </a:br>
            <a:br>
              <a:rPr lang="da-DK" dirty="0"/>
            </a:br>
            <a:r>
              <a:rPr lang="da-DK" sz="4000" dirty="0"/>
              <a:t>Systemchefgruppe, </a:t>
            </a:r>
            <a:r>
              <a:rPr lang="da-DK" sz="4000" dirty="0" err="1"/>
              <a:t>arkitkturudvalg</a:t>
            </a:r>
            <a:r>
              <a:rPr lang="da-DK" sz="4000" dirty="0"/>
              <a:t> og erfagrupper</a:t>
            </a:r>
            <a:endParaRPr lang="da-DK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8320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 bwMode="auto">
          <a:xfrm>
            <a:off x="4432546" y="361125"/>
            <a:ext cx="914400" cy="914400"/>
          </a:xfrm>
          <a:prstGeom prst="rect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LEA</a:t>
            </a:r>
          </a:p>
        </p:txBody>
      </p:sp>
      <p:sp>
        <p:nvSpPr>
          <p:cNvPr id="7" name="Rektangel 6"/>
          <p:cNvSpPr/>
          <p:nvPr/>
        </p:nvSpPr>
        <p:spPr bwMode="auto">
          <a:xfrm>
            <a:off x="6762157" y="2359347"/>
            <a:ext cx="2623340" cy="1400569"/>
          </a:xfrm>
          <a:prstGeom prst="rect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lang="da-DK" sz="1600" dirty="0">
                <a:solidFill>
                  <a:schemeClr val="bg1"/>
                </a:solidFill>
              </a:rPr>
              <a:t>Systemchefgruppe</a:t>
            </a:r>
          </a:p>
          <a:p>
            <a:pPr marL="171450" marR="0" indent="-17145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da-DK" sz="1200" dirty="0">
                <a:solidFill>
                  <a:schemeClr val="bg1"/>
                </a:solidFill>
              </a:rPr>
              <a:t>Formål: Professionalisering af systemforvaltning og projektledelse på tværs af AU</a:t>
            </a:r>
          </a:p>
          <a:p>
            <a:pPr marL="171450" marR="0" indent="-17145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da-DK" sz="1200" dirty="0">
                <a:solidFill>
                  <a:schemeClr val="bg1"/>
                </a:solidFill>
              </a:rPr>
              <a:t>Deltagere: Funktionschefer med systemer som den primære beskæftigelse</a:t>
            </a:r>
            <a:endParaRPr lang="da-DK" sz="1600" dirty="0">
              <a:solidFill>
                <a:schemeClr val="bg1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8" name="Rektangel 7"/>
          <p:cNvSpPr/>
          <p:nvPr/>
        </p:nvSpPr>
        <p:spPr bwMode="auto">
          <a:xfrm>
            <a:off x="5346946" y="4669784"/>
            <a:ext cx="2835698" cy="1213238"/>
          </a:xfrm>
          <a:prstGeom prst="rect">
            <a:avLst/>
          </a:prstGeom>
          <a:solidFill>
            <a:srgbClr val="00B050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lang="da-DK" sz="1600" dirty="0">
                <a:solidFill>
                  <a:schemeClr val="bg1"/>
                </a:solidFill>
              </a:rPr>
              <a:t>Systemforvaltningsforum</a:t>
            </a:r>
          </a:p>
          <a:p>
            <a:pPr marL="285750" marR="0" indent="-28575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da-DK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Formål:</a:t>
            </a:r>
            <a:r>
              <a:rPr kumimoji="0" lang="da-DK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da-DK" sz="1200" b="0" i="0" u="none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</a:rPr>
              <a:t>erfagruppe</a:t>
            </a:r>
            <a:endParaRPr kumimoji="0" lang="da-DK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285750" marR="0" indent="-28575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da-DK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Deltagere:</a:t>
            </a:r>
            <a:r>
              <a:rPr kumimoji="0" lang="da-DK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a</a:t>
            </a:r>
            <a:r>
              <a:rPr kumimoji="0" lang="da-DK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lle systemejere/forvaltere/ansvarlige</a:t>
            </a:r>
          </a:p>
          <a:p>
            <a:pPr marL="285750" marR="0" indent="-28575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da-DK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2 møder</a:t>
            </a:r>
            <a:r>
              <a:rPr kumimoji="0" lang="da-DK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årligt</a:t>
            </a:r>
            <a:endParaRPr lang="da-DK" sz="1200" baseline="0" dirty="0">
              <a:solidFill>
                <a:schemeClr val="bg1"/>
              </a:solidFill>
            </a:endParaRPr>
          </a:p>
        </p:txBody>
      </p:sp>
      <p:sp>
        <p:nvSpPr>
          <p:cNvPr id="9" name="Rektangel 8"/>
          <p:cNvSpPr/>
          <p:nvPr/>
        </p:nvSpPr>
        <p:spPr bwMode="auto">
          <a:xfrm>
            <a:off x="2205980" y="2426638"/>
            <a:ext cx="2376264" cy="1265988"/>
          </a:xfrm>
          <a:prstGeom prst="rect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lang="da-DK" sz="1600" dirty="0">
                <a:solidFill>
                  <a:schemeClr val="bg1"/>
                </a:solidFill>
              </a:rPr>
              <a:t>Arkitekturudvalg</a:t>
            </a:r>
          </a:p>
          <a:p>
            <a:pPr marL="285750" marR="0" indent="-28575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da-DK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Formål: Architecture</a:t>
            </a:r>
            <a:r>
              <a:rPr kumimoji="0" lang="da-DK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Board (</a:t>
            </a:r>
            <a:r>
              <a:rPr kumimoji="0" lang="da-DK" sz="1200" b="0" i="0" u="none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</a:rPr>
              <a:t>Governance</a:t>
            </a:r>
            <a:r>
              <a:rPr kumimoji="0" lang="da-DK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)</a:t>
            </a:r>
          </a:p>
          <a:p>
            <a:pPr marL="285750" marR="0" indent="-28575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da-DK" sz="1200" baseline="0" dirty="0">
                <a:solidFill>
                  <a:schemeClr val="bg1"/>
                </a:solidFill>
              </a:rPr>
              <a:t>Deltagere:</a:t>
            </a:r>
            <a:r>
              <a:rPr lang="da-DK" sz="1200" dirty="0">
                <a:solidFill>
                  <a:schemeClr val="bg1"/>
                </a:solidFill>
              </a:rPr>
              <a:t> </a:t>
            </a:r>
            <a:r>
              <a:rPr lang="da-DK" sz="1200" u="sng" dirty="0">
                <a:solidFill>
                  <a:schemeClr val="bg1"/>
                </a:solidFill>
              </a:rPr>
              <a:t>Chefarkitekt, </a:t>
            </a:r>
            <a:r>
              <a:rPr kumimoji="0" lang="da-DK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IT + forretnings-repræsentanter</a:t>
            </a:r>
          </a:p>
          <a:p>
            <a:pPr marL="285750" marR="0" indent="-28575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da-DK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0" name="Rektangel 9"/>
          <p:cNvSpPr/>
          <p:nvPr/>
        </p:nvSpPr>
        <p:spPr bwMode="auto">
          <a:xfrm>
            <a:off x="2133972" y="4725941"/>
            <a:ext cx="2520280" cy="1157081"/>
          </a:xfrm>
          <a:prstGeom prst="rect">
            <a:avLst/>
          </a:prstGeom>
          <a:solidFill>
            <a:srgbClr val="00B050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lang="da-DK" sz="1600" dirty="0">
                <a:solidFill>
                  <a:schemeClr val="bg1"/>
                </a:solidFill>
              </a:rPr>
              <a:t>Arkitekturforum</a:t>
            </a:r>
          </a:p>
          <a:p>
            <a:pPr marL="285750" indent="-285750">
              <a:lnSpc>
                <a:spcPct val="95000"/>
              </a:lnSpc>
              <a:buFontTx/>
              <a:buChar char="-"/>
            </a:pPr>
            <a:r>
              <a:rPr lang="da-DK" sz="1200" dirty="0">
                <a:solidFill>
                  <a:schemeClr val="bg1"/>
                </a:solidFill>
              </a:rPr>
              <a:t>Formål: </a:t>
            </a:r>
            <a:r>
              <a:rPr lang="da-DK" sz="1200" dirty="0" err="1">
                <a:solidFill>
                  <a:schemeClr val="bg1"/>
                </a:solidFill>
              </a:rPr>
              <a:t>erfagruppe</a:t>
            </a:r>
            <a:endParaRPr lang="da-DK" sz="12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95000"/>
              </a:lnSpc>
              <a:buFontTx/>
              <a:buChar char="-"/>
            </a:pPr>
            <a:r>
              <a:rPr lang="da-DK" sz="1200" dirty="0">
                <a:solidFill>
                  <a:schemeClr val="bg1"/>
                </a:solidFill>
              </a:rPr>
              <a:t>Deltagere: alle, der arbejder med arkitektur</a:t>
            </a:r>
          </a:p>
          <a:p>
            <a:pPr marL="285750" indent="-285750">
              <a:lnSpc>
                <a:spcPct val="95000"/>
              </a:lnSpc>
              <a:buFontTx/>
              <a:buChar char="-"/>
            </a:pPr>
            <a:r>
              <a:rPr lang="da-DK" sz="1200" dirty="0">
                <a:solidFill>
                  <a:schemeClr val="bg1"/>
                </a:solidFill>
              </a:rPr>
              <a:t>1-2 møder årligt</a:t>
            </a:r>
          </a:p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cxnSp>
        <p:nvCxnSpPr>
          <p:cNvPr id="32" name="Lige forbindelse 31"/>
          <p:cNvCxnSpPr>
            <a:stCxn id="8" idx="0"/>
            <a:endCxn id="7" idx="2"/>
          </p:cNvCxnSpPr>
          <p:nvPr/>
        </p:nvCxnSpPr>
        <p:spPr bwMode="auto">
          <a:xfrm flipV="1">
            <a:off x="6764795" y="3759916"/>
            <a:ext cx="1309032" cy="909868"/>
          </a:xfrm>
          <a:prstGeom prst="line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Lige forbindelse 34"/>
          <p:cNvCxnSpPr>
            <a:stCxn id="10" idx="0"/>
            <a:endCxn id="9" idx="2"/>
          </p:cNvCxnSpPr>
          <p:nvPr/>
        </p:nvCxnSpPr>
        <p:spPr bwMode="auto">
          <a:xfrm flipV="1">
            <a:off x="3394112" y="3692626"/>
            <a:ext cx="0" cy="1033315"/>
          </a:xfrm>
          <a:prstGeom prst="line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Ellipse 48"/>
          <p:cNvSpPr/>
          <p:nvPr/>
        </p:nvSpPr>
        <p:spPr bwMode="auto">
          <a:xfrm>
            <a:off x="2854052" y="1274510"/>
            <a:ext cx="864096" cy="638808"/>
          </a:xfrm>
          <a:prstGeom prst="ellipse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PFU</a:t>
            </a:r>
          </a:p>
        </p:txBody>
      </p:sp>
      <p:cxnSp>
        <p:nvCxnSpPr>
          <p:cNvPr id="68" name="Lige forbindelse 67"/>
          <p:cNvCxnSpPr>
            <a:stCxn id="49" idx="6"/>
          </p:cNvCxnSpPr>
          <p:nvPr/>
        </p:nvCxnSpPr>
        <p:spPr bwMode="auto">
          <a:xfrm>
            <a:off x="3718148" y="1593914"/>
            <a:ext cx="1171597" cy="0"/>
          </a:xfrm>
          <a:prstGeom prst="line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Vinklet forbindelse 72"/>
          <p:cNvCxnSpPr>
            <a:stCxn id="2" idx="2"/>
            <a:endCxn id="7" idx="0"/>
          </p:cNvCxnSpPr>
          <p:nvPr/>
        </p:nvCxnSpPr>
        <p:spPr bwMode="auto">
          <a:xfrm rot="16200000" flipH="1">
            <a:off x="5939875" y="225395"/>
            <a:ext cx="1083822" cy="3184081"/>
          </a:xfrm>
          <a:prstGeom prst="bentConnector3">
            <a:avLst>
              <a:gd name="adj1" fmla="val 64694"/>
            </a:avLst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Vinklet forbindelse 73"/>
          <p:cNvCxnSpPr>
            <a:stCxn id="2" idx="2"/>
            <a:endCxn id="9" idx="0"/>
          </p:cNvCxnSpPr>
          <p:nvPr/>
        </p:nvCxnSpPr>
        <p:spPr bwMode="auto">
          <a:xfrm rot="5400000">
            <a:off x="3566373" y="1103264"/>
            <a:ext cx="1151113" cy="1495634"/>
          </a:xfrm>
          <a:prstGeom prst="bentConnector3">
            <a:avLst>
              <a:gd name="adj1" fmla="val 60957"/>
            </a:avLst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Fora</a:t>
            </a:r>
          </a:p>
        </p:txBody>
      </p:sp>
      <p:sp>
        <p:nvSpPr>
          <p:cNvPr id="21" name="Rektangel 20"/>
          <p:cNvSpPr/>
          <p:nvPr/>
        </p:nvSpPr>
        <p:spPr bwMode="auto">
          <a:xfrm>
            <a:off x="8335044" y="4622788"/>
            <a:ext cx="2592288" cy="1213238"/>
          </a:xfrm>
          <a:prstGeom prst="rect">
            <a:avLst/>
          </a:prstGeom>
          <a:solidFill>
            <a:srgbClr val="00B050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lang="da-DK" sz="1600" dirty="0">
                <a:solidFill>
                  <a:schemeClr val="bg1"/>
                </a:solidFill>
              </a:rPr>
              <a:t>Projektledelsesforum</a:t>
            </a:r>
          </a:p>
          <a:p>
            <a:pPr marL="285750" marR="0" indent="-28575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da-DK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Formål:</a:t>
            </a:r>
            <a:r>
              <a:rPr kumimoji="0" lang="da-DK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da-DK" sz="1200" b="0" i="0" u="none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</a:rPr>
              <a:t>erfagruppe</a:t>
            </a:r>
            <a:endParaRPr kumimoji="0" lang="da-DK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285750" marR="0" indent="-28575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da-DK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Deltagere:</a:t>
            </a:r>
            <a:r>
              <a:rPr kumimoji="0" lang="da-DK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a</a:t>
            </a:r>
            <a:r>
              <a:rPr kumimoji="0" lang="da-DK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lle,</a:t>
            </a:r>
            <a:r>
              <a:rPr kumimoji="0" lang="da-DK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der arbejder med </a:t>
            </a:r>
            <a:r>
              <a:rPr kumimoji="0" lang="da-DK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projektledelse</a:t>
            </a:r>
          </a:p>
          <a:p>
            <a:pPr marL="285750" marR="0" indent="-28575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da-DK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2 møder</a:t>
            </a:r>
            <a:r>
              <a:rPr kumimoji="0" lang="da-DK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årligt</a:t>
            </a:r>
            <a:endParaRPr lang="da-DK" sz="1200" baseline="0" dirty="0">
              <a:solidFill>
                <a:schemeClr val="bg1"/>
              </a:solidFill>
            </a:endParaRPr>
          </a:p>
        </p:txBody>
      </p:sp>
      <p:cxnSp>
        <p:nvCxnSpPr>
          <p:cNvPr id="26" name="Lige forbindelse 25"/>
          <p:cNvCxnSpPr>
            <a:stCxn id="21" idx="0"/>
            <a:endCxn id="7" idx="2"/>
          </p:cNvCxnSpPr>
          <p:nvPr/>
        </p:nvCxnSpPr>
        <p:spPr bwMode="auto">
          <a:xfrm flipH="1" flipV="1">
            <a:off x="8073827" y="3759916"/>
            <a:ext cx="1557361" cy="862872"/>
          </a:xfrm>
          <a:prstGeom prst="line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Tekstfelt 3">
            <a:extLst>
              <a:ext uri="{FF2B5EF4-FFF2-40B4-BE49-F238E27FC236}">
                <a16:creationId xmlns:a16="http://schemas.microsoft.com/office/drawing/2014/main" id="{8B0C34EF-CF69-7A09-D5B3-F61A152D55B9}"/>
              </a:ext>
            </a:extLst>
          </p:cNvPr>
          <p:cNvSpPr txBox="1"/>
          <p:nvPr/>
        </p:nvSpPr>
        <p:spPr>
          <a:xfrm>
            <a:off x="6166420" y="6473496"/>
            <a:ext cx="1368152" cy="1169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da-DK" sz="800" dirty="0">
                <a:latin typeface="+mn-lt"/>
              </a:rPr>
              <a:t>Opdateret 15-01-2024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3365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5913" y="228627"/>
            <a:ext cx="11556000" cy="752101"/>
          </a:xfrm>
        </p:spPr>
        <p:txBody>
          <a:bodyPr wrap="square" anchor="t">
            <a:normAutofit/>
          </a:bodyPr>
          <a:lstStyle/>
          <a:p>
            <a:r>
              <a:rPr lang="da-DK"/>
              <a:t>Kommissorie – Systemchefgruppe</a:t>
            </a:r>
          </a:p>
        </p:txBody>
      </p:sp>
      <p:sp>
        <p:nvSpPr>
          <p:cNvPr id="14" name="Pladsholder til indhold 3"/>
          <p:cNvSpPr>
            <a:spLocks noGrp="1"/>
          </p:cNvSpPr>
          <p:nvPr>
            <p:ph idx="1"/>
          </p:nvPr>
        </p:nvSpPr>
        <p:spPr>
          <a:xfrm>
            <a:off x="985838" y="1373021"/>
            <a:ext cx="10220325" cy="4521366"/>
          </a:xfrm>
        </p:spPr>
        <p:txBody>
          <a:bodyPr wrap="square" anchor="t">
            <a:normAutofit lnSpcReduction="10000"/>
          </a:bodyPr>
          <a:lstStyle/>
          <a:p>
            <a:r>
              <a:rPr lang="da-DK" sz="1300" b="1" u="sng" dirty="0"/>
              <a:t>Formål</a:t>
            </a:r>
            <a:r>
              <a:rPr lang="da-DK" sz="1300" b="1" dirty="0"/>
              <a:t>: </a:t>
            </a:r>
            <a:r>
              <a:rPr lang="da-DK" sz="1300" dirty="0"/>
              <a:t>At professionalisere systemforvaltning og projektledelse på tværs af AU ved at udvikle og forvalte rammer, politikker og procedurer - og ved at sikre udbredelse af disse.</a:t>
            </a:r>
          </a:p>
          <a:p>
            <a:r>
              <a:rPr lang="da-DK" sz="1300" b="1" u="sng" dirty="0"/>
              <a:t>Opgaver:</a:t>
            </a:r>
          </a:p>
          <a:p>
            <a:r>
              <a:rPr lang="da-DK" sz="1300" dirty="0"/>
              <a:t>1) Udvikle, vedligeholde og udbrede kendskabet til </a:t>
            </a:r>
          </a:p>
          <a:p>
            <a:pPr marL="774900" lvl="1" indent="-342900">
              <a:buFont typeface="+mj-lt"/>
              <a:buAutoNum type="alphaLcPeriod"/>
            </a:pPr>
            <a:r>
              <a:rPr lang="da-DK" sz="1300" dirty="0"/>
              <a:t>modeller for projektledelse- og systemforvaltning</a:t>
            </a:r>
          </a:p>
          <a:p>
            <a:pPr marL="774900" lvl="1" indent="-342900">
              <a:buFont typeface="+mj-lt"/>
              <a:buAutoNum type="alphaLcPeriod"/>
            </a:pPr>
            <a:r>
              <a:rPr lang="da-DK" sz="1300" dirty="0"/>
              <a:t>værktøjskasse for projektledere og forvaltere</a:t>
            </a:r>
          </a:p>
          <a:p>
            <a:pPr marL="774900" lvl="1" indent="-342900">
              <a:buFont typeface="+mj-lt"/>
              <a:buAutoNum type="alphaLcPeriod"/>
            </a:pPr>
            <a:r>
              <a:rPr lang="da-DK" sz="1300" dirty="0"/>
              <a:t>god projektledelses- og forvaltningspraksis </a:t>
            </a:r>
          </a:p>
          <a:p>
            <a:pPr marL="774900" lvl="1" indent="-342900">
              <a:buFont typeface="+mj-lt"/>
              <a:buAutoNum type="alphaLcPeriod"/>
            </a:pPr>
            <a:r>
              <a:rPr lang="da-DK" sz="1300" dirty="0"/>
              <a:t>rollebeskrivelser for centrale roller i projekter og systemforvaltning </a:t>
            </a:r>
          </a:p>
          <a:p>
            <a:pPr marL="774900" lvl="1" indent="-342900">
              <a:buFont typeface="+mj-lt"/>
              <a:buAutoNum type="alphaLcPeriod"/>
            </a:pPr>
            <a:r>
              <a:rPr lang="da-DK" sz="1300" dirty="0"/>
              <a:t>'håndbog for systemejere' og ’håndbog for styregrupper’</a:t>
            </a:r>
          </a:p>
          <a:p>
            <a:pPr marL="774900" lvl="1" indent="-342900">
              <a:buFont typeface="+mj-lt"/>
              <a:buAutoNum type="alphaLcPeriod"/>
            </a:pPr>
            <a:r>
              <a:rPr lang="da-DK" sz="1300" dirty="0"/>
              <a:t>Organisationsforankring og procesejerskaber</a:t>
            </a:r>
          </a:p>
          <a:p>
            <a:r>
              <a:rPr lang="da-DK" sz="1300" dirty="0"/>
              <a:t>2) Sikre den nødvendige systemunderstøttelse til projektledelse og forvaltning</a:t>
            </a:r>
          </a:p>
          <a:p>
            <a:r>
              <a:rPr lang="da-DK" sz="1300" dirty="0"/>
              <a:t>3) Arrangere 2 årlige seminarer i Systemforvaltningsforum og i Projektledelsesforum. </a:t>
            </a:r>
          </a:p>
          <a:p>
            <a:r>
              <a:rPr lang="da-DK" sz="1300" dirty="0"/>
              <a:t>4) Koordinere med interessenter i andre forvaltningsområder, der har snitflader til projektledelse og forvaltning (fx AU Indkøb, DPO, Informationssikkerhed mv.) </a:t>
            </a:r>
          </a:p>
          <a:p>
            <a:r>
              <a:rPr lang="da-DK" sz="1300" dirty="0"/>
              <a:t>5) Koordinere kompetenceudvikling på tværs af VD-områderne.</a:t>
            </a:r>
          </a:p>
          <a:p>
            <a:r>
              <a:rPr lang="da-DK" sz="1300" b="1" u="sng" dirty="0"/>
              <a:t>Beslutningskompetence</a:t>
            </a:r>
            <a:r>
              <a:rPr lang="da-DK" sz="1300" b="1" dirty="0"/>
              <a:t>: </a:t>
            </a:r>
            <a:r>
              <a:rPr lang="da-DK" sz="1300" dirty="0"/>
              <a:t>Alle ovenstående områder. Beslutninger fremlægges efter behov for LEA.</a:t>
            </a:r>
          </a:p>
          <a:p>
            <a:r>
              <a:rPr lang="da-DK" sz="1300" b="1" u="sng" dirty="0"/>
              <a:t>Deltagere</a:t>
            </a:r>
            <a:r>
              <a:rPr lang="da-DK" sz="1300" b="1" dirty="0"/>
              <a:t>: </a:t>
            </a:r>
            <a:r>
              <a:rPr lang="da-DK" sz="1300" dirty="0"/>
              <a:t>Funktionschefer der arbejder med systemer som den primære beskæftigelse. Se deltagerliste på hjemmesiden.</a:t>
            </a:r>
          </a:p>
          <a:p>
            <a:r>
              <a:rPr lang="da-DK" sz="1300" b="1" u="sng" dirty="0"/>
              <a:t>Mødefrekvens</a:t>
            </a:r>
            <a:r>
              <a:rPr lang="da-DK" sz="1300" b="1" dirty="0"/>
              <a:t>: </a:t>
            </a:r>
            <a:r>
              <a:rPr lang="da-DK" sz="1300" dirty="0"/>
              <a:t>Månedligt eller efter behov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4294967295"/>
          </p:nvPr>
        </p:nvSpPr>
        <p:spPr>
          <a:xfrm>
            <a:off x="0" y="7020000"/>
            <a:ext cx="0" cy="0"/>
          </a:xfrm>
        </p:spPr>
        <p:txBody>
          <a:bodyPr/>
          <a:lstStyle/>
          <a:p>
            <a:pPr>
              <a:spcAft>
                <a:spcPts val="600"/>
              </a:spcAft>
            </a:pPr>
            <a:fld id="{D8919F5E-B8A4-46CB-98F0-C96727926369}" type="datetime1">
              <a:rPr lang="da-DK" smtClean="0"/>
              <a:pPr>
                <a:spcAft>
                  <a:spcPts val="600"/>
                </a:spcAft>
              </a:pPr>
              <a:t>15-01-2024</a:t>
            </a:fld>
            <a:r>
              <a:rPr lang="da-DK"/>
              <a:t>03-01-2018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BB9BEB44-782D-2020-34D2-F469E608F198}"/>
              </a:ext>
            </a:extLst>
          </p:cNvPr>
          <p:cNvSpPr txBox="1"/>
          <p:nvPr/>
        </p:nvSpPr>
        <p:spPr>
          <a:xfrm>
            <a:off x="6166420" y="6473496"/>
            <a:ext cx="1368152" cy="1169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da-DK" sz="800" dirty="0">
                <a:latin typeface="+mn-lt"/>
              </a:rPr>
              <a:t>Opdateret 15-01-2024</a:t>
            </a:r>
          </a:p>
        </p:txBody>
      </p:sp>
    </p:spTree>
    <p:extLst>
      <p:ext uri="{BB962C8B-B14F-4D97-AF65-F5344CB8AC3E}">
        <p14:creationId xmlns:p14="http://schemas.microsoft.com/office/powerpoint/2010/main" val="4067432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Kommissorie - Arkitekturudvalg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1800" u="sng" dirty="0"/>
              <a:t>Formål</a:t>
            </a:r>
            <a:r>
              <a:rPr lang="da-DK" sz="1800" dirty="0"/>
              <a:t>: Varetager rollen som ”Architecture Board” på AU. Dvs. træffer arkitekturmæssige beslutninger med et tværgående AU-perspektiv for projekter og andre initiativer.</a:t>
            </a:r>
          </a:p>
          <a:p>
            <a:r>
              <a:rPr lang="da-DK" sz="1800" u="sng" dirty="0"/>
              <a:t>Opgaver</a:t>
            </a:r>
            <a:r>
              <a:rPr lang="da-DK" sz="1800" dirty="0"/>
              <a:t>: Behandler projekters arkitekturleverancer. Iværksætter og deltager i analyser af arkitekturmæssige spørgsmål. Indstiller forretningsmæssige arkitekturprincipper og visionsarkitekturer til Systemchefgruppen. Sikrer og vedligeholder samlet overblik over arkitekturen. Giver input til arkitekturmetoder og –værktøjer. Håndhæver AU’s arkitekturprincipper. Arrangerer 1-2 årlige seminarer i Arkitekturforum.</a:t>
            </a:r>
          </a:p>
          <a:p>
            <a:r>
              <a:rPr lang="da-DK" sz="1800" u="sng" dirty="0"/>
              <a:t>Beslutningskompetence</a:t>
            </a:r>
            <a:r>
              <a:rPr lang="da-DK" sz="1800" dirty="0"/>
              <a:t>: AU’s begrebsmodel og Informationsmodel. Målarkitekturer, transitionsarkitekturer og løsningsarkitekturer i projekter.</a:t>
            </a:r>
          </a:p>
          <a:p>
            <a:r>
              <a:rPr lang="da-DK" sz="1800" u="sng" dirty="0"/>
              <a:t>Deltagere</a:t>
            </a:r>
            <a:r>
              <a:rPr lang="da-DK" sz="1800" dirty="0"/>
              <a:t>: </a:t>
            </a:r>
            <a:r>
              <a:rPr lang="da-DK" sz="1800" b="1" dirty="0"/>
              <a:t>Chefarkitekt (formand), </a:t>
            </a:r>
            <a:r>
              <a:rPr lang="da-DK" sz="1800" dirty="0"/>
              <a:t>1 it-arkitekt fra AU IT, informationssikkerhedschefen, en  forretningsarkitekt/forretningskonsulent fra systemejende enheder i enhedsadministrationen. </a:t>
            </a:r>
          </a:p>
          <a:p>
            <a:r>
              <a:rPr lang="da-DK" sz="1800" u="sng" dirty="0"/>
              <a:t>Mødefrekvens</a:t>
            </a:r>
            <a:r>
              <a:rPr lang="da-DK" sz="1800" dirty="0"/>
              <a:t>: Månedligt</a:t>
            </a:r>
          </a:p>
          <a:p>
            <a:r>
              <a:rPr lang="da-DK" sz="1800" u="sng" dirty="0"/>
              <a:t>Bemærkning</a:t>
            </a:r>
            <a:r>
              <a:rPr lang="da-DK" sz="1800" dirty="0"/>
              <a:t>: Afsæt i nuværende arkitekturudvalg, men gerne reduceret til færre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9F5E-B8A4-46CB-98F0-C96727926369}" type="datetime1">
              <a:rPr lang="da-DK" smtClean="0"/>
              <a:t>15-01-2024</a:t>
            </a:fld>
            <a:r>
              <a:rPr lang="da-DK"/>
              <a:t>03-01-2018</a:t>
            </a:r>
            <a:endParaRPr lang="da-DK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96CB4BE5-4590-0685-C543-0FF83DC94FCE}"/>
              </a:ext>
            </a:extLst>
          </p:cNvPr>
          <p:cNvSpPr txBox="1"/>
          <p:nvPr/>
        </p:nvSpPr>
        <p:spPr>
          <a:xfrm>
            <a:off x="6166420" y="6473496"/>
            <a:ext cx="1368152" cy="1169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da-DK" sz="800" dirty="0">
                <a:latin typeface="+mn-lt"/>
              </a:rPr>
              <a:t>Opdateret 15-08-2018</a:t>
            </a:r>
          </a:p>
        </p:txBody>
      </p:sp>
    </p:spTree>
    <p:extLst>
      <p:ext uri="{BB962C8B-B14F-4D97-AF65-F5344CB8AC3E}">
        <p14:creationId xmlns:p14="http://schemas.microsoft.com/office/powerpoint/2010/main" val="3998820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/>
              <a:t>Kommissorie - Systemforvaltningsforum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u="sng" dirty="0"/>
              <a:t>Formål</a:t>
            </a:r>
            <a:r>
              <a:rPr lang="da-DK" dirty="0"/>
              <a:t>: At professionalisere systemforvaltning og gøre det lettere for nye systemejere at løfte opgaven gennem videndeling på tværs af enhedsadministrationen.</a:t>
            </a:r>
          </a:p>
          <a:p>
            <a:r>
              <a:rPr lang="da-DK" u="sng" dirty="0"/>
              <a:t>Opgaver</a:t>
            </a:r>
            <a:r>
              <a:rPr lang="da-DK" dirty="0"/>
              <a:t>: Dele og tilegne sig viden og erfaringer</a:t>
            </a:r>
            <a:endParaRPr lang="da-DK" u="sng" dirty="0"/>
          </a:p>
          <a:p>
            <a:r>
              <a:rPr lang="da-DK" u="sng" dirty="0"/>
              <a:t>Beslutningskompetence</a:t>
            </a:r>
            <a:r>
              <a:rPr lang="da-DK" dirty="0"/>
              <a:t>: Ingen</a:t>
            </a:r>
          </a:p>
          <a:p>
            <a:r>
              <a:rPr lang="da-DK" u="sng" dirty="0"/>
              <a:t>Deltagere</a:t>
            </a:r>
            <a:r>
              <a:rPr lang="da-DK" dirty="0"/>
              <a:t>: Alle systemejere, systemforvaltere og systemansvarlige i enhedsadministrationen </a:t>
            </a:r>
          </a:p>
          <a:p>
            <a:r>
              <a:rPr lang="da-DK" u="sng" dirty="0"/>
              <a:t>Mødefrekvens</a:t>
            </a:r>
            <a:r>
              <a:rPr lang="da-DK" dirty="0"/>
              <a:t>: 1-2 gange årligt</a:t>
            </a:r>
          </a:p>
          <a:p>
            <a:r>
              <a:rPr lang="da-DK" u="sng" dirty="0"/>
              <a:t>Bemærkning</a:t>
            </a:r>
            <a:r>
              <a:rPr lang="da-DK" dirty="0"/>
              <a:t>: På sigt skal overvejes, om systemejere i forskningsmiljøerne kan og bør inddrages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9F5E-B8A4-46CB-98F0-C96727926369}" type="datetime1">
              <a:rPr lang="da-DK" smtClean="0"/>
              <a:t>15-01-2024</a:t>
            </a:fld>
            <a:r>
              <a:rPr lang="da-DK"/>
              <a:t>03-01-2018</a:t>
            </a:r>
            <a:endParaRPr lang="da-DK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3B2693E7-FF49-2B91-791D-59F4D9ECE5F0}"/>
              </a:ext>
            </a:extLst>
          </p:cNvPr>
          <p:cNvSpPr txBox="1"/>
          <p:nvPr/>
        </p:nvSpPr>
        <p:spPr>
          <a:xfrm>
            <a:off x="6166420" y="6473496"/>
            <a:ext cx="1368152" cy="1169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da-DK" sz="800" dirty="0">
                <a:latin typeface="+mn-lt"/>
              </a:rPr>
              <a:t>Opdateret 15-08-2018</a:t>
            </a:r>
          </a:p>
        </p:txBody>
      </p:sp>
    </p:spTree>
    <p:extLst>
      <p:ext uri="{BB962C8B-B14F-4D97-AF65-F5344CB8AC3E}">
        <p14:creationId xmlns:p14="http://schemas.microsoft.com/office/powerpoint/2010/main" val="3451947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Kommissorie - Arkitekturforum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u="sng" dirty="0"/>
              <a:t>Formål</a:t>
            </a:r>
            <a:r>
              <a:rPr lang="da-DK" dirty="0"/>
              <a:t>: At professionalisere og standardisere arkitekturarbejde på AU gennem vidensdeling om metoder og værktøjer på tværs af enhedsadministrationen. Herunder på tværs af forretningsarkitektur, løsnings- og teknologiarkitektur.</a:t>
            </a:r>
          </a:p>
          <a:p>
            <a:r>
              <a:rPr lang="da-DK" u="sng" dirty="0"/>
              <a:t>Opgaver:</a:t>
            </a:r>
            <a:r>
              <a:rPr lang="da-DK" dirty="0"/>
              <a:t> Dele og tilegne sig viden og erfaringer</a:t>
            </a:r>
            <a:endParaRPr lang="da-DK" u="sng" dirty="0"/>
          </a:p>
          <a:p>
            <a:r>
              <a:rPr lang="da-DK" u="sng" dirty="0"/>
              <a:t>Beslutningskompetence:</a:t>
            </a:r>
            <a:r>
              <a:rPr lang="da-DK" dirty="0"/>
              <a:t> ingen</a:t>
            </a:r>
            <a:endParaRPr lang="da-DK" u="sng" dirty="0"/>
          </a:p>
          <a:p>
            <a:r>
              <a:rPr lang="da-DK" u="sng" dirty="0"/>
              <a:t>Deltagere:</a:t>
            </a:r>
            <a:r>
              <a:rPr lang="da-DK" dirty="0"/>
              <a:t> Alle med interesse for og arbejdsopgaver inden for arkitektur i enhedsadministrationen </a:t>
            </a:r>
            <a:endParaRPr lang="da-DK" u="sng" dirty="0"/>
          </a:p>
          <a:p>
            <a:r>
              <a:rPr lang="da-DK" u="sng" dirty="0"/>
              <a:t>Mødefrekvens</a:t>
            </a:r>
            <a:r>
              <a:rPr lang="da-DK" dirty="0"/>
              <a:t>: 1-2 gange årligt</a:t>
            </a:r>
          </a:p>
          <a:p>
            <a:r>
              <a:rPr lang="da-DK" u="sng" dirty="0"/>
              <a:t>Bemærkning</a:t>
            </a:r>
            <a:r>
              <a:rPr lang="da-DK" dirty="0"/>
              <a:t>: Det skal overvejes, om ressourcepersoner i de faglige miljøer kan inddrages</a:t>
            </a:r>
          </a:p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9F5E-B8A4-46CB-98F0-C96727926369}" type="datetime1">
              <a:rPr lang="da-DK" smtClean="0"/>
              <a:t>15-01-2024</a:t>
            </a:fld>
            <a:r>
              <a:rPr lang="da-DK"/>
              <a:t>03-01-2018</a:t>
            </a:r>
            <a:endParaRPr lang="da-DK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C4951B97-6B3C-3C05-3399-77ABB92BF78E}"/>
              </a:ext>
            </a:extLst>
          </p:cNvPr>
          <p:cNvSpPr txBox="1"/>
          <p:nvPr/>
        </p:nvSpPr>
        <p:spPr>
          <a:xfrm>
            <a:off x="6166420" y="6473496"/>
            <a:ext cx="1368152" cy="1169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da-DK" sz="800" dirty="0">
                <a:latin typeface="+mn-lt"/>
              </a:rPr>
              <a:t>Opdateret 15-08-2018</a:t>
            </a:r>
          </a:p>
        </p:txBody>
      </p:sp>
    </p:spTree>
    <p:extLst>
      <p:ext uri="{BB962C8B-B14F-4D97-AF65-F5344CB8AC3E}">
        <p14:creationId xmlns:p14="http://schemas.microsoft.com/office/powerpoint/2010/main" val="112842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Kommissorie - projektledelsesforum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u="sng" dirty="0"/>
              <a:t>Formål</a:t>
            </a:r>
            <a:r>
              <a:rPr lang="da-DK" dirty="0"/>
              <a:t>: At professionalisere projektledelsesarbejdet på AU gennem vidensdeling og erfaringsudveksling om metoder og værktøjer på tværs af enhedsadministrationen. Give input til AU’s it-projektmodel. </a:t>
            </a:r>
          </a:p>
          <a:p>
            <a:r>
              <a:rPr lang="da-DK" u="sng" dirty="0"/>
              <a:t>Opgaver:</a:t>
            </a:r>
            <a:r>
              <a:rPr lang="da-DK" dirty="0"/>
              <a:t> Dele og tilegne sig viden og erfaringer. </a:t>
            </a:r>
            <a:endParaRPr lang="da-DK" u="sng" dirty="0"/>
          </a:p>
          <a:p>
            <a:r>
              <a:rPr lang="da-DK" u="sng" dirty="0"/>
              <a:t>Beslutningskompetence:</a:t>
            </a:r>
            <a:r>
              <a:rPr lang="da-DK" dirty="0"/>
              <a:t> ingen</a:t>
            </a:r>
            <a:endParaRPr lang="da-DK" u="sng" dirty="0"/>
          </a:p>
          <a:p>
            <a:r>
              <a:rPr lang="da-DK" u="sng" dirty="0"/>
              <a:t>Deltagere:</a:t>
            </a:r>
            <a:r>
              <a:rPr lang="da-DK" dirty="0"/>
              <a:t> Alle projektledere og andre, der arbejder med projektledelse i enhedsadministrationen </a:t>
            </a:r>
            <a:endParaRPr lang="da-DK" u="sng" dirty="0"/>
          </a:p>
          <a:p>
            <a:r>
              <a:rPr lang="da-DK" u="sng" dirty="0"/>
              <a:t>Mødefrekvens</a:t>
            </a:r>
            <a:r>
              <a:rPr lang="da-DK" dirty="0"/>
              <a:t>: 1-2 gange årligt</a:t>
            </a:r>
          </a:p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9F5E-B8A4-46CB-98F0-C96727926369}" type="datetime1">
              <a:rPr lang="da-DK" smtClean="0"/>
              <a:t>15-01-2024</a:t>
            </a:fld>
            <a:r>
              <a:rPr lang="da-DK"/>
              <a:t>03-01-2018</a:t>
            </a:r>
            <a:endParaRPr lang="da-DK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EB0EA026-2079-7F58-1DC1-CB9C87F5CC2E}"/>
              </a:ext>
            </a:extLst>
          </p:cNvPr>
          <p:cNvSpPr txBox="1"/>
          <p:nvPr/>
        </p:nvSpPr>
        <p:spPr>
          <a:xfrm>
            <a:off x="6166420" y="6473496"/>
            <a:ext cx="1368152" cy="1169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da-DK" sz="800" dirty="0">
                <a:latin typeface="+mn-lt"/>
              </a:rPr>
              <a:t>Opdateret 15-08-2018</a:t>
            </a:r>
          </a:p>
        </p:txBody>
      </p:sp>
    </p:spTree>
    <p:extLst>
      <p:ext uri="{BB962C8B-B14F-4D97-AF65-F5344CB8AC3E}">
        <p14:creationId xmlns:p14="http://schemas.microsoft.com/office/powerpoint/2010/main" val="3541176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21396981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33807295958114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33807296018225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338072962833871"/>
</p:tagLst>
</file>

<file path=ppt/theme/theme1.xml><?xml version="1.0" encoding="utf-8"?>
<a:theme xmlns:a="http://schemas.openxmlformats.org/drawingml/2006/main" name="AU 16:9">
  <a:themeElements>
    <a:clrScheme name="AU_Blue">
      <a:dk1>
        <a:srgbClr val="000000"/>
      </a:dk1>
      <a:lt1>
        <a:srgbClr val="FFFFFF"/>
      </a:lt1>
      <a:dk2>
        <a:srgbClr val="002546"/>
      </a:dk2>
      <a:lt2>
        <a:srgbClr val="002546"/>
      </a:lt2>
      <a:accent1>
        <a:srgbClr val="0A1439"/>
      </a:accent1>
      <a:accent2>
        <a:srgbClr val="183D83"/>
      </a:accent2>
      <a:accent3>
        <a:srgbClr val="87D1F4"/>
      </a:accent3>
      <a:accent4>
        <a:srgbClr val="33525F"/>
      </a:accent4>
      <a:accent5>
        <a:srgbClr val="548195"/>
      </a:accent5>
      <a:accent6>
        <a:srgbClr val="C6C6C6"/>
      </a:accent6>
      <a:hlink>
        <a:srgbClr val="03428E"/>
      </a:hlink>
      <a:folHlink>
        <a:srgbClr val="03428E"/>
      </a:folHlink>
    </a:clrScheme>
    <a:fontScheme name="AU Passata">
      <a:majorFont>
        <a:latin typeface="AU Passata"/>
        <a:ea typeface=""/>
        <a:cs typeface=""/>
      </a:majorFont>
      <a:minorFont>
        <a:latin typeface="AU Passa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sz="1600" b="0" i="0" u="none" strike="noStrike" cap="none" normalizeH="0" baseline="0" dirty="0" err="1">
            <a:ln>
              <a:noFill/>
            </a:ln>
            <a:solidFill>
              <a:schemeClr val="bg1"/>
            </a:solidFill>
            <a:effectLst/>
            <a:latin typeface="AU Passat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5000"/>
          </a:lnSpc>
          <a:defRPr sz="1600" dirty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U PowerPoint Template 16-9.potx" id="{7A6F7BDC-B87C-43B1-A03F-8FC29EB8E4AA}" vid="{0342C178-0357-4DD1-B9D7-A15D067ACA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5ECB4466C376B40ADB16517BBA34AFD" ma:contentTypeVersion="2" ma:contentTypeDescription="Opret et nyt dokument." ma:contentTypeScope="" ma:versionID="9e8208acdc4f2f3a62c405cb39011997">
  <xsd:schema xmlns:xsd="http://www.w3.org/2001/XMLSchema" xmlns:xs="http://www.w3.org/2001/XMLSchema" xmlns:p="http://schemas.microsoft.com/office/2006/metadata/properties" xmlns:ns2="8d4d23e9-a962-4740-84d2-35494b766a47" targetNamespace="http://schemas.microsoft.com/office/2006/metadata/properties" ma:root="true" ma:fieldsID="a8d543215b0fa6bfe3929af54cc390be" ns2:_="">
    <xsd:import namespace="8d4d23e9-a962-4740-84d2-35494b766a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4d23e9-a962-4740-84d2-35494b766a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59830F-3FBC-43FB-8C24-717DE89B5E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4d23e9-a962-4740-84d2-35494b766a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DE939D-040D-438F-89B2-3C617B9A52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060208-4647-40D6-BA8A-70F747168CE0}">
  <ds:schemaRefs>
    <ds:schemaRef ds:uri="8d4d23e9-a962-4740-84d2-35494b766a4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769</Words>
  <Application>Microsoft Office PowerPoint</Application>
  <PresentationFormat>Brugerdefineret</PresentationFormat>
  <Paragraphs>103</Paragraphs>
  <Slides>8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6" baseType="lpstr">
      <vt:lpstr>AU Passata</vt:lpstr>
      <vt:lpstr>AU Peto</vt:lpstr>
      <vt:lpstr>Arial</vt:lpstr>
      <vt:lpstr>AU Passata Light</vt:lpstr>
      <vt:lpstr>Times New Roman</vt:lpstr>
      <vt:lpstr>Georgia</vt:lpstr>
      <vt:lpstr>Calibri</vt:lpstr>
      <vt:lpstr>AU 16:9</vt:lpstr>
      <vt:lpstr>governance  Systemchefgruppe, arkitkturudvalg og erfagrupper</vt:lpstr>
      <vt:lpstr>Fora</vt:lpstr>
      <vt:lpstr>Kommissorie – Systemchefgruppe</vt:lpstr>
      <vt:lpstr>Kommissorie - Arkitekturudvalg</vt:lpstr>
      <vt:lpstr>Kommissorie - Systemforvaltningsforum</vt:lpstr>
      <vt:lpstr>Kommissorie - Arkitekturforum</vt:lpstr>
      <vt:lpstr>Kommissorie - projektledelsesforum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2024-01-15T12:50:15Z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luginDependencies_0">
    <vt:lpwstr>{"635926855539746206:636045261152541358":[{"dependencyType":"DataSource","dependencyId":":","dependencyVersion":null},{"dependencyType":"DataSource","dependencyId":":","dependencyVersion":null},{"dependencyType":"DataSource","dependencyId":":","dependency</vt:lpwstr>
  </property>
  <property fmtid="{D5CDD505-2E9C-101B-9397-08002B2CF9AE}" pid="3" name="PluginDependencies_1">
    <vt:lpwstr>Version":null},{"dependencyType":"DataSource","dependencyId":":","dependencyVersion":null},{"dependencyType":"DataSource","dependencyId":":","dependencyVersion":null},{"dependencyType":"DataSource","dependencyId":":","dependencyVersion":null},{"dependency</vt:lpwstr>
  </property>
  <property fmtid="{D5CDD505-2E9C-101B-9397-08002B2CF9AE}" pid="4" name="PluginDependencies_2">
    <vt:lpwstr>Type":"DataSource","dependencyId":":","dependencyVersion":null},{"dependencyType":"DataSource","dependencyId":":","dependencyVersion":null},{"dependencyType":"DataSource","dependencyId":":","dependencyVersion":null},{"dependencyType":"DataSource","depende</vt:lpwstr>
  </property>
  <property fmtid="{D5CDD505-2E9C-101B-9397-08002B2CF9AE}" pid="5" name="PluginDependencies_3">
    <vt:lpwstr>ncyId":":","dependencyVersion":null},{"dependencyType":"DataSource","dependencyId":":","dependencyVersion":null},{"dependencyType":"DataSource","dependencyId":":","dependencyVersion":null},{"dependencyType":"DataSource","dependencyId":":","dependencyVersi</vt:lpwstr>
  </property>
  <property fmtid="{D5CDD505-2E9C-101B-9397-08002B2CF9AE}" pid="6" name="PluginDependencies_4">
    <vt:lpwstr>on":null},{"dependencyType":"DataSource","dependencyId":":","dependencyVersion":null},{"dependencyType":"DataSource","dependencyId":":","dependencyVersion":null},{"dependencyType":"DataSource","dependencyId":":","dependencyVersion":null},{"dependencyType"</vt:lpwstr>
  </property>
  <property fmtid="{D5CDD505-2E9C-101B-9397-08002B2CF9AE}" pid="7" name="PluginDependencies_5">
    <vt:lpwstr>:"DataSource","dependencyId":":","dependencyVersion":null},{"dependencyType":"DataSource","dependencyId":":","dependencyVersion":null},{"dependencyType":"DataSource","dependencyId":":","dependencyVersion":null},{"dependencyType":"DataSource","dependencyId</vt:lpwstr>
  </property>
  <property fmtid="{D5CDD505-2E9C-101B-9397-08002B2CF9AE}" pid="8" name="PluginDependencies_6">
    <vt:lpwstr>":":","dependencyVersion":null},{"dependencyType":"DataSource","dependencyId":":","dependencyVersion":null},{"dependencyType":"DataSource","dependencyId":":","dependencyVersion":null},{"dependencyType":"DataSource","dependencyId":":","dependencyVersion":n</vt:lpwstr>
  </property>
  <property fmtid="{D5CDD505-2E9C-101B-9397-08002B2CF9AE}" pid="9" name="PluginDependencies_7">
    <vt:lpwstr>ull},{"dependencyType":"DataSource","dependencyId":":","dependencyVersion":null},{"dependencyType":"DataSource","dependencyId":":","dependencyVersion":null},{"dependencyType":"DataSource","dependencyId":":","dependencyVersion":null},{"dependencyType":"Dat</vt:lpwstr>
  </property>
  <property fmtid="{D5CDD505-2E9C-101B-9397-08002B2CF9AE}" pid="10" name="PluginDependencies_8">
    <vt:lpwstr>aSource","dependencyId":":","dependencyVersion":null},{"dependencyType":"DataSource","dependencyId":":","dependencyVersion":null},{"dependencyType":"DataSource","dependencyId":":","dependencyVersion":null},{"dependencyType":"DataSource","dependencyId":":"</vt:lpwstr>
  </property>
  <property fmtid="{D5CDD505-2E9C-101B-9397-08002B2CF9AE}" pid="11" name="PluginDependencies_9">
    <vt:lpwstr>,"dependencyVersion":null},{"dependencyType":"DataSource","dependencyId":":","dependencyVersion":null},{"dependencyType":"DataSource","dependencyId":":","dependencyVersion":null},{"dependencyType":"DataSource","dependencyId":":","dependencyVersion":null},</vt:lpwstr>
  </property>
  <property fmtid="{D5CDD505-2E9C-101B-9397-08002B2CF9AE}" pid="12" name="PluginDependencies_10">
    <vt:lpwstr>{"dependencyType":"DataSource","dependencyId":":","dependencyVersion":null},{"dependencyType":"DataSource","dependencyId":":","dependencyVersion":null},{"dependencyType":"DataSource","dependencyId":":","dependencyVersion":null},{"dependencyType":"DataSour</vt:lpwstr>
  </property>
  <property fmtid="{D5CDD505-2E9C-101B-9397-08002B2CF9AE}" pid="13" name="PluginDependencies_11">
    <vt:lpwstr>ce","dependencyId":":","dependencyVersion":null},{"dependencyType":"DataSource","dependencyId":":","dependencyVersion":null},{"dependencyType":"DataSource","dependencyId":":","dependencyVersion":null},{"dependencyType":"DataSource","dependencyId":":","dep</vt:lpwstr>
  </property>
  <property fmtid="{D5CDD505-2E9C-101B-9397-08002B2CF9AE}" pid="14" name="PluginDependencies_12">
    <vt:lpwstr>endencyVersion":null},{"dependencyType":"DataSource","dependencyId":":","dependencyVersion":null},{"dependencyType":"DataSource","dependencyId":":","dependencyVersion":null},{"dependencyType":"DataSource","dependencyId":":","dependencyVersion":null},{"dep</vt:lpwstr>
  </property>
  <property fmtid="{D5CDD505-2E9C-101B-9397-08002B2CF9AE}" pid="15" name="PluginDependencies_13">
    <vt:lpwstr>endencyType":"DataSource","dependencyId":":","dependencyVersion":null},{"dependencyType":"DataSource","dependencyId":":","dependencyVersion":null},{"dependencyType":"DataSource","dependencyId":":","dependencyVersion":null},{"dependencyType":"DataSource","</vt:lpwstr>
  </property>
  <property fmtid="{D5CDD505-2E9C-101B-9397-08002B2CF9AE}" pid="16" name="PluginDependencies_14">
    <vt:lpwstr>dependencyId":":","dependencyVersion":null},{"dependencyType":"DataSource","dependencyId":":","dependencyVersion":null},{"dependencyType":"DataSource","dependencyId":":","dependencyVersion":null},{"dependencyType":"DataSource","dependencyId":":","dependen</vt:lpwstr>
  </property>
  <property fmtid="{D5CDD505-2E9C-101B-9397-08002B2CF9AE}" pid="17" name="PluginDependencies_15">
    <vt:lpwstr>cyVersion":null},{"dependencyType":"DataSource","dependencyId":":","dependencyVersion":null},{"dependencyType":"DataSource","dependencyId":":","dependencyVersion":null},{"dependencyType":"DataSource","dependencyId":":","dependencyVersion":null},{"dependen</vt:lpwstr>
  </property>
  <property fmtid="{D5CDD505-2E9C-101B-9397-08002B2CF9AE}" pid="18" name="PluginDependencies_16">
    <vt:lpwstr>cyType":"DataSource","dependencyId":":","dependencyVersion":null},{"dependencyType":"DataSource","dependencyId":":","dependencyVersion":null},{"dependencyType":"DataSource","dependencyId":":","dependencyVersion":null},{"dependencyType":"DataSource","depen</vt:lpwstr>
  </property>
  <property fmtid="{D5CDD505-2E9C-101B-9397-08002B2CF9AE}" pid="19" name="PluginDependencies_17">
    <vt:lpwstr>dencyId":":","dependencyVersion":null},{"dependencyType":"DataSource","dependencyId":":","dependencyVersion":null},{"dependencyType":"DataSource","dependencyId":":","dependencyVersion":null},{"dependencyType":"DataSource","dependencyId":":","dependencyVer</vt:lpwstr>
  </property>
  <property fmtid="{D5CDD505-2E9C-101B-9397-08002B2CF9AE}" pid="20" name="PluginDependencies_18">
    <vt:lpwstr>sion":null},{"dependencyType":"DataSource","dependencyId":":","dependencyVersion":null},{"dependencyType":"DataSource","dependencyId":":","dependencyVersion":null},{"dependencyType":"DataSource","dependencyId":":","dependencyVersion":null},{"dependencyTyp</vt:lpwstr>
  </property>
  <property fmtid="{D5CDD505-2E9C-101B-9397-08002B2CF9AE}" pid="21" name="PluginDependencies_19">
    <vt:lpwstr>e":"DataSource","dependencyId":":","dependencyVersion":null},{"dependencyType":"DataSource","dependencyId":":","dependencyVersion":null},{"dependencyType":"DataSource","dependencyId":":","dependencyVersion":null},{"dependencyType":"DataSource","dependency</vt:lpwstr>
  </property>
  <property fmtid="{D5CDD505-2E9C-101B-9397-08002B2CF9AE}" pid="22" name="PluginDependencies_20">
    <vt:lpwstr>Id":":","dependencyVersion":null},{"dependencyType":"DataSource","dependencyId":":","dependencyVersion":null},{"dependencyType":"DataSource","dependencyId":":","dependencyVersion":null},{"dependencyType":"DataSource","dependencyId":":","dependencyVersion"</vt:lpwstr>
  </property>
  <property fmtid="{D5CDD505-2E9C-101B-9397-08002B2CF9AE}" pid="23" name="PluginDependencies_21">
    <vt:lpwstr>:null},{"dependencyType":"DataSource","dependencyId":":","dependencyVersion":null},{"dependencyType":"DataSource","dependencyId":":","dependencyVersion":null},{"dependencyType":"DataSource","dependencyId":":","dependencyVersion":null},{"dependencyType":"D</vt:lpwstr>
  </property>
  <property fmtid="{D5CDD505-2E9C-101B-9397-08002B2CF9AE}" pid="24" name="PluginDependencies_22">
    <vt:lpwstr>ataSource","dependencyId":":","dependencyVersion":null},{"dependencyType":"DataSource","dependencyId":":","dependencyVersion":null},{"dependencyType":"DataSource","dependencyId":":","dependencyVersion":null},{"dependencyType":"DataSource","dependencyId":"</vt:lpwstr>
  </property>
  <property fmtid="{D5CDD505-2E9C-101B-9397-08002B2CF9AE}" pid="25" name="PluginDependencies_23">
    <vt:lpwstr>:","dependencyVersion":null},{"dependencyType":"DataSource","dependencyId":":","dependencyVersion":null},{"dependencyType":"DataSource","dependencyId":":","dependencyVersion":null},{"dependencyType":"DataSource","dependencyId":":","dependencyVersion":null</vt:lpwstr>
  </property>
  <property fmtid="{D5CDD505-2E9C-101B-9397-08002B2CF9AE}" pid="26" name="PluginDependencies_24">
    <vt:lpwstr>},{"dependencyType":"DataSource","dependencyId":":","dependencyVersion":null},{"dependencyType":"DataSource","dependencyId":":","dependencyVersion":null},{"dependencyType":"DataSource","dependencyId":":","dependencyVersion":null},{"dependencyType":"DataSo</vt:lpwstr>
  </property>
  <property fmtid="{D5CDD505-2E9C-101B-9397-08002B2CF9AE}" pid="27" name="PluginDependencies_25">
    <vt:lpwstr>urce","dependencyId":":","dependencyVersion":null},{"dependencyType":"DataSource","dependencyId":":","dependencyVersion":null},{"dependencyType":"DataSource","dependencyId":":","dependencyVersion":null},{"dependencyType":"DataSource","dependencyId":":","d</vt:lpwstr>
  </property>
  <property fmtid="{D5CDD505-2E9C-101B-9397-08002B2CF9AE}" pid="28" name="PluginDependencies_26">
    <vt:lpwstr>ependencyVersion":null},{"dependencyType":"DataSource","dependencyId":":","dependencyVersion":null},{"dependencyType":"DataSource","dependencyId":":","dependencyVersion":null},{"dependencyType":"DataSource","dependencyId":":","dependencyVersion":null},{"d</vt:lpwstr>
  </property>
  <property fmtid="{D5CDD505-2E9C-101B-9397-08002B2CF9AE}" pid="29" name="PluginDependencies_27">
    <vt:lpwstr>ependencyType":"DataSource","dependencyId":":","dependencyVersion":null},{"dependencyType":"DataSource","dependencyId":":","dependencyVersion":null},{"dependencyType":"DataSource","dependencyId":":","dependencyVersion":null},{"dependencyType":"DataSource"</vt:lpwstr>
  </property>
  <property fmtid="{D5CDD505-2E9C-101B-9397-08002B2CF9AE}" pid="30" name="PluginDependencies_28">
    <vt:lpwstr>,"dependencyId":":","dependencyVersion":null},{"dependencyType":"DataSource","dependencyId":":","dependencyVersion":null},{"dependencyType":"DataSource","dependencyId":":","dependencyVersion":null},{"dependencyType":"DataSource","dependencyId":":","depend</vt:lpwstr>
  </property>
  <property fmtid="{D5CDD505-2E9C-101B-9397-08002B2CF9AE}" pid="31" name="PluginDependencies_29">
    <vt:lpwstr>encyVersion":null},{"dependencyType":"DataSource","dependencyId":":","dependencyVersion":null},{"dependencyType":"DataSource","dependencyId":":","dependencyVersion":null},{"dependencyType":"DataSource","dependencyId":":","dependencyVersion":null},{"depend</vt:lpwstr>
  </property>
  <property fmtid="{D5CDD505-2E9C-101B-9397-08002B2CF9AE}" pid="32" name="PluginDependencies_30">
    <vt:lpwstr>encyType":"DataSource","dependencyId":":","dependencyVersion":null},{"dependencyType":"DataSource","dependencyId":":","dependencyVersion":null},{"dependencyType":"DataSource","dependencyId":":","dependencyVersion":null},{"dependencyType":"DataSource","dep</vt:lpwstr>
  </property>
  <property fmtid="{D5CDD505-2E9C-101B-9397-08002B2CF9AE}" pid="33" name="PluginDependencies_31">
    <vt:lpwstr>endencyId":":","dependencyVersion":null},{"dependencyType":"DataSource","dependencyId":":","dependencyVersion":null},{"dependencyType":"DataSource","dependencyId":":","dependencyVersion":null},{"dependencyType":"DataSource","dependencyId":":","dependencyV</vt:lpwstr>
  </property>
  <property fmtid="{D5CDD505-2E9C-101B-9397-08002B2CF9AE}" pid="34" name="PluginDependencies_32">
    <vt:lpwstr>ersion":null},{"dependencyType":"DataSource","dependencyId":":","dependencyVersion":null},{"dependencyType":"DataSource","dependencyId":":","dependencyVersion":null},{"dependencyType":"DataSource","dependencyId":":","dependencyVersion":null},{"dependencyT</vt:lpwstr>
  </property>
  <property fmtid="{D5CDD505-2E9C-101B-9397-08002B2CF9AE}" pid="35" name="PluginDependencies_33">
    <vt:lpwstr>ype":"DataSource","dependencyId":":","dependencyVersion":null},{"dependencyType":"DataSource","dependencyId":":","dependencyVersion":null},{"dependencyType":"DataSource","dependencyId":":","dependencyVersion":null},{"dependencyType":"DataSource","dependen</vt:lpwstr>
  </property>
  <property fmtid="{D5CDD505-2E9C-101B-9397-08002B2CF9AE}" pid="36" name="PluginDependencies_34">
    <vt:lpwstr>cyId":":","dependencyVersion":null},{"dependencyType":"DataSource","dependencyId":":","dependencyVersion":null},{"dependencyType":"DataSource","dependencyId":":","dependencyVersion":null},{"dependencyType":"DataSource","dependencyId":":","dependencyVersio</vt:lpwstr>
  </property>
  <property fmtid="{D5CDD505-2E9C-101B-9397-08002B2CF9AE}" pid="37" name="PluginDependencies_35">
    <vt:lpwstr>n":null},{"dependencyType":"DataSource","dependencyId":":","dependencyVersion":null},{"dependencyType":"DataSource","dependencyId":":","dependencyVersion":null},{"dependencyType":"DataSource","dependencyId":":","dependencyVersion":null},{"dependencyType":</vt:lpwstr>
  </property>
  <property fmtid="{D5CDD505-2E9C-101B-9397-08002B2CF9AE}" pid="38" name="PluginDependencies_36">
    <vt:lpwstr>"DataSource","dependencyId":":","dependencyVersion":null},{"dependencyType":"DataSource","dependencyId":":","dependencyVersion":null},{"dependencyType":"DataSource","dependencyId":":","dependencyVersion":null},{"dependencyType":"DataSource","dependencyId"</vt:lpwstr>
  </property>
  <property fmtid="{D5CDD505-2E9C-101B-9397-08002B2CF9AE}" pid="39" name="PluginDependencies_37">
    <vt:lpwstr>:":","dependencyVersion":null},{"dependencyType":"DataSource","dependencyId":":","dependencyVersion":null},{"dependencyType":"DataSource","dependencyId":":","dependencyVersion":null},{"dependencyType":"DataSource","dependencyId":":","dependencyVersion":nu</vt:lpwstr>
  </property>
  <property fmtid="{D5CDD505-2E9C-101B-9397-08002B2CF9AE}" pid="40" name="PluginDependencies_38">
    <vt:lpwstr>ll},{"dependencyType":"DataSource","dependencyId":":","dependencyVersion":null},{"dependencyType":"DataSource","dependencyId":":","dependencyVersion":null},{"dependencyType":"DataSource","dependencyId":":","dependencyVersion":null},{"dependencyType":"Data</vt:lpwstr>
  </property>
  <property fmtid="{D5CDD505-2E9C-101B-9397-08002B2CF9AE}" pid="41" name="PluginDependencies_39">
    <vt:lpwstr>Source","dependencyId":":","dependencyVersion":null},{"dependencyType":"DataSource","dependencyId":":","dependencyVersion":null},{"dependencyType":"DataSource","dependencyId":":","dependencyVersion":null},{"dependencyType":"DataSource","dependencyId":":",</vt:lpwstr>
  </property>
  <property fmtid="{D5CDD505-2E9C-101B-9397-08002B2CF9AE}" pid="42" name="PluginDependencies_40">
    <vt:lpwstr>"dependencyVersion":null},{"dependencyType":"DataSource","dependencyId":":","dependencyVersion":null},{"dependencyType":"DataSource","dependencyId":":","dependencyVersion":null},{"dependencyType":"DataSource","dependencyId":":","dependencyVersion":null},{</vt:lpwstr>
  </property>
  <property fmtid="{D5CDD505-2E9C-101B-9397-08002B2CF9AE}" pid="43" name="PluginDependencies_41">
    <vt:lpwstr>"dependencyType":"DataSource","dependencyId":":","dependencyVersion":null},{"dependencyType":"DataSource","dependencyId":":","dependencyVersion":null},{"dependencyType":"DataSource","dependencyId":":","dependencyVersion":null},{"dependencyType":"DataSourc</vt:lpwstr>
  </property>
  <property fmtid="{D5CDD505-2E9C-101B-9397-08002B2CF9AE}" pid="44" name="PluginDependencies_42">
    <vt:lpwstr>e","dependencyId":":","dependencyVersion":null},{"dependencyType":"DataSource","dependencyId":":","dependencyVersion":null},{"dependencyType":"DataSource","dependencyId":":","dependencyVersion":null},{"dependencyType":"DataSource","dependencyId":":","depe</vt:lpwstr>
  </property>
  <property fmtid="{D5CDD505-2E9C-101B-9397-08002B2CF9AE}" pid="45" name="PluginDependencies_43">
    <vt:lpwstr>ndencyVersion":null},{"dependencyType":"DataSource","dependencyId":":","dependencyVersion":null},{"dependencyType":"DataSource","dependencyId":":","dependencyVersion":null},{"dependencyType":"DataSource","dependencyId":":","dependencyVersion":null},{"depe</vt:lpwstr>
  </property>
  <property fmtid="{D5CDD505-2E9C-101B-9397-08002B2CF9AE}" pid="46" name="PluginDependencies_44">
    <vt:lpwstr>ndencyType":"DataSource","dependencyId":":","dependencyVersion":null},{"dependencyType":"DataSource","dependencyId":":","dependencyVersion":null},{"dependencyType":"DataSource","dependencyId":":","dependencyVersion":null},{"dependencyType":"DataSource","d</vt:lpwstr>
  </property>
  <property fmtid="{D5CDD505-2E9C-101B-9397-08002B2CF9AE}" pid="47" name="PluginDependencies_45">
    <vt:lpwstr>ependencyId":":","dependencyVersion":null},{"dependencyType":"DataSource","dependencyId":":","dependencyVersion":null},{"dependencyType":"DataSource","dependencyId":":","dependencyVersion":null},{"dependencyType":"DataSource","dependencyId":":","dependenc</vt:lpwstr>
  </property>
  <property fmtid="{D5CDD505-2E9C-101B-9397-08002B2CF9AE}" pid="48" name="PluginDependencies_46">
    <vt:lpwstr>yVersion":null},{"dependencyType":"DataSource","dependencyId":":","dependencyVersion":null},{"dependencyType":"DataSource","dependencyId":":","dependencyVersion":null},{"dependencyType":"DataSource","dependencyId":":","dependencyVersion":null},{"dependenc</vt:lpwstr>
  </property>
  <property fmtid="{D5CDD505-2E9C-101B-9397-08002B2CF9AE}" pid="49" name="PluginDependencies_47">
    <vt:lpwstr>yType":"DataSource","dependencyId":":","dependencyVersion":null},{"dependencyType":"DataSource","dependencyId":":","dependencyVersion":null},{"dependencyType":"DataSource","dependencyId":":","dependencyVersion":null},{"dependencyType":"DataSource","depend</vt:lpwstr>
  </property>
  <property fmtid="{D5CDD505-2E9C-101B-9397-08002B2CF9AE}" pid="50" name="PluginDependencies_48">
    <vt:lpwstr>encyId":":","dependencyVersion":null},{"dependencyType":"DataSource","dependencyId":":","dependencyVersion":null},{"dependencyType":"DataSource","dependencyId":":","dependencyVersion":null},{"dependencyType":"DataSource","dependencyId":":","dependencyVers</vt:lpwstr>
  </property>
  <property fmtid="{D5CDD505-2E9C-101B-9397-08002B2CF9AE}" pid="51" name="PluginDependencies_49">
    <vt:lpwstr>ion":null},{"dependencyType":"DataSource","dependencyId":":","dependencyVersion":null},{"dependencyType":"DataSource","dependencyId":":","dependencyVersion":null},{"dependencyType":"DataSource","dependencyId":":","dependencyVersion":null},{"dependencyType</vt:lpwstr>
  </property>
  <property fmtid="{D5CDD505-2E9C-101B-9397-08002B2CF9AE}" pid="52" name="PluginDependencies_50">
    <vt:lpwstr>":"DataSource","dependencyId":":","dependencyVersion":null},{"dependencyType":"DataSource","dependencyId":":","dependencyVersion":null},{"dependencyType":"DataSource","dependencyId":":","dependencyVersion":null},{"dependencyType":"DataSource","dependencyI</vt:lpwstr>
  </property>
  <property fmtid="{D5CDD505-2E9C-101B-9397-08002B2CF9AE}" pid="53" name="PluginDependencies_51">
    <vt:lpwstr>d":":","dependencyVersion":null},{"dependencyType":"DataSource","dependencyId":":","dependencyVersion":null},{"dependencyType":"DataSource","dependencyId":":","dependencyVersion":null},{"dependencyType":"DataSource","dependencyId":":","dependencyVersion":</vt:lpwstr>
  </property>
  <property fmtid="{D5CDD505-2E9C-101B-9397-08002B2CF9AE}" pid="54" name="PluginDependencies_52">
    <vt:lpwstr>null},{"dependencyType":"DataSource","dependencyId":":","dependencyVersion":null},{"dependencyType":"DataSource","dependencyId":":","dependencyVersion":null},{"dependencyType":"DataSource","dependencyId":":","dependencyVersion":null},{"dependencyType":"Da</vt:lpwstr>
  </property>
  <property fmtid="{D5CDD505-2E9C-101B-9397-08002B2CF9AE}" pid="55" name="PluginDependencies_53">
    <vt:lpwstr>taSource","dependencyId":":","dependencyVersion":null}],"635926855539746206:636045261152541359":[],"635926855539746206:636045261152541360":[],"635926855539746206:636045261152541361":[],"635926855539746206:636045261152541362":[],"635690283596553901:6357565</vt:lpwstr>
  </property>
  <property fmtid="{D5CDD505-2E9C-101B-9397-08002B2CF9AE}" pid="56" name="PluginDependencies_54">
    <vt:lpwstr>74568773657":[]}</vt:lpwstr>
  </property>
  <property fmtid="{D5CDD505-2E9C-101B-9397-08002B2CF9AE}" pid="57" name="CustomerId">
    <vt:lpwstr>auoffice</vt:lpwstr>
  </property>
  <property fmtid="{D5CDD505-2E9C-101B-9397-08002B2CF9AE}" pid="58" name="TemplateId">
    <vt:lpwstr>636196524199658508</vt:lpwstr>
  </property>
  <property fmtid="{D5CDD505-2E9C-101B-9397-08002B2CF9AE}" pid="59" name="UserProfileId">
    <vt:lpwstr>636228475313969680</vt:lpwstr>
  </property>
  <property fmtid="{D5CDD505-2E9C-101B-9397-08002B2CF9AE}" pid="60" name="TemplafyTimeStamp">
    <vt:lpwstr>2017-02-24T14:35:30.3621506Z</vt:lpwstr>
  </property>
  <property fmtid="{D5CDD505-2E9C-101B-9397-08002B2CF9AE}" pid="61" name="OfficeID">
    <vt:lpwstr>1399</vt:lpwstr>
  </property>
  <property fmtid="{D5CDD505-2E9C-101B-9397-08002B2CF9AE}" pid="62" name="colorthemechange">
    <vt:lpwstr>True</vt:lpwstr>
  </property>
  <property fmtid="{D5CDD505-2E9C-101B-9397-08002B2CF9AE}" pid="63" name="ContentTypeId">
    <vt:lpwstr>0x010100C5ECB4466C376B40ADB16517BBA34AFD</vt:lpwstr>
  </property>
</Properties>
</file>