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71" r:id="rId6"/>
    <p:sldId id="268" r:id="rId7"/>
    <p:sldId id="272" r:id="rId8"/>
    <p:sldId id="269" r:id="rId9"/>
    <p:sldId id="270" r:id="rId10"/>
    <p:sldId id="27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87F3B9-8CE2-563B-34A3-B6CF9CE93265}" name="Nanna Garner" initials="NG" userId="S::au46994@uni.au.dk::eb5dc3fb-ab03-4afd-86b1-a807e3061a6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na Garner" userId="eb5dc3fb-ab03-4afd-86b1-a807e3061a62" providerId="ADAL" clId="{A5EA7DAC-BC9A-4590-9ACD-EE08C606D73A}"/>
    <pc:docChg chg="undo custSel modSld">
      <pc:chgData name="Nanna Garner" userId="eb5dc3fb-ab03-4afd-86b1-a807e3061a62" providerId="ADAL" clId="{A5EA7DAC-BC9A-4590-9ACD-EE08C606D73A}" dt="2024-01-15T10:30:11.414" v="915" actId="6549"/>
      <pc:docMkLst>
        <pc:docMk/>
      </pc:docMkLst>
      <pc:sldChg chg="modSp mod">
        <pc:chgData name="Nanna Garner" userId="eb5dc3fb-ab03-4afd-86b1-a807e3061a62" providerId="ADAL" clId="{A5EA7DAC-BC9A-4590-9ACD-EE08C606D73A}" dt="2024-01-15T10:17:49.302" v="913" actId="20577"/>
        <pc:sldMkLst>
          <pc:docMk/>
          <pc:sldMk cId="2747443167" sldId="256"/>
        </pc:sldMkLst>
        <pc:spChg chg="mod">
          <ac:chgData name="Nanna Garner" userId="eb5dc3fb-ab03-4afd-86b1-a807e3061a62" providerId="ADAL" clId="{A5EA7DAC-BC9A-4590-9ACD-EE08C606D73A}" dt="2024-01-15T10:17:49.302" v="913" actId="20577"/>
          <ac:spMkLst>
            <pc:docMk/>
            <pc:sldMk cId="2747443167" sldId="256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09:43:32.350" v="483" actId="20577"/>
        <pc:sldMkLst>
          <pc:docMk/>
          <pc:sldMk cId="1855981476" sldId="265"/>
        </pc:sldMkLst>
        <pc:spChg chg="mod">
          <ac:chgData name="Nanna Garner" userId="eb5dc3fb-ab03-4afd-86b1-a807e3061a62" providerId="ADAL" clId="{A5EA7DAC-BC9A-4590-9ACD-EE08C606D73A}" dt="2024-01-15T09:43:32.350" v="483" actId="20577"/>
          <ac:spMkLst>
            <pc:docMk/>
            <pc:sldMk cId="1855981476" sldId="265"/>
            <ac:spMk id="3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08:46:54.763" v="32" actId="20577"/>
          <ac:spMkLst>
            <pc:docMk/>
            <pc:sldMk cId="1855981476" sldId="265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08:55:04.498" v="251" actId="20577"/>
        <pc:sldMkLst>
          <pc:docMk/>
          <pc:sldMk cId="3631604577" sldId="268"/>
        </pc:sldMkLst>
        <pc:spChg chg="mod">
          <ac:chgData name="Nanna Garner" userId="eb5dc3fb-ab03-4afd-86b1-a807e3061a62" providerId="ADAL" clId="{A5EA7DAC-BC9A-4590-9ACD-EE08C606D73A}" dt="2024-01-15T08:54:43.458" v="241" actId="6549"/>
          <ac:spMkLst>
            <pc:docMk/>
            <pc:sldMk cId="3631604577" sldId="268"/>
            <ac:spMk id="3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08:55:04.498" v="251" actId="20577"/>
          <ac:spMkLst>
            <pc:docMk/>
            <pc:sldMk cId="3631604577" sldId="268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08:56:55.102" v="265" actId="6549"/>
        <pc:sldMkLst>
          <pc:docMk/>
          <pc:sldMk cId="3509583794" sldId="269"/>
        </pc:sldMkLst>
        <pc:spChg chg="mod">
          <ac:chgData name="Nanna Garner" userId="eb5dc3fb-ab03-4afd-86b1-a807e3061a62" providerId="ADAL" clId="{A5EA7DAC-BC9A-4590-9ACD-EE08C606D73A}" dt="2024-01-15T08:56:55.102" v="265" actId="6549"/>
          <ac:spMkLst>
            <pc:docMk/>
            <pc:sldMk cId="3509583794" sldId="269"/>
            <ac:spMk id="3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10:11:12.791" v="624" actId="20577"/>
        <pc:sldMkLst>
          <pc:docMk/>
          <pc:sldMk cId="1306642058" sldId="270"/>
        </pc:sldMkLst>
        <pc:spChg chg="mod">
          <ac:chgData name="Nanna Garner" userId="eb5dc3fb-ab03-4afd-86b1-a807e3061a62" providerId="ADAL" clId="{A5EA7DAC-BC9A-4590-9ACD-EE08C606D73A}" dt="2024-01-15T10:11:12.791" v="624" actId="20577"/>
          <ac:spMkLst>
            <pc:docMk/>
            <pc:sldMk cId="1306642058" sldId="270"/>
            <ac:spMk id="3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09:03:39.120" v="481" actId="20577"/>
          <ac:spMkLst>
            <pc:docMk/>
            <pc:sldMk cId="1306642058" sldId="270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08:52:21.804" v="150" actId="20577"/>
        <pc:sldMkLst>
          <pc:docMk/>
          <pc:sldMk cId="2144542636" sldId="271"/>
        </pc:sldMkLst>
        <pc:spChg chg="mod">
          <ac:chgData name="Nanna Garner" userId="eb5dc3fb-ab03-4afd-86b1-a807e3061a62" providerId="ADAL" clId="{A5EA7DAC-BC9A-4590-9ACD-EE08C606D73A}" dt="2024-01-15T08:51:56.411" v="140" actId="27636"/>
          <ac:spMkLst>
            <pc:docMk/>
            <pc:sldMk cId="2144542636" sldId="271"/>
            <ac:spMk id="3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08:52:21.804" v="150" actId="20577"/>
          <ac:spMkLst>
            <pc:docMk/>
            <pc:sldMk cId="2144542636" sldId="271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10:30:11.414" v="915" actId="6549"/>
        <pc:sldMkLst>
          <pc:docMk/>
          <pc:sldMk cId="3625484340" sldId="272"/>
        </pc:sldMkLst>
        <pc:spChg chg="mod">
          <ac:chgData name="Nanna Garner" userId="eb5dc3fb-ab03-4afd-86b1-a807e3061a62" providerId="ADAL" clId="{A5EA7DAC-BC9A-4590-9ACD-EE08C606D73A}" dt="2024-01-15T08:56:06.643" v="262" actId="20577"/>
          <ac:spMkLst>
            <pc:docMk/>
            <pc:sldMk cId="3625484340" sldId="272"/>
            <ac:spMk id="6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10:30:11.414" v="915" actId="6549"/>
          <ac:spMkLst>
            <pc:docMk/>
            <pc:sldMk cId="3625484340" sldId="272"/>
            <ac:spMk id="9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08:56:00.149" v="252" actId="6549"/>
          <ac:spMkLst>
            <pc:docMk/>
            <pc:sldMk cId="3625484340" sldId="272"/>
            <ac:spMk id="12" creationId="{00000000-0000-0000-0000-000000000000}"/>
          </ac:spMkLst>
        </pc:spChg>
      </pc:sldChg>
      <pc:sldChg chg="modSp mod">
        <pc:chgData name="Nanna Garner" userId="eb5dc3fb-ab03-4afd-86b1-a807e3061a62" providerId="ADAL" clId="{A5EA7DAC-BC9A-4590-9ACD-EE08C606D73A}" dt="2024-01-15T10:17:21.113" v="903" actId="20577"/>
        <pc:sldMkLst>
          <pc:docMk/>
          <pc:sldMk cId="2778487816" sldId="273"/>
        </pc:sldMkLst>
        <pc:spChg chg="mod">
          <ac:chgData name="Nanna Garner" userId="eb5dc3fb-ab03-4afd-86b1-a807e3061a62" providerId="ADAL" clId="{A5EA7DAC-BC9A-4590-9ACD-EE08C606D73A}" dt="2024-01-15T10:17:21.113" v="903" actId="20577"/>
          <ac:spMkLst>
            <pc:docMk/>
            <pc:sldMk cId="2778487816" sldId="273"/>
            <ac:spMk id="3" creationId="{00000000-0000-0000-0000-000000000000}"/>
          </ac:spMkLst>
        </pc:spChg>
        <pc:spChg chg="mod">
          <ac:chgData name="Nanna Garner" userId="eb5dc3fb-ab03-4afd-86b1-a807e3061a62" providerId="ADAL" clId="{A5EA7DAC-BC9A-4590-9ACD-EE08C606D73A}" dt="2024-01-15T10:09:01.623" v="520" actId="20577"/>
          <ac:spMkLst>
            <pc:docMk/>
            <pc:sldMk cId="2778487816" sldId="273"/>
            <ac:spMk id="4" creationId="{00000000-0000-0000-0000-000000000000}"/>
          </ac:spMkLst>
        </pc:spChg>
      </pc:sldChg>
    </pc:docChg>
  </pc:docChgLst>
  <pc:docChgLst>
    <pc:chgData name="Nanna Garner" userId="eb5dc3fb-ab03-4afd-86b1-a807e3061a62" providerId="ADAL" clId="{C42CD93E-5A0E-433F-8B76-CE38BA9E80CB}"/>
    <pc:docChg chg="custSel modSld">
      <pc:chgData name="Nanna Garner" userId="eb5dc3fb-ab03-4afd-86b1-a807e3061a62" providerId="ADAL" clId="{C42CD93E-5A0E-433F-8B76-CE38BA9E80CB}" dt="2024-01-15T12:27:22.639" v="24" actId="6549"/>
      <pc:docMkLst>
        <pc:docMk/>
      </pc:docMkLst>
      <pc:sldChg chg="modSp mod">
        <pc:chgData name="Nanna Garner" userId="eb5dc3fb-ab03-4afd-86b1-a807e3061a62" providerId="ADAL" clId="{C42CD93E-5A0E-433F-8B76-CE38BA9E80CB}" dt="2024-01-15T12:27:22.639" v="24" actId="6549"/>
        <pc:sldMkLst>
          <pc:docMk/>
          <pc:sldMk cId="3631604577" sldId="268"/>
        </pc:sldMkLst>
        <pc:spChg chg="mod">
          <ac:chgData name="Nanna Garner" userId="eb5dc3fb-ab03-4afd-86b1-a807e3061a62" providerId="ADAL" clId="{C42CD93E-5A0E-433F-8B76-CE38BA9E80CB}" dt="2024-01-15T12:27:22.639" v="24" actId="6549"/>
          <ac:spMkLst>
            <pc:docMk/>
            <pc:sldMk cId="3631604577" sldId="268"/>
            <ac:spMk id="3" creationId="{00000000-0000-0000-0000-000000000000}"/>
          </ac:spMkLst>
        </pc:spChg>
      </pc:sldChg>
    </pc:docChg>
  </pc:docChgLst>
  <pc:docChgLst>
    <pc:chgData name="Steffen Longfors" userId="4a142031-1e03-480d-951d-bd666863780e" providerId="ADAL" clId="{13543E99-3F41-4D62-BA19-A00331A560A7}"/>
    <pc:docChg chg="modSld">
      <pc:chgData name="Steffen Longfors" userId="4a142031-1e03-480d-951d-bd666863780e" providerId="ADAL" clId="{13543E99-3F41-4D62-BA19-A00331A560A7}" dt="2024-01-15T09:44:25.316" v="28" actId="6549"/>
      <pc:docMkLst>
        <pc:docMk/>
      </pc:docMkLst>
      <pc:sldChg chg="modSp mod">
        <pc:chgData name="Steffen Longfors" userId="4a142031-1e03-480d-951d-bd666863780e" providerId="ADAL" clId="{13543E99-3F41-4D62-BA19-A00331A560A7}" dt="2024-01-15T09:44:25.316" v="28" actId="6549"/>
        <pc:sldMkLst>
          <pc:docMk/>
          <pc:sldMk cId="1855981476" sldId="265"/>
        </pc:sldMkLst>
        <pc:spChg chg="mod">
          <ac:chgData name="Steffen Longfors" userId="4a142031-1e03-480d-951d-bd666863780e" providerId="ADAL" clId="{13543E99-3F41-4D62-BA19-A00331A560A7}" dt="2024-01-15T09:44:25.316" v="28" actId="6549"/>
          <ac:spMkLst>
            <pc:docMk/>
            <pc:sldMk cId="1855981476" sldId="265"/>
            <ac:spMk id="3" creationId="{00000000-0000-0000-0000-000000000000}"/>
          </ac:spMkLst>
        </pc:spChg>
      </pc:sldChg>
    </pc:docChg>
  </pc:docChgLst>
  <pc:docChgLst>
    <pc:chgData name="Nanna Garner" userId="eb5dc3fb-ab03-4afd-86b1-a807e3061a62" providerId="ADAL" clId="{C9CE1F65-F7B2-4FD3-A56D-38B689D7D640}"/>
    <pc:docChg chg="">
      <pc:chgData name="Nanna Garner" userId="eb5dc3fb-ab03-4afd-86b1-a807e3061a62" providerId="ADAL" clId="{C9CE1F65-F7B2-4FD3-A56D-38B689D7D640}" dt="2024-01-15T14:11:26.997" v="13"/>
      <pc:docMkLst>
        <pc:docMk/>
      </pc:docMkLst>
      <pc:sldChg chg="delCm">
        <pc:chgData name="Nanna Garner" userId="eb5dc3fb-ab03-4afd-86b1-a807e3061a62" providerId="ADAL" clId="{C9CE1F65-F7B2-4FD3-A56D-38B689D7D640}" dt="2024-01-15T14:10:40.776" v="0"/>
        <pc:sldMkLst>
          <pc:docMk/>
          <pc:sldMk cId="1855981476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0:40.776" v="0"/>
              <pc2:cmMkLst xmlns:pc2="http://schemas.microsoft.com/office/powerpoint/2019/9/main/command">
                <pc:docMk/>
                <pc:sldMk cId="1855981476" sldId="265"/>
                <pc2:cmMk id="{FBAB0EEE-D5B9-4B68-9CB4-ADF398A57F4A}"/>
              </pc2:cmMkLst>
            </pc226:cmChg>
          </p:ext>
        </pc:extLst>
      </pc:sldChg>
      <pc:sldChg chg="delCm">
        <pc:chgData name="Nanna Garner" userId="eb5dc3fb-ab03-4afd-86b1-a807e3061a62" providerId="ADAL" clId="{C9CE1F65-F7B2-4FD3-A56D-38B689D7D640}" dt="2024-01-15T14:10:58.601" v="5"/>
        <pc:sldMkLst>
          <pc:docMk/>
          <pc:sldMk cId="3631604577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0:58.601" v="5"/>
              <pc2:cmMkLst xmlns:pc2="http://schemas.microsoft.com/office/powerpoint/2019/9/main/command">
                <pc:docMk/>
                <pc:sldMk cId="3631604577" sldId="268"/>
                <pc2:cmMk id="{A1D59C6A-20F2-4287-A7AD-CAB057AFCBD4}"/>
              </pc2:cmMkLst>
            </pc226:cmChg>
          </p:ext>
        </pc:extLst>
      </pc:sldChg>
      <pc:sldChg chg="delCm">
        <pc:chgData name="Nanna Garner" userId="eb5dc3fb-ab03-4afd-86b1-a807e3061a62" providerId="ADAL" clId="{C9CE1F65-F7B2-4FD3-A56D-38B689D7D640}" dt="2024-01-15T14:11:22.050" v="12"/>
        <pc:sldMkLst>
          <pc:docMk/>
          <pc:sldMk cId="1306642058" sldId="2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20.750" v="11"/>
              <pc2:cmMkLst xmlns:pc2="http://schemas.microsoft.com/office/powerpoint/2019/9/main/command">
                <pc:docMk/>
                <pc:sldMk cId="1306642058" sldId="270"/>
                <pc2:cmMk id="{632E324F-4061-466C-A9AD-203D62F4949D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14.483" v="7"/>
              <pc2:cmMkLst xmlns:pc2="http://schemas.microsoft.com/office/powerpoint/2019/9/main/command">
                <pc:docMk/>
                <pc:sldMk cId="1306642058" sldId="270"/>
                <pc2:cmMk id="{CE159B62-875F-422F-A487-AA5BD98F023A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19.472" v="10"/>
              <pc2:cmMkLst xmlns:pc2="http://schemas.microsoft.com/office/powerpoint/2019/9/main/command">
                <pc:docMk/>
                <pc:sldMk cId="1306642058" sldId="270"/>
                <pc2:cmMk id="{83122979-9D95-45F2-890E-199A60576F30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18.087" v="9"/>
              <pc2:cmMkLst xmlns:pc2="http://schemas.microsoft.com/office/powerpoint/2019/9/main/command">
                <pc:docMk/>
                <pc:sldMk cId="1306642058" sldId="270"/>
                <pc2:cmMk id="{7822B689-C605-49FF-85C2-DA14353E13A0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22.050" v="12"/>
              <pc2:cmMkLst xmlns:pc2="http://schemas.microsoft.com/office/powerpoint/2019/9/main/command">
                <pc:docMk/>
                <pc:sldMk cId="1306642058" sldId="270"/>
                <pc2:cmMk id="{3347AE98-922D-4C01-8329-D4D841685278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16.182" v="8"/>
              <pc2:cmMkLst xmlns:pc2="http://schemas.microsoft.com/office/powerpoint/2019/9/main/command">
                <pc:docMk/>
                <pc:sldMk cId="1306642058" sldId="270"/>
                <pc2:cmMk id="{EC5DD7F0-EEF0-478E-BEF6-19DAA202B852}"/>
              </pc2:cmMkLst>
            </pc226:cmChg>
          </p:ext>
        </pc:extLst>
      </pc:sldChg>
      <pc:sldChg chg="delCm">
        <pc:chgData name="Nanna Garner" userId="eb5dc3fb-ab03-4afd-86b1-a807e3061a62" providerId="ADAL" clId="{C9CE1F65-F7B2-4FD3-A56D-38B689D7D640}" dt="2024-01-15T14:10:54.871" v="4"/>
        <pc:sldMkLst>
          <pc:docMk/>
          <pc:sldMk cId="2144542636" sldId="27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0:53.566" v="3"/>
              <pc2:cmMkLst xmlns:pc2="http://schemas.microsoft.com/office/powerpoint/2019/9/main/command">
                <pc:docMk/>
                <pc:sldMk cId="2144542636" sldId="271"/>
                <pc2:cmMk id="{E592E151-8028-4563-89A0-248BB712156B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0:54.871" v="4"/>
              <pc2:cmMkLst xmlns:pc2="http://schemas.microsoft.com/office/powerpoint/2019/9/main/command">
                <pc:docMk/>
                <pc:sldMk cId="2144542636" sldId="271"/>
                <pc2:cmMk id="{CFEA2561-F54A-4E8E-89FE-215A36CD93CB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0:52.112" v="2"/>
              <pc2:cmMkLst xmlns:pc2="http://schemas.microsoft.com/office/powerpoint/2019/9/main/command">
                <pc:docMk/>
                <pc:sldMk cId="2144542636" sldId="271"/>
                <pc2:cmMk id="{AD4E97AB-C3A1-446E-9AE3-52D602C082AA}"/>
              </pc2:cmMkLst>
            </pc226:cmChg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0:50.571" v="1"/>
              <pc2:cmMkLst xmlns:pc2="http://schemas.microsoft.com/office/powerpoint/2019/9/main/command">
                <pc:docMk/>
                <pc:sldMk cId="2144542636" sldId="271"/>
                <pc2:cmMk id="{04EAFAB1-FC1A-4B65-A4B2-9465EC918C6D}"/>
              </pc2:cmMkLst>
            </pc226:cmChg>
          </p:ext>
        </pc:extLst>
      </pc:sldChg>
      <pc:sldChg chg="delCm">
        <pc:chgData name="Nanna Garner" userId="eb5dc3fb-ab03-4afd-86b1-a807e3061a62" providerId="ADAL" clId="{C9CE1F65-F7B2-4FD3-A56D-38B689D7D640}" dt="2024-01-15T14:11:02.539" v="6"/>
        <pc:sldMkLst>
          <pc:docMk/>
          <pc:sldMk cId="3625484340" sldId="2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02.539" v="6"/>
              <pc2:cmMkLst xmlns:pc2="http://schemas.microsoft.com/office/powerpoint/2019/9/main/command">
                <pc:docMk/>
                <pc:sldMk cId="3625484340" sldId="272"/>
                <pc2:cmMk id="{E9A4F667-FEE1-4D3A-955D-F46532515D30}"/>
              </pc2:cmMkLst>
            </pc226:cmChg>
          </p:ext>
        </pc:extLst>
      </pc:sldChg>
      <pc:sldChg chg="delCm">
        <pc:chgData name="Nanna Garner" userId="eb5dc3fb-ab03-4afd-86b1-a807e3061a62" providerId="ADAL" clId="{C9CE1F65-F7B2-4FD3-A56D-38B689D7D640}" dt="2024-01-15T14:11:26.997" v="13"/>
        <pc:sldMkLst>
          <pc:docMk/>
          <pc:sldMk cId="2778487816" sldId="2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anna Garner" userId="eb5dc3fb-ab03-4afd-86b1-a807e3061a62" providerId="ADAL" clId="{C9CE1F65-F7B2-4FD3-A56D-38B689D7D640}" dt="2024-01-15T14:11:26.997" v="13"/>
              <pc2:cmMkLst xmlns:pc2="http://schemas.microsoft.com/office/powerpoint/2019/9/main/command">
                <pc:docMk/>
                <pc:sldMk cId="2778487816" sldId="273"/>
                <pc2:cmMk id="{61F7EEDF-151D-4034-ADA8-87456BEA1542}"/>
              </pc2:cmMkLst>
            </pc226:cmChg>
          </p:ext>
        </pc:extLst>
      </pc:sldChg>
    </pc:docChg>
  </pc:docChgLst>
  <pc:docChgLst>
    <pc:chgData name="Nanna Garner" userId="eb5dc3fb-ab03-4afd-86b1-a807e3061a62" providerId="ADAL" clId="{1775EF80-8323-4573-BCE4-C1B67CD318F4}"/>
    <pc:docChg chg="custSel modSld">
      <pc:chgData name="Nanna Garner" userId="eb5dc3fb-ab03-4afd-86b1-a807e3061a62" providerId="ADAL" clId="{1775EF80-8323-4573-BCE4-C1B67CD318F4}" dt="2024-11-18T14:23:14.676" v="1" actId="20577"/>
      <pc:docMkLst>
        <pc:docMk/>
      </pc:docMkLst>
      <pc:sldChg chg="modSp mod">
        <pc:chgData name="Nanna Garner" userId="eb5dc3fb-ab03-4afd-86b1-a807e3061a62" providerId="ADAL" clId="{1775EF80-8323-4573-BCE4-C1B67CD318F4}" dt="2024-11-18T14:23:14.676" v="1" actId="20577"/>
        <pc:sldMkLst>
          <pc:docMk/>
          <pc:sldMk cId="2747443167" sldId="256"/>
        </pc:sldMkLst>
        <pc:spChg chg="mod">
          <ac:chgData name="Nanna Garner" userId="eb5dc3fb-ab03-4afd-86b1-a807e3061a62" providerId="ADAL" clId="{1775EF80-8323-4573-BCE4-C1B67CD318F4}" dt="2024-11-18T14:23:14.676" v="1" actId="20577"/>
          <ac:spMkLst>
            <pc:docMk/>
            <pc:sldMk cId="2747443167" sldId="256"/>
            <ac:spMk id="4" creationId="{00000000-0000-0000-0000-000000000000}"/>
          </ac:spMkLst>
        </pc:spChg>
      </pc:sldChg>
    </pc:docChg>
  </pc:docChgLst>
  <pc:docChgLst>
    <pc:chgData name="Nanna Garner" userId="eb5dc3fb-ab03-4afd-86b1-a807e3061a62" providerId="ADAL" clId="{28A63649-019A-4AA3-B015-43B14742E620}"/>
    <pc:docChg chg="custSel delSld modSld">
      <pc:chgData name="Nanna Garner" userId="eb5dc3fb-ab03-4afd-86b1-a807e3061a62" providerId="ADAL" clId="{28A63649-019A-4AA3-B015-43B14742E620}" dt="2024-11-18T11:37:24.134" v="121" actId="20577"/>
      <pc:docMkLst>
        <pc:docMk/>
      </pc:docMkLst>
      <pc:sldChg chg="modSp mod">
        <pc:chgData name="Nanna Garner" userId="eb5dc3fb-ab03-4afd-86b1-a807e3061a62" providerId="ADAL" clId="{28A63649-019A-4AA3-B015-43B14742E620}" dt="2024-11-18T11:34:06.348" v="4" actId="20577"/>
        <pc:sldMkLst>
          <pc:docMk/>
          <pc:sldMk cId="2747443167" sldId="256"/>
        </pc:sldMkLst>
        <pc:spChg chg="mod">
          <ac:chgData name="Nanna Garner" userId="eb5dc3fb-ab03-4afd-86b1-a807e3061a62" providerId="ADAL" clId="{28A63649-019A-4AA3-B015-43B14742E620}" dt="2024-11-18T11:34:06.348" v="4" actId="20577"/>
          <ac:spMkLst>
            <pc:docMk/>
            <pc:sldMk cId="2747443167" sldId="256"/>
            <ac:spMk id="4" creationId="{00000000-0000-0000-0000-000000000000}"/>
          </ac:spMkLst>
        </pc:spChg>
      </pc:sldChg>
      <pc:sldChg chg="del">
        <pc:chgData name="Nanna Garner" userId="eb5dc3fb-ab03-4afd-86b1-a807e3061a62" providerId="ADAL" clId="{28A63649-019A-4AA3-B015-43B14742E620}" dt="2024-11-18T11:33:59.518" v="0" actId="47"/>
        <pc:sldMkLst>
          <pc:docMk/>
          <pc:sldMk cId="1855981476" sldId="265"/>
        </pc:sldMkLst>
      </pc:sldChg>
      <pc:sldChg chg="modSp mod">
        <pc:chgData name="Nanna Garner" userId="eb5dc3fb-ab03-4afd-86b1-a807e3061a62" providerId="ADAL" clId="{28A63649-019A-4AA3-B015-43B14742E620}" dt="2024-11-18T11:35:26.778" v="53" actId="20577"/>
        <pc:sldMkLst>
          <pc:docMk/>
          <pc:sldMk cId="3631604577" sldId="268"/>
        </pc:sldMkLst>
        <pc:spChg chg="mod">
          <ac:chgData name="Nanna Garner" userId="eb5dc3fb-ab03-4afd-86b1-a807e3061a62" providerId="ADAL" clId="{28A63649-019A-4AA3-B015-43B14742E620}" dt="2024-11-18T11:35:19.413" v="49" actId="20577"/>
          <ac:spMkLst>
            <pc:docMk/>
            <pc:sldMk cId="3631604577" sldId="268"/>
            <ac:spMk id="3" creationId="{00000000-0000-0000-0000-000000000000}"/>
          </ac:spMkLst>
        </pc:spChg>
        <pc:spChg chg="mod">
          <ac:chgData name="Nanna Garner" userId="eb5dc3fb-ab03-4afd-86b1-a807e3061a62" providerId="ADAL" clId="{28A63649-019A-4AA3-B015-43B14742E620}" dt="2024-11-18T11:35:26.778" v="53" actId="20577"/>
          <ac:spMkLst>
            <pc:docMk/>
            <pc:sldMk cId="3631604577" sldId="268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28A63649-019A-4AA3-B015-43B14742E620}" dt="2024-11-18T11:36:07.558" v="68" actId="20577"/>
        <pc:sldMkLst>
          <pc:docMk/>
          <pc:sldMk cId="3509583794" sldId="269"/>
        </pc:sldMkLst>
        <pc:spChg chg="mod">
          <ac:chgData name="Nanna Garner" userId="eb5dc3fb-ab03-4afd-86b1-a807e3061a62" providerId="ADAL" clId="{28A63649-019A-4AA3-B015-43B14742E620}" dt="2024-11-18T11:35:46.728" v="58" actId="20577"/>
          <ac:spMkLst>
            <pc:docMk/>
            <pc:sldMk cId="3509583794" sldId="269"/>
            <ac:spMk id="3" creationId="{00000000-0000-0000-0000-000000000000}"/>
          </ac:spMkLst>
        </pc:spChg>
        <pc:spChg chg="mod">
          <ac:chgData name="Nanna Garner" userId="eb5dc3fb-ab03-4afd-86b1-a807e3061a62" providerId="ADAL" clId="{28A63649-019A-4AA3-B015-43B14742E620}" dt="2024-11-18T11:36:07.558" v="68" actId="20577"/>
          <ac:spMkLst>
            <pc:docMk/>
            <pc:sldMk cId="3509583794" sldId="269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28A63649-019A-4AA3-B015-43B14742E620}" dt="2024-11-18T11:37:24.134" v="121" actId="20577"/>
        <pc:sldMkLst>
          <pc:docMk/>
          <pc:sldMk cId="1306642058" sldId="270"/>
        </pc:sldMkLst>
        <pc:spChg chg="mod">
          <ac:chgData name="Nanna Garner" userId="eb5dc3fb-ab03-4afd-86b1-a807e3061a62" providerId="ADAL" clId="{28A63649-019A-4AA3-B015-43B14742E620}" dt="2024-11-18T11:36:30.039" v="78" actId="20577"/>
          <ac:spMkLst>
            <pc:docMk/>
            <pc:sldMk cId="1306642058" sldId="270"/>
            <ac:spMk id="3" creationId="{00000000-0000-0000-0000-000000000000}"/>
          </ac:spMkLst>
        </pc:spChg>
        <pc:spChg chg="mod">
          <ac:chgData name="Nanna Garner" userId="eb5dc3fb-ab03-4afd-86b1-a807e3061a62" providerId="ADAL" clId="{28A63649-019A-4AA3-B015-43B14742E620}" dt="2024-11-18T11:37:24.134" v="121" actId="20577"/>
          <ac:spMkLst>
            <pc:docMk/>
            <pc:sldMk cId="1306642058" sldId="270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28A63649-019A-4AA3-B015-43B14742E620}" dt="2024-11-18T11:35:01.123" v="45" actId="20577"/>
        <pc:sldMkLst>
          <pc:docMk/>
          <pc:sldMk cId="2144542636" sldId="271"/>
        </pc:sldMkLst>
        <pc:spChg chg="mod">
          <ac:chgData name="Nanna Garner" userId="eb5dc3fb-ab03-4afd-86b1-a807e3061a62" providerId="ADAL" clId="{28A63649-019A-4AA3-B015-43B14742E620}" dt="2024-11-18T11:34:54.767" v="39" actId="20577"/>
          <ac:spMkLst>
            <pc:docMk/>
            <pc:sldMk cId="2144542636" sldId="271"/>
            <ac:spMk id="3" creationId="{00000000-0000-0000-0000-000000000000}"/>
          </ac:spMkLst>
        </pc:spChg>
        <pc:spChg chg="mod">
          <ac:chgData name="Nanna Garner" userId="eb5dc3fb-ab03-4afd-86b1-a807e3061a62" providerId="ADAL" clId="{28A63649-019A-4AA3-B015-43B14742E620}" dt="2024-11-18T11:35:01.123" v="45" actId="20577"/>
          <ac:spMkLst>
            <pc:docMk/>
            <pc:sldMk cId="2144542636" sldId="271"/>
            <ac:spMk id="4" creationId="{00000000-0000-0000-0000-000000000000}"/>
          </ac:spMkLst>
        </pc:spChg>
      </pc:sldChg>
      <pc:sldChg chg="modSp mod">
        <pc:chgData name="Nanna Garner" userId="eb5dc3fb-ab03-4afd-86b1-a807e3061a62" providerId="ADAL" clId="{28A63649-019A-4AA3-B015-43B14742E620}" dt="2024-11-18T11:37:16.951" v="115" actId="20577"/>
        <pc:sldMkLst>
          <pc:docMk/>
          <pc:sldMk cId="2778487816" sldId="273"/>
        </pc:sldMkLst>
        <pc:spChg chg="mod">
          <ac:chgData name="Nanna Garner" userId="eb5dc3fb-ab03-4afd-86b1-a807e3061a62" providerId="ADAL" clId="{28A63649-019A-4AA3-B015-43B14742E620}" dt="2024-11-18T11:36:50.261" v="103" actId="20577"/>
          <ac:spMkLst>
            <pc:docMk/>
            <pc:sldMk cId="2778487816" sldId="273"/>
            <ac:spMk id="2" creationId="{00000000-0000-0000-0000-000000000000}"/>
          </ac:spMkLst>
        </pc:spChg>
        <pc:spChg chg="mod">
          <ac:chgData name="Nanna Garner" userId="eb5dc3fb-ab03-4afd-86b1-a807e3061a62" providerId="ADAL" clId="{28A63649-019A-4AA3-B015-43B14742E620}" dt="2024-11-18T11:37:09.741" v="109" actId="20577"/>
          <ac:spMkLst>
            <pc:docMk/>
            <pc:sldMk cId="2778487816" sldId="273"/>
            <ac:spMk id="3" creationId="{00000000-0000-0000-0000-000000000000}"/>
          </ac:spMkLst>
        </pc:spChg>
        <pc:spChg chg="mod">
          <ac:chgData name="Nanna Garner" userId="eb5dc3fb-ab03-4afd-86b1-a807e3061a62" providerId="ADAL" clId="{28A63649-019A-4AA3-B015-43B14742E620}" dt="2024-11-18T11:37:16.951" v="115" actId="20577"/>
          <ac:spMkLst>
            <pc:docMk/>
            <pc:sldMk cId="2778487816" sldId="273"/>
            <ac:spMk id="4" creationId="{00000000-0000-0000-0000-000000000000}"/>
          </ac:spMkLst>
        </pc:spChg>
      </pc:sldChg>
    </pc:docChg>
  </pc:docChgLst>
  <pc:docChgLst>
    <pc:chgData name="Nanna Garner" userId="eb5dc3fb-ab03-4afd-86b1-a807e3061a62" providerId="ADAL" clId="{6C5601B7-564D-41CE-9BF5-792C55E2498C}"/>
    <pc:docChg chg="modSld">
      <pc:chgData name="Nanna Garner" userId="eb5dc3fb-ab03-4afd-86b1-a807e3061a62" providerId="ADAL" clId="{6C5601B7-564D-41CE-9BF5-792C55E2498C}" dt="2024-01-15T13:51:40.623" v="199"/>
      <pc:docMkLst>
        <pc:docMk/>
      </pc:docMkLst>
      <pc:sldChg chg="addCm">
        <pc:chgData name="Nanna Garner" userId="eb5dc3fb-ab03-4afd-86b1-a807e3061a62" providerId="ADAL" clId="{6C5601B7-564D-41CE-9BF5-792C55E2498C}" dt="2024-01-15T13:25:13.645" v="0"/>
        <pc:sldMkLst>
          <pc:docMk/>
          <pc:sldMk cId="1855981476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5:13.645" v="0"/>
              <pc2:cmMkLst xmlns:pc2="http://schemas.microsoft.com/office/powerpoint/2019/9/main/command">
                <pc:docMk/>
                <pc:sldMk cId="1855981476" sldId="265"/>
                <pc2:cmMk id="{FBAB0EEE-D5B9-4B68-9CB4-ADF398A57F4A}"/>
              </pc2:cmMkLst>
            </pc226:cmChg>
          </p:ext>
        </pc:extLst>
      </pc:sldChg>
      <pc:sldChg chg="addCm">
        <pc:chgData name="Nanna Garner" userId="eb5dc3fb-ab03-4afd-86b1-a807e3061a62" providerId="ADAL" clId="{6C5601B7-564D-41CE-9BF5-792C55E2498C}" dt="2024-01-15T13:28:08.913" v="5"/>
        <pc:sldMkLst>
          <pc:docMk/>
          <pc:sldMk cId="3631604577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8:08.913" v="5"/>
              <pc2:cmMkLst xmlns:pc2="http://schemas.microsoft.com/office/powerpoint/2019/9/main/command">
                <pc:docMk/>
                <pc:sldMk cId="3631604577" sldId="268"/>
                <pc2:cmMk id="{A1D59C6A-20F2-4287-A7AD-CAB057AFCBD4}"/>
              </pc2:cmMkLst>
            </pc226:cmChg>
          </p:ext>
        </pc:extLst>
      </pc:sldChg>
      <pc:sldChg chg="addCm">
        <pc:chgData name="Nanna Garner" userId="eb5dc3fb-ab03-4afd-86b1-a807e3061a62" providerId="ADAL" clId="{6C5601B7-564D-41CE-9BF5-792C55E2498C}" dt="2024-01-15T13:43:40.589" v="12"/>
        <pc:sldMkLst>
          <pc:docMk/>
          <pc:sldMk cId="1306642058" sldId="2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42:44.463" v="11"/>
              <pc2:cmMkLst xmlns:pc2="http://schemas.microsoft.com/office/powerpoint/2019/9/main/command">
                <pc:docMk/>
                <pc:sldMk cId="1306642058" sldId="270"/>
                <pc2:cmMk id="{632E324F-4061-466C-A9AD-203D62F4949D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9:40.639" v="7"/>
              <pc2:cmMkLst xmlns:pc2="http://schemas.microsoft.com/office/powerpoint/2019/9/main/command">
                <pc:docMk/>
                <pc:sldMk cId="1306642058" sldId="270"/>
                <pc2:cmMk id="{CE159B62-875F-422F-A487-AA5BD98F023A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42:22.220" v="10"/>
              <pc2:cmMkLst xmlns:pc2="http://schemas.microsoft.com/office/powerpoint/2019/9/main/command">
                <pc:docMk/>
                <pc:sldMk cId="1306642058" sldId="270"/>
                <pc2:cmMk id="{83122979-9D95-45F2-890E-199A60576F30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30:55.503" v="9"/>
              <pc2:cmMkLst xmlns:pc2="http://schemas.microsoft.com/office/powerpoint/2019/9/main/command">
                <pc:docMk/>
                <pc:sldMk cId="1306642058" sldId="270"/>
                <pc2:cmMk id="{7822B689-C605-49FF-85C2-DA14353E13A0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43:40.589" v="12"/>
              <pc2:cmMkLst xmlns:pc2="http://schemas.microsoft.com/office/powerpoint/2019/9/main/command">
                <pc:docMk/>
                <pc:sldMk cId="1306642058" sldId="270"/>
                <pc2:cmMk id="{3347AE98-922D-4C01-8329-D4D841685278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30:26.480" v="8"/>
              <pc2:cmMkLst xmlns:pc2="http://schemas.microsoft.com/office/powerpoint/2019/9/main/command">
                <pc:docMk/>
                <pc:sldMk cId="1306642058" sldId="270"/>
                <pc2:cmMk id="{EC5DD7F0-EEF0-478E-BEF6-19DAA202B852}"/>
              </pc2:cmMkLst>
            </pc226:cmChg>
          </p:ext>
        </pc:extLst>
      </pc:sldChg>
      <pc:sldChg chg="addCm">
        <pc:chgData name="Nanna Garner" userId="eb5dc3fb-ab03-4afd-86b1-a807e3061a62" providerId="ADAL" clId="{6C5601B7-564D-41CE-9BF5-792C55E2498C}" dt="2024-01-15T13:27:16.097" v="4"/>
        <pc:sldMkLst>
          <pc:docMk/>
          <pc:sldMk cId="2144542636" sldId="27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6:40.056" v="3"/>
              <pc2:cmMkLst xmlns:pc2="http://schemas.microsoft.com/office/powerpoint/2019/9/main/command">
                <pc:docMk/>
                <pc:sldMk cId="2144542636" sldId="271"/>
                <pc2:cmMk id="{E592E151-8028-4563-89A0-248BB712156B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7:16.097" v="4"/>
              <pc2:cmMkLst xmlns:pc2="http://schemas.microsoft.com/office/powerpoint/2019/9/main/command">
                <pc:docMk/>
                <pc:sldMk cId="2144542636" sldId="271"/>
                <pc2:cmMk id="{CFEA2561-F54A-4E8E-89FE-215A36CD93CB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6:08.013" v="2"/>
              <pc2:cmMkLst xmlns:pc2="http://schemas.microsoft.com/office/powerpoint/2019/9/main/command">
                <pc:docMk/>
                <pc:sldMk cId="2144542636" sldId="271"/>
                <pc2:cmMk id="{AD4E97AB-C3A1-446E-9AE3-52D602C082AA}"/>
              </pc2:cmMkLst>
            </pc226:cmChg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5:44.810" v="1"/>
              <pc2:cmMkLst xmlns:pc2="http://schemas.microsoft.com/office/powerpoint/2019/9/main/command">
                <pc:docMk/>
                <pc:sldMk cId="2144542636" sldId="271"/>
                <pc2:cmMk id="{04EAFAB1-FC1A-4B65-A4B2-9465EC918C6D}"/>
              </pc2:cmMkLst>
            </pc226:cmChg>
          </p:ext>
        </pc:extLst>
      </pc:sldChg>
      <pc:sldChg chg="addCm">
        <pc:chgData name="Nanna Garner" userId="eb5dc3fb-ab03-4afd-86b1-a807e3061a62" providerId="ADAL" clId="{6C5601B7-564D-41CE-9BF5-792C55E2498C}" dt="2024-01-15T13:28:44.898" v="6"/>
        <pc:sldMkLst>
          <pc:docMk/>
          <pc:sldMk cId="3625484340" sldId="2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28:44.898" v="6"/>
              <pc2:cmMkLst xmlns:pc2="http://schemas.microsoft.com/office/powerpoint/2019/9/main/command">
                <pc:docMk/>
                <pc:sldMk cId="3625484340" sldId="272"/>
                <pc2:cmMk id="{E9A4F667-FEE1-4D3A-955D-F46532515D30}"/>
              </pc2:cmMkLst>
            </pc226:cmChg>
          </p:ext>
        </pc:extLst>
      </pc:sldChg>
      <pc:sldChg chg="modSp mod addCm">
        <pc:chgData name="Nanna Garner" userId="eb5dc3fb-ab03-4afd-86b1-a807e3061a62" providerId="ADAL" clId="{6C5601B7-564D-41CE-9BF5-792C55E2498C}" dt="2024-01-15T13:51:40.623" v="199"/>
        <pc:sldMkLst>
          <pc:docMk/>
          <pc:sldMk cId="2778487816" sldId="273"/>
        </pc:sldMkLst>
        <pc:spChg chg="mod">
          <ac:chgData name="Nanna Garner" userId="eb5dc3fb-ab03-4afd-86b1-a807e3061a62" providerId="ADAL" clId="{6C5601B7-564D-41CE-9BF5-792C55E2498C}" dt="2024-01-15T13:51:05.331" v="198" actId="20577"/>
          <ac:spMkLst>
            <pc:docMk/>
            <pc:sldMk cId="2778487816" sldId="27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Nanna Garner" userId="eb5dc3fb-ab03-4afd-86b1-a807e3061a62" providerId="ADAL" clId="{6C5601B7-564D-41CE-9BF5-792C55E2498C}" dt="2024-01-15T13:51:40.623" v="199"/>
              <pc2:cmMkLst xmlns:pc2="http://schemas.microsoft.com/office/powerpoint/2019/9/main/command">
                <pc:docMk/>
                <pc:sldMk cId="2778487816" sldId="273"/>
                <pc2:cmMk id="{61F7EEDF-151D-4034-ADA8-87456BEA1542}"/>
              </pc2:cmMkLst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Kolonne1</c:v>
                </c:pt>
              </c:strCache>
            </c:strRef>
          </c:tx>
          <c:cat>
            <c:strRef>
              <c:f>'Ark1'!$A$2:$A$5</c:f>
              <c:strCache>
                <c:ptCount val="4"/>
                <c:pt idx="0">
                  <c:v>1. kvartal</c:v>
                </c:pt>
                <c:pt idx="1">
                  <c:v>2. kvartal</c:v>
                </c:pt>
                <c:pt idx="2">
                  <c:v>3. kvartal</c:v>
                </c:pt>
                <c:pt idx="3">
                  <c:v>4. kvartal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0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26-4210-9028-EE32DEE46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9AC47-9CAC-4D23-81FB-6B7D3D40528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55035-4FC1-4E7B-A8B0-631018140ED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55035-4FC1-4E7B-A8B0-631018140E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6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55035-4FC1-4E7B-A8B0-631018140E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06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8A37B-4673-40C7-A2A7-559AC86FF326}" type="slidenum">
              <a:rPr lang="da-DK" smtClean="0">
                <a:solidFill>
                  <a:prstClr val="black"/>
                </a:solidFill>
              </a:rPr>
              <a:pPr/>
              <a:t>4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3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55035-4FC1-4E7B-A8B0-631018140E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9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655035-4FC1-4E7B-A8B0-631018140E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6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0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8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7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5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4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5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4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68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Opdateret 19-01-2016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1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Opdateret 19-01-2016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A3661-01AC-4282-9520-87E1C413435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0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/>
              <a:t>Styringsprincipper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For projekter der involverer AU IT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Opdateret</a:t>
            </a:r>
            <a:r>
              <a:rPr lang="en-US" dirty="0"/>
              <a:t> 18-11-2024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4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526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/>
              <a:t>Principper for prioritering af projekter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9512" y="809342"/>
            <a:ext cx="8784976" cy="5593776"/>
          </a:xfrm>
        </p:spPr>
        <p:txBody>
          <a:bodyPr>
            <a:normAutofit fontScale="92500" lnSpcReduction="10000"/>
          </a:bodyPr>
          <a:lstStyle/>
          <a:p>
            <a:r>
              <a:rPr lang="da-DK" sz="1500" b="1" dirty="0"/>
              <a:t>Projektprioritering sker af den samlede portefølje. </a:t>
            </a:r>
          </a:p>
          <a:p>
            <a:pPr lvl="1"/>
            <a:r>
              <a:rPr lang="da-DK" sz="1500" dirty="0"/>
              <a:t>Godkendelse af enkeltstående indstillinger i AL(</a:t>
            </a:r>
            <a:r>
              <a:rPr lang="da-DK" sz="1500" dirty="0" err="1"/>
              <a:t>AdministrationsLedelsen</a:t>
            </a:r>
            <a:r>
              <a:rPr lang="da-DK" sz="1500" dirty="0"/>
              <a:t>) , UNILED (</a:t>
            </a:r>
            <a:r>
              <a:rPr lang="da-DK" sz="1500" dirty="0" err="1"/>
              <a:t>UNIversitetsLEDelsen</a:t>
            </a:r>
            <a:r>
              <a:rPr lang="da-DK" sz="1500" dirty="0"/>
              <a:t>) eller andre </a:t>
            </a:r>
            <a:r>
              <a:rPr lang="da-DK" sz="1500" dirty="0" err="1"/>
              <a:t>governanceorganer</a:t>
            </a:r>
            <a:r>
              <a:rPr lang="da-DK" sz="1500" dirty="0"/>
              <a:t> er IKKE ensbetydende med at projektet igangsættes.</a:t>
            </a:r>
          </a:p>
          <a:p>
            <a:pPr lvl="1"/>
            <a:endParaRPr lang="da-DK" sz="1500" dirty="0"/>
          </a:p>
          <a:p>
            <a:r>
              <a:rPr lang="da-DK" sz="1500" b="1" dirty="0"/>
              <a:t>Projektprioritering foretages kun for ”SKAL” og ”VIL” </a:t>
            </a:r>
            <a:r>
              <a:rPr lang="da-DK" sz="1500" dirty="0"/>
              <a:t>projekter.</a:t>
            </a:r>
          </a:p>
          <a:p>
            <a:pPr lvl="1"/>
            <a:r>
              <a:rPr lang="da-DK" sz="1100" dirty="0"/>
              <a:t>”</a:t>
            </a:r>
            <a:r>
              <a:rPr lang="da-DK" sz="1500" dirty="0"/>
              <a:t>ØNSKER”-projekter gennemføres hvis AU IT har mulighed for det gennem forvaltningen.</a:t>
            </a:r>
          </a:p>
          <a:p>
            <a:pPr lvl="1"/>
            <a:endParaRPr lang="da-DK" sz="1500" dirty="0"/>
          </a:p>
          <a:p>
            <a:r>
              <a:rPr lang="da-DK" sz="1500" b="1" dirty="0"/>
              <a:t>Projektprioritering i AL inddrager en scoringsmodel:</a:t>
            </a:r>
          </a:p>
          <a:p>
            <a:pPr lvl="1"/>
            <a:r>
              <a:rPr lang="da-DK" sz="1500" dirty="0"/>
              <a:t>Der er baseret på 5 ligestillede parametre. </a:t>
            </a:r>
          </a:p>
          <a:p>
            <a:pPr lvl="1"/>
            <a:r>
              <a:rPr lang="da-DK" sz="1500" dirty="0"/>
              <a:t>Der udtrykker forretningsværdien.</a:t>
            </a:r>
          </a:p>
          <a:p>
            <a:pPr lvl="1"/>
            <a:endParaRPr lang="da-DK" sz="1500" dirty="0"/>
          </a:p>
          <a:p>
            <a:r>
              <a:rPr lang="da-DK" sz="1500" b="1" dirty="0"/>
              <a:t>Projektprioritering i AL sker:</a:t>
            </a:r>
          </a:p>
          <a:p>
            <a:pPr lvl="1"/>
            <a:r>
              <a:rPr lang="da-DK" sz="1500" dirty="0"/>
              <a:t>Årligt på møde i AL– eller via indstillinger fra PFU( </a:t>
            </a:r>
            <a:r>
              <a:rPr lang="da-DK" sz="1500" dirty="0" err="1"/>
              <a:t>PorteføljeUdvalget</a:t>
            </a:r>
            <a:r>
              <a:rPr lang="da-DK" sz="1500" dirty="0"/>
              <a:t>).</a:t>
            </a:r>
          </a:p>
          <a:p>
            <a:pPr lvl="1"/>
            <a:r>
              <a:rPr lang="da-DK" sz="1500" dirty="0"/>
              <a:t>Uden hensyn til Ressourcetilgængelighed, leveranceafhængigheder og deadlines.</a:t>
            </a:r>
          </a:p>
          <a:p>
            <a:pPr lvl="1"/>
            <a:r>
              <a:rPr lang="da-DK" sz="1500" dirty="0"/>
              <a:t>Ud fra et princip om, kun at prioritere de umiddelbart vigtigste projekter, og så få som muligt.</a:t>
            </a:r>
          </a:p>
          <a:p>
            <a:pPr lvl="1"/>
            <a:r>
              <a:rPr lang="da-DK" sz="1500" dirty="0"/>
              <a:t>Ud fra et samlet overblik og et helhedshensyn på tværs af organisationen.</a:t>
            </a:r>
          </a:p>
          <a:p>
            <a:pPr lvl="1"/>
            <a:endParaRPr lang="da-DK" sz="1500" dirty="0"/>
          </a:p>
          <a:p>
            <a:r>
              <a:rPr lang="da-DK" sz="1500" b="1" dirty="0"/>
              <a:t>AL skal vedligeholde konkret liste over projekter, </a:t>
            </a:r>
            <a:r>
              <a:rPr lang="da-DK" sz="1500" dirty="0"/>
              <a:t>der skal arbejdes videre med i projektprioriteringen.</a:t>
            </a:r>
            <a:r>
              <a:rPr lang="da-DK" sz="1900" dirty="0"/>
              <a:t> </a:t>
            </a:r>
          </a:p>
          <a:p>
            <a:pPr lvl="1"/>
            <a:r>
              <a:rPr lang="da-DK" sz="1500" dirty="0"/>
              <a:t>Listen skal fungere som ”</a:t>
            </a:r>
            <a:r>
              <a:rPr lang="da-DK" sz="1500" dirty="0" err="1"/>
              <a:t>backlog</a:t>
            </a:r>
            <a:r>
              <a:rPr lang="da-DK" sz="1500" dirty="0"/>
              <a:t>” i en dynamisk tilgang til den efterfølgende planlægning.</a:t>
            </a:r>
          </a:p>
          <a:p>
            <a:pPr lvl="1"/>
            <a:endParaRPr lang="da-DK" sz="1500" dirty="0"/>
          </a:p>
          <a:p>
            <a:r>
              <a:rPr lang="da-DK" sz="1500" b="1" dirty="0"/>
              <a:t>Det er AL der træffer den endelige beslutning </a:t>
            </a:r>
            <a:r>
              <a:rPr lang="da-DK" sz="1500" dirty="0"/>
              <a:t>om igangsætning og prioritering af projekter i den løbende planlægning.</a:t>
            </a:r>
          </a:p>
          <a:p>
            <a:pPr lvl="1"/>
            <a:r>
              <a:rPr lang="da-DK" sz="1400" dirty="0"/>
              <a:t>I daglig praksis uddelegeret til PFU</a:t>
            </a:r>
          </a:p>
          <a:p>
            <a:pPr lvl="1"/>
            <a:endParaRPr lang="da-DK" sz="1800" dirty="0"/>
          </a:p>
          <a:p>
            <a:endParaRPr lang="da-DK" sz="2200" dirty="0"/>
          </a:p>
          <a:p>
            <a:endParaRPr lang="da-DK" sz="2200" dirty="0"/>
          </a:p>
          <a:p>
            <a:endParaRPr lang="en-US" sz="22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Opdateret</a:t>
            </a:r>
            <a:r>
              <a:rPr lang="en-US" dirty="0"/>
              <a:t> 18-11-2024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4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3200"/>
              <a:t>Principper for planlægning af projektporteføljen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sz="1500" b="1" dirty="0"/>
              <a:t>Porteføljeplanen lægges ud fra principper om:</a:t>
            </a:r>
          </a:p>
          <a:p>
            <a:pPr lvl="1"/>
            <a:r>
              <a:rPr lang="da-DK" sz="1500" dirty="0"/>
              <a:t>Korte koncentrerede forløb.</a:t>
            </a:r>
          </a:p>
          <a:p>
            <a:pPr lvl="1"/>
            <a:r>
              <a:rPr lang="da-DK" sz="1500" dirty="0"/>
              <a:t>Medarbejderne allokeres til så få projekter samtidigt som muligt, helst kun 1.</a:t>
            </a:r>
          </a:p>
          <a:p>
            <a:pPr lvl="1"/>
            <a:r>
              <a:rPr lang="da-DK" sz="1500" dirty="0"/>
              <a:t>Igangværende projekter færdiggøres inden nye sættes i gang.</a:t>
            </a:r>
          </a:p>
          <a:p>
            <a:pPr marL="457200" lvl="1" indent="0">
              <a:buNone/>
            </a:pPr>
            <a:endParaRPr lang="da-DK" sz="1500" dirty="0"/>
          </a:p>
          <a:p>
            <a:r>
              <a:rPr lang="da-DK" sz="1500" b="1" dirty="0"/>
              <a:t>Porteføljeplanen vedligeholdes løbende af PFU ud fra projektprioriteringen med tilføjelse af betragtninger omkring:</a:t>
            </a:r>
          </a:p>
          <a:p>
            <a:pPr lvl="1"/>
            <a:r>
              <a:rPr lang="da-DK" sz="1500" dirty="0"/>
              <a:t>Ressourcetilgængelighed – kompetencer og nøgleressourcer.</a:t>
            </a:r>
          </a:p>
          <a:p>
            <a:pPr lvl="1"/>
            <a:r>
              <a:rPr lang="da-DK" sz="1500" dirty="0"/>
              <a:t>Projektafhængighed i leverancer.</a:t>
            </a:r>
          </a:p>
          <a:p>
            <a:pPr lvl="1"/>
            <a:r>
              <a:rPr lang="da-DK" sz="1500" dirty="0"/>
              <a:t>Deadlines.</a:t>
            </a:r>
          </a:p>
          <a:p>
            <a:pPr marL="457200" lvl="1" indent="0">
              <a:buNone/>
            </a:pPr>
            <a:endParaRPr lang="da-DK" sz="1500" dirty="0"/>
          </a:p>
          <a:p>
            <a:r>
              <a:rPr lang="da-DK" sz="1500" b="1" dirty="0"/>
              <a:t>Ændringer til Porteføljeplanen besluttes på månedligt PFU: </a:t>
            </a:r>
          </a:p>
          <a:p>
            <a:pPr lvl="1"/>
            <a:r>
              <a:rPr lang="da-DK" sz="1500" dirty="0"/>
              <a:t>Projekter fra den prioriterede </a:t>
            </a:r>
            <a:r>
              <a:rPr lang="da-DK" sz="1500" dirty="0" err="1"/>
              <a:t>backlog</a:t>
            </a:r>
            <a:r>
              <a:rPr lang="da-DK" sz="1500" dirty="0"/>
              <a:t>, kan igangsættes.</a:t>
            </a:r>
          </a:p>
          <a:p>
            <a:pPr lvl="2"/>
            <a:r>
              <a:rPr lang="da-DK" sz="1100" dirty="0"/>
              <a:t>I takt med at der er blevet ledige ressourcer</a:t>
            </a:r>
          </a:p>
          <a:p>
            <a:pPr lvl="2"/>
            <a:r>
              <a:rPr lang="da-DK" sz="1100" dirty="0"/>
              <a:t>Eller AL medlem har argumenteret for ændret eller ekstraordinær prioritering besluttet af AL.</a:t>
            </a:r>
          </a:p>
          <a:p>
            <a:pPr lvl="1"/>
            <a:r>
              <a:rPr lang="da-DK" sz="1500" dirty="0"/>
              <a:t>Nye projekter og projekter fra den </a:t>
            </a:r>
            <a:r>
              <a:rPr lang="da-DK" sz="1500" dirty="0" err="1"/>
              <a:t>uprioriterede</a:t>
            </a:r>
            <a:r>
              <a:rPr lang="da-DK" sz="1500" dirty="0"/>
              <a:t> </a:t>
            </a:r>
            <a:r>
              <a:rPr lang="da-DK" sz="1500" dirty="0" err="1"/>
              <a:t>backlog</a:t>
            </a:r>
            <a:r>
              <a:rPr lang="da-DK" sz="1500" dirty="0"/>
              <a:t> kan prioriteres.</a:t>
            </a:r>
          </a:p>
          <a:p>
            <a:pPr lvl="2"/>
            <a:r>
              <a:rPr lang="da-DK" sz="1100" dirty="0"/>
              <a:t>Til </a:t>
            </a:r>
            <a:r>
              <a:rPr lang="da-DK" sz="1100" dirty="0" err="1"/>
              <a:t>backlog</a:t>
            </a:r>
            <a:endParaRPr lang="da-DK" sz="1100" dirty="0"/>
          </a:p>
          <a:p>
            <a:pPr lvl="2"/>
            <a:r>
              <a:rPr lang="da-DK" sz="1100" dirty="0"/>
              <a:t>Til igangsætning som prioriteret projekt.</a:t>
            </a:r>
          </a:p>
          <a:p>
            <a:pPr lvl="1"/>
            <a:r>
              <a:rPr lang="da-DK" sz="1500" dirty="0"/>
              <a:t>LEA skal godkende justeringer til prioriteringsrækkefølgen. </a:t>
            </a:r>
          </a:p>
          <a:p>
            <a:pPr lvl="1"/>
            <a:r>
              <a:rPr lang="da-DK" sz="1500" dirty="0"/>
              <a:t>PFU dokumenterer beslutningerne i porteføljeplanen.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Opdateret</a:t>
            </a:r>
            <a:r>
              <a:rPr lang="en-US" dirty="0"/>
              <a:t> 18-11-2024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0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Diagram 41"/>
          <p:cNvGraphicFramePr/>
          <p:nvPr/>
        </p:nvGraphicFramePr>
        <p:xfrm>
          <a:off x="3397009" y="5305054"/>
          <a:ext cx="1740024" cy="1353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Højrepil 3"/>
          <p:cNvSpPr/>
          <p:nvPr/>
        </p:nvSpPr>
        <p:spPr>
          <a:xfrm>
            <a:off x="776728" y="1124744"/>
            <a:ext cx="6819608" cy="93610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>
                <a:solidFill>
                  <a:prstClr val="black"/>
                </a:solidFill>
              </a:rPr>
              <a:t>Rækkefølge for tildeling af ressourcer i AU IT</a:t>
            </a:r>
          </a:p>
        </p:txBody>
      </p:sp>
      <p:sp>
        <p:nvSpPr>
          <p:cNvPr id="9" name="Afrundet rektangel 8"/>
          <p:cNvSpPr/>
          <p:nvPr/>
        </p:nvSpPr>
        <p:spPr>
          <a:xfrm>
            <a:off x="793543" y="2392086"/>
            <a:ext cx="1652257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>
                <a:solidFill>
                  <a:prstClr val="black"/>
                </a:solidFill>
              </a:rPr>
              <a:t>Systemforvaltning minimumsdrift</a:t>
            </a:r>
          </a:p>
          <a:p>
            <a:pPr algn="ctr"/>
            <a:endParaRPr lang="da-DK" sz="1400">
              <a:solidFill>
                <a:prstClr val="black"/>
              </a:solidFill>
            </a:endParaRPr>
          </a:p>
          <a:p>
            <a:pPr algn="ctr"/>
            <a:r>
              <a:rPr lang="da-DK" sz="1400">
                <a:solidFill>
                  <a:prstClr val="black"/>
                </a:solidFill>
              </a:rPr>
              <a:t>Aftalte leverancer</a:t>
            </a:r>
          </a:p>
          <a:p>
            <a:pPr algn="ctr"/>
            <a:endParaRPr lang="da-DK" sz="1400">
              <a:solidFill>
                <a:prstClr val="black"/>
              </a:solidFill>
            </a:endParaRPr>
          </a:p>
          <a:p>
            <a:pPr algn="ctr"/>
            <a:r>
              <a:rPr lang="da-DK" sz="1400">
                <a:solidFill>
                  <a:schemeClr val="tx1"/>
                </a:solidFill>
              </a:rPr>
              <a:t>Mindre udviklingsopgaver</a:t>
            </a:r>
          </a:p>
        </p:txBody>
      </p:sp>
      <p:sp>
        <p:nvSpPr>
          <p:cNvPr id="10" name="Afrundet rektangel 9"/>
          <p:cNvSpPr/>
          <p:nvPr/>
        </p:nvSpPr>
        <p:spPr>
          <a:xfrm>
            <a:off x="3410909" y="2370782"/>
            <a:ext cx="1609182" cy="25616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>
                <a:solidFill>
                  <a:prstClr val="black"/>
                </a:solidFill>
              </a:rPr>
              <a:t>Prioriterede projekter i prioriterings-rækkefølge</a:t>
            </a:r>
          </a:p>
          <a:p>
            <a:pPr algn="ctr"/>
            <a:endParaRPr lang="da-DK">
              <a:solidFill>
                <a:prstClr val="black"/>
              </a:solidFill>
            </a:endParaRPr>
          </a:p>
        </p:txBody>
      </p:sp>
      <p:sp>
        <p:nvSpPr>
          <p:cNvPr id="12" name="Afrundet rektangel 11"/>
          <p:cNvSpPr/>
          <p:nvPr/>
        </p:nvSpPr>
        <p:spPr>
          <a:xfrm>
            <a:off x="5933109" y="2392086"/>
            <a:ext cx="1686891" cy="25922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prstClr val="black"/>
                </a:solidFill>
              </a:rPr>
              <a:t>Systemforvaltning </a:t>
            </a:r>
            <a:r>
              <a:rPr lang="da-DK" sz="1400" dirty="0" err="1">
                <a:solidFill>
                  <a:prstClr val="black"/>
                </a:solidFill>
              </a:rPr>
              <a:t>backlog</a:t>
            </a:r>
            <a:r>
              <a:rPr lang="da-DK" sz="1400" dirty="0">
                <a:solidFill>
                  <a:prstClr val="black"/>
                </a:solidFill>
              </a:rPr>
              <a:t> </a:t>
            </a:r>
          </a:p>
          <a:p>
            <a:pPr algn="ctr"/>
            <a:endParaRPr lang="da-DK" sz="1400" dirty="0">
              <a:solidFill>
                <a:prstClr val="black"/>
              </a:solidFill>
            </a:endParaRPr>
          </a:p>
        </p:txBody>
      </p:sp>
      <p:sp>
        <p:nvSpPr>
          <p:cNvPr id="2" name="Tekstboks 1"/>
          <p:cNvSpPr txBox="1"/>
          <p:nvPr/>
        </p:nvSpPr>
        <p:spPr>
          <a:xfrm>
            <a:off x="1619672" y="404667"/>
            <a:ext cx="6660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200">
                <a:solidFill>
                  <a:prstClr val="black"/>
                </a:solidFill>
              </a:rPr>
              <a:t>Princip for ressourceallokering</a:t>
            </a:r>
          </a:p>
        </p:txBody>
      </p:sp>
      <p:sp>
        <p:nvSpPr>
          <p:cNvPr id="18" name="Højrepil 17"/>
          <p:cNvSpPr/>
          <p:nvPr/>
        </p:nvSpPr>
        <p:spPr>
          <a:xfrm rot="5400000">
            <a:off x="3675549" y="3347078"/>
            <a:ext cx="2345206" cy="689023"/>
          </a:xfrm>
          <a:prstGeom prst="rightArrow">
            <a:avLst>
              <a:gd name="adj1" fmla="val 39147"/>
              <a:gd name="adj2" fmla="val 545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000">
                <a:solidFill>
                  <a:prstClr val="black"/>
                </a:solidFill>
              </a:rPr>
              <a:t>Rækkefølge for tildeling af ressourcer</a:t>
            </a:r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err="1"/>
              <a:t>Opdateret</a:t>
            </a:r>
            <a:r>
              <a:rPr lang="en-US"/>
              <a:t> 15-01-2024</a:t>
            </a: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4</a:t>
            </a:fld>
            <a:endParaRPr lang="en-US"/>
          </a:p>
        </p:txBody>
      </p:sp>
      <p:sp>
        <p:nvSpPr>
          <p:cNvPr id="5" name="Tekstboks 4"/>
          <p:cNvSpPr txBox="1"/>
          <p:nvPr/>
        </p:nvSpPr>
        <p:spPr>
          <a:xfrm>
            <a:off x="4119864" y="5968011"/>
            <a:ext cx="812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/>
              <a:t>Forvaltning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3934504" y="5513779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/>
              <a:t>Buffer</a:t>
            </a:r>
          </a:p>
        </p:txBody>
      </p:sp>
      <p:sp>
        <p:nvSpPr>
          <p:cNvPr id="13" name="Tekstboks 12"/>
          <p:cNvSpPr txBox="1"/>
          <p:nvPr/>
        </p:nvSpPr>
        <p:spPr>
          <a:xfrm>
            <a:off x="3691077" y="5860289"/>
            <a:ext cx="812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/>
              <a:t>Projekter</a:t>
            </a:r>
          </a:p>
        </p:txBody>
      </p:sp>
      <p:cxnSp>
        <p:nvCxnSpPr>
          <p:cNvPr id="21" name="Lige pilforbindelse 20"/>
          <p:cNvCxnSpPr>
            <a:stCxn id="14" idx="0"/>
            <a:endCxn id="12" idx="2"/>
          </p:cNvCxnSpPr>
          <p:nvPr/>
        </p:nvCxnSpPr>
        <p:spPr>
          <a:xfrm flipV="1">
            <a:off x="4186532" y="4984374"/>
            <a:ext cx="2590023" cy="5294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boks 52"/>
          <p:cNvSpPr txBox="1"/>
          <p:nvPr/>
        </p:nvSpPr>
        <p:spPr>
          <a:xfrm>
            <a:off x="3217135" y="6450077"/>
            <a:ext cx="24349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/>
              <a:t>Udmøntning af ressourceallokeringen</a:t>
            </a:r>
          </a:p>
        </p:txBody>
      </p:sp>
      <p:cxnSp>
        <p:nvCxnSpPr>
          <p:cNvPr id="34" name="Lige pilforbindelse 33"/>
          <p:cNvCxnSpPr>
            <a:endCxn id="9" idx="2"/>
          </p:cNvCxnSpPr>
          <p:nvPr/>
        </p:nvCxnSpPr>
        <p:spPr>
          <a:xfrm flipH="1" flipV="1">
            <a:off x="1619672" y="4984374"/>
            <a:ext cx="2481674" cy="1357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pilforbindelse 36"/>
          <p:cNvCxnSpPr>
            <a:endCxn id="10" idx="2"/>
          </p:cNvCxnSpPr>
          <p:nvPr/>
        </p:nvCxnSpPr>
        <p:spPr>
          <a:xfrm flipV="1">
            <a:off x="3934504" y="4932447"/>
            <a:ext cx="280996" cy="8164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484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Autofit/>
          </a:bodyPr>
          <a:lstStyle/>
          <a:p>
            <a:r>
              <a:rPr lang="da-DK" sz="3200"/>
              <a:t>Principper for projektrammer</a:t>
            </a:r>
            <a:endParaRPr lang="en-US" sz="320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39251" y="836712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sz="1500" b="1" dirty="0"/>
              <a:t>Alle prioriterede projekter skal:</a:t>
            </a:r>
          </a:p>
          <a:p>
            <a:r>
              <a:rPr lang="da-DK" sz="1500" dirty="0"/>
              <a:t>Tildeles en AU IT ansvarlig.</a:t>
            </a:r>
          </a:p>
          <a:p>
            <a:pPr lvl="1"/>
            <a:r>
              <a:rPr lang="da-DK" sz="1500" dirty="0"/>
              <a:t>Enten i form af en projektleder, eller en teamleder.</a:t>
            </a:r>
          </a:p>
          <a:p>
            <a:pPr lvl="1"/>
            <a:r>
              <a:rPr lang="da-DK" sz="1500" dirty="0"/>
              <a:t>Skal fungere som SPOC for projektet bl.a. i forhold til ressourcekoordinering, sparring om projektmetode og eskalation af kriser.</a:t>
            </a:r>
          </a:p>
          <a:p>
            <a:r>
              <a:rPr lang="da-DK" sz="1500" dirty="0"/>
              <a:t>Rapportere månedligt til PFU/AL i fælles statusrapportskabelon. </a:t>
            </a:r>
          </a:p>
          <a:p>
            <a:r>
              <a:rPr lang="da-DK" sz="1500" dirty="0"/>
              <a:t>Arbejde med ændringshåndtering i hele projektets livscyklus.</a:t>
            </a:r>
          </a:p>
          <a:p>
            <a:pPr lvl="1"/>
            <a:r>
              <a:rPr lang="da-DK" sz="1500" dirty="0"/>
              <a:t>Er det ikke beskrevet i de godkendte projektrammer, er det en ændring.</a:t>
            </a:r>
          </a:p>
          <a:p>
            <a:r>
              <a:rPr lang="da-DK" sz="1500" dirty="0"/>
              <a:t>Tildeles ressourcer fra alle deltagende organisatoriske enheder, således at projektet kan gennemføres indenfor de godkendte projektrammer.</a:t>
            </a:r>
          </a:p>
          <a:p>
            <a:pPr marL="857250" lvl="1" indent="-457200"/>
            <a:r>
              <a:rPr lang="da-DK" sz="1500" dirty="0"/>
              <a:t>Kan medføre at interne projekter i de enkelte områder må vige pladsen for prioriterede projekter igangsat af andre områder.</a:t>
            </a:r>
          </a:p>
          <a:p>
            <a:r>
              <a:rPr lang="da-DK" sz="1500" dirty="0"/>
              <a:t>Afslutningsgodkendes i PFU.</a:t>
            </a:r>
          </a:p>
          <a:p>
            <a:pPr lvl="1"/>
            <a:r>
              <a:rPr lang="da-DK" sz="1500" dirty="0"/>
              <a:t>Skal ske af hensyn til:</a:t>
            </a:r>
          </a:p>
          <a:p>
            <a:pPr lvl="2"/>
            <a:r>
              <a:rPr lang="da-DK" sz="1500" dirty="0"/>
              <a:t>Metodemæssig godkendelse af afslutningen.</a:t>
            </a:r>
          </a:p>
          <a:p>
            <a:pPr lvl="2"/>
            <a:r>
              <a:rPr lang="da-DK" sz="1500" dirty="0"/>
              <a:t>Sikring af at eventuelle </a:t>
            </a:r>
            <a:r>
              <a:rPr lang="da-DK" sz="1500" dirty="0" err="1"/>
              <a:t>projektevalueringenserfaringer</a:t>
            </a:r>
            <a:r>
              <a:rPr lang="da-DK" sz="1500" dirty="0"/>
              <a:t> indarbejdes i model og værktøjer.</a:t>
            </a:r>
          </a:p>
          <a:p>
            <a:pPr marL="857250" lvl="1" indent="-457200"/>
            <a:endParaRPr lang="da-DK" sz="1500" dirty="0"/>
          </a:p>
          <a:p>
            <a:pPr marL="0" indent="0">
              <a:buNone/>
            </a:pPr>
            <a:endParaRPr lang="da-DK" sz="1500" dirty="0"/>
          </a:p>
          <a:p>
            <a:pPr marL="0" indent="0">
              <a:buNone/>
            </a:pPr>
            <a:endParaRPr lang="da-DK" sz="1500" dirty="0"/>
          </a:p>
          <a:p>
            <a:pPr marL="0" indent="0">
              <a:buNone/>
            </a:pPr>
            <a:r>
              <a:rPr lang="da-DK" sz="1500" b="1" dirty="0"/>
              <a:t>Prioriterede projekter, der besættes med en eller flere projektledere</a:t>
            </a:r>
            <a:r>
              <a:rPr lang="da-DK" sz="1500" dirty="0"/>
              <a:t>* (uanset organisatorisk tilhørsforhold), skal yderligere:</a:t>
            </a:r>
          </a:p>
          <a:p>
            <a:pPr marL="0" indent="0">
              <a:buNone/>
            </a:pPr>
            <a:endParaRPr lang="da-DK" sz="1500" dirty="0"/>
          </a:p>
          <a:p>
            <a:r>
              <a:rPr lang="da-DK" sz="1500" dirty="0"/>
              <a:t>Følge den fælles projektmodel.</a:t>
            </a:r>
          </a:p>
          <a:p>
            <a:r>
              <a:rPr lang="da-DK" sz="1500" dirty="0"/>
              <a:t>Sikre PID </a:t>
            </a:r>
            <a:r>
              <a:rPr lang="da-DK" sz="1500" dirty="0" err="1"/>
              <a:t>reviewes</a:t>
            </a:r>
            <a:r>
              <a:rPr lang="da-DK" sz="1500" dirty="0"/>
              <a:t> metodemæssigt af PFU inden styregruppens forretningsmæssige godkendelse.</a:t>
            </a:r>
          </a:p>
          <a:p>
            <a:r>
              <a:rPr lang="da-DK" sz="1500" dirty="0"/>
              <a:t>Have en styregruppe. </a:t>
            </a:r>
          </a:p>
          <a:p>
            <a:pPr lvl="1"/>
            <a:r>
              <a:rPr lang="da-DK" sz="1500" dirty="0"/>
              <a:t>AU IT chefgruppen skal være repræsenteret i styregruppen.</a:t>
            </a:r>
          </a:p>
          <a:p>
            <a:r>
              <a:rPr lang="da-DK" sz="1500" dirty="0"/>
              <a:t>Udpege én overordnet ansvarlig projektleder i de projekter, der har mere end en.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998899" y="6165304"/>
            <a:ext cx="2133600" cy="365125"/>
          </a:xfrm>
        </p:spPr>
        <p:txBody>
          <a:bodyPr/>
          <a:lstStyle/>
          <a:p>
            <a:r>
              <a:rPr lang="en-US" dirty="0" err="1"/>
              <a:t>Opdateret</a:t>
            </a:r>
            <a:r>
              <a:rPr lang="en-US" dirty="0"/>
              <a:t>  18-11-2024</a:t>
            </a: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Pladsholder til dato 3"/>
          <p:cNvSpPr txBox="1">
            <a:spLocks/>
          </p:cNvSpPr>
          <p:nvPr/>
        </p:nvSpPr>
        <p:spPr>
          <a:xfrm>
            <a:off x="439250" y="6093296"/>
            <a:ext cx="49968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charset="0"/>
              <a:buChar char="•"/>
            </a:pPr>
            <a:r>
              <a:rPr lang="en-US" sz="900" err="1"/>
              <a:t>Nogle</a:t>
            </a:r>
            <a:r>
              <a:rPr lang="en-US" sz="900"/>
              <a:t> </a:t>
            </a:r>
            <a:r>
              <a:rPr lang="en-US" sz="900" err="1"/>
              <a:t>projekter</a:t>
            </a:r>
            <a:r>
              <a:rPr lang="en-US" sz="900"/>
              <a:t> </a:t>
            </a:r>
            <a:r>
              <a:rPr lang="en-US" sz="900" err="1"/>
              <a:t>har</a:t>
            </a:r>
            <a:r>
              <a:rPr lang="en-US" sz="900"/>
              <a:t> 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projektleder</a:t>
            </a:r>
            <a:r>
              <a:rPr lang="en-US" sz="900"/>
              <a:t> </a:t>
            </a:r>
            <a:r>
              <a:rPr lang="en-US" sz="900" err="1"/>
              <a:t>og</a:t>
            </a:r>
            <a:r>
              <a:rPr lang="en-US" sz="900"/>
              <a:t> </a:t>
            </a:r>
            <a:r>
              <a:rPr lang="en-US" sz="900" err="1"/>
              <a:t>er</a:t>
            </a:r>
            <a:r>
              <a:rPr lang="en-US" sz="900"/>
              <a:t> </a:t>
            </a:r>
            <a:r>
              <a:rPr lang="en-US" sz="900" err="1"/>
              <a:t>dermed</a:t>
            </a:r>
            <a:r>
              <a:rPr lang="en-US" sz="900"/>
              <a:t> </a:t>
            </a:r>
            <a:r>
              <a:rPr lang="en-US" sz="900" err="1"/>
              <a:t>ikke</a:t>
            </a:r>
            <a:r>
              <a:rPr lang="en-US" sz="900"/>
              <a:t> </a:t>
            </a:r>
            <a:r>
              <a:rPr lang="en-US" sz="900" err="1"/>
              <a:t>underlagt</a:t>
            </a:r>
            <a:r>
              <a:rPr lang="en-US" sz="900"/>
              <a:t> </a:t>
            </a:r>
            <a:r>
              <a:rPr lang="en-US" sz="900" err="1"/>
              <a:t>styringskravene</a:t>
            </a:r>
            <a:r>
              <a:rPr lang="en-US" sz="900"/>
              <a:t>. </a:t>
            </a:r>
          </a:p>
          <a:p>
            <a:pPr marL="171450" indent="-171450">
              <a:buFont typeface="Arial" charset="0"/>
              <a:buChar char="•"/>
            </a:pPr>
            <a:r>
              <a:rPr lang="en-US" sz="900" err="1"/>
              <a:t>Nogle</a:t>
            </a:r>
            <a:r>
              <a:rPr lang="en-US" sz="900"/>
              <a:t> </a:t>
            </a:r>
            <a:r>
              <a:rPr lang="en-US" sz="900" err="1"/>
              <a:t>projekter</a:t>
            </a:r>
            <a:r>
              <a:rPr lang="en-US" sz="900"/>
              <a:t> </a:t>
            </a:r>
            <a:r>
              <a:rPr lang="en-US" sz="900" err="1"/>
              <a:t>har</a:t>
            </a:r>
            <a:r>
              <a:rPr lang="en-US" sz="900"/>
              <a:t> </a:t>
            </a:r>
            <a:r>
              <a:rPr lang="en-US" sz="900" err="1"/>
              <a:t>flere</a:t>
            </a:r>
            <a:r>
              <a:rPr lang="en-US" sz="900"/>
              <a:t> </a:t>
            </a:r>
            <a:r>
              <a:rPr lang="en-US" sz="900" err="1"/>
              <a:t>projektledere</a:t>
            </a:r>
            <a:r>
              <a:rPr lang="en-US" sz="900"/>
              <a:t>, </a:t>
            </a:r>
            <a:r>
              <a:rPr lang="en-US" sz="900" err="1"/>
              <a:t>eksempelvis</a:t>
            </a:r>
            <a:r>
              <a:rPr lang="en-US" sz="900"/>
              <a:t>  </a:t>
            </a:r>
            <a:r>
              <a:rPr lang="en-US" sz="900" err="1"/>
              <a:t>en</a:t>
            </a:r>
            <a:r>
              <a:rPr lang="en-US" sz="900"/>
              <a:t> </a:t>
            </a:r>
            <a:r>
              <a:rPr lang="en-US" sz="900" err="1"/>
              <a:t>i</a:t>
            </a:r>
            <a:r>
              <a:rPr lang="en-US" sz="900"/>
              <a:t> AU IT </a:t>
            </a:r>
            <a:r>
              <a:rPr lang="en-US" sz="900" err="1"/>
              <a:t>og</a:t>
            </a:r>
            <a:r>
              <a:rPr lang="en-US" sz="900"/>
              <a:t> </a:t>
            </a:r>
            <a:r>
              <a:rPr lang="en-US" sz="900" err="1"/>
              <a:t>en</a:t>
            </a:r>
            <a:r>
              <a:rPr lang="en-US" sz="900"/>
              <a:t> </a:t>
            </a:r>
            <a:r>
              <a:rPr lang="en-US" sz="900" err="1"/>
              <a:t>i</a:t>
            </a:r>
            <a:r>
              <a:rPr lang="en-US" sz="900"/>
              <a:t> </a:t>
            </a:r>
            <a:r>
              <a:rPr lang="en-US" sz="900" err="1"/>
              <a:t>projektejerens</a:t>
            </a:r>
            <a:r>
              <a:rPr lang="en-US" sz="900"/>
              <a:t> </a:t>
            </a:r>
            <a:r>
              <a:rPr lang="en-US" sz="900" err="1"/>
              <a:t>organisation</a:t>
            </a:r>
            <a:r>
              <a:rPr lang="en-US" sz="900"/>
              <a:t> </a:t>
            </a:r>
            <a:r>
              <a:rPr lang="en-US" sz="900" err="1"/>
              <a:t>og</a:t>
            </a:r>
            <a:r>
              <a:rPr lang="en-US" sz="900"/>
              <a:t> </a:t>
            </a:r>
            <a:r>
              <a:rPr lang="en-US" sz="900" err="1"/>
              <a:t>en</a:t>
            </a:r>
            <a:r>
              <a:rPr lang="en-US" sz="900"/>
              <a:t> hos </a:t>
            </a:r>
            <a:r>
              <a:rPr lang="en-US" sz="900" err="1"/>
              <a:t>en</a:t>
            </a:r>
            <a:r>
              <a:rPr lang="en-US" sz="900"/>
              <a:t> </a:t>
            </a:r>
            <a:r>
              <a:rPr lang="en-US" sz="900" err="1"/>
              <a:t>ekstern</a:t>
            </a:r>
            <a:r>
              <a:rPr lang="en-US" sz="900"/>
              <a:t> </a:t>
            </a:r>
            <a:r>
              <a:rPr lang="en-US" sz="900" err="1"/>
              <a:t>leverandør</a:t>
            </a:r>
            <a:r>
              <a:rPr lang="en-US" sz="9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958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362095"/>
            <a:ext cx="7886700" cy="474617"/>
          </a:xfrm>
        </p:spPr>
        <p:txBody>
          <a:bodyPr>
            <a:noAutofit/>
          </a:bodyPr>
          <a:lstStyle/>
          <a:p>
            <a:r>
              <a:rPr lang="da-DK" sz="3200"/>
              <a:t>PFU – </a:t>
            </a:r>
            <a:r>
              <a:rPr lang="da-DK" sz="3200" err="1"/>
              <a:t>PorteFøljeUdvalget</a:t>
            </a:r>
            <a:br>
              <a:rPr lang="da-DK" sz="3200"/>
            </a:br>
            <a:endParaRPr lang="da-DK" sz="320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548680"/>
            <a:ext cx="7886700" cy="58076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4000" b="1" dirty="0"/>
              <a:t>Hvem</a:t>
            </a:r>
          </a:p>
          <a:p>
            <a:r>
              <a:rPr lang="da-DK" sz="4000" dirty="0"/>
              <a:t>Består af AU </a:t>
            </a:r>
            <a:r>
              <a:rPr lang="da-DK" sz="4000" dirty="0" err="1"/>
              <a:t>ITs</a:t>
            </a:r>
            <a:r>
              <a:rPr lang="da-DK" sz="4000" dirty="0"/>
              <a:t> chefgruppe, Funktionschef fra AU HR, Funktionschef fra AU UDD samt Universitetsdirektøren</a:t>
            </a:r>
          </a:p>
          <a:p>
            <a:pPr marL="0" indent="0">
              <a:buNone/>
            </a:pPr>
            <a:endParaRPr lang="da-DK" sz="4000" b="1" dirty="0"/>
          </a:p>
          <a:p>
            <a:pPr marL="0" indent="0">
              <a:buNone/>
            </a:pPr>
            <a:r>
              <a:rPr lang="da-DK" sz="4000" b="1" dirty="0"/>
              <a:t>Hvad</a:t>
            </a:r>
          </a:p>
          <a:p>
            <a:r>
              <a:rPr lang="da-DK" sz="4000" dirty="0">
                <a:solidFill>
                  <a:srgbClr val="000000"/>
                </a:solidFill>
              </a:rPr>
              <a:t>Sekretariatsbetjener AL i forhold til vedligeholdelsen af projektporteføljen og indsamling af ændringsanmodninger og statusrapporteringer fra projekterne.</a:t>
            </a:r>
          </a:p>
          <a:p>
            <a:r>
              <a:rPr lang="da-DK" sz="4000" dirty="0"/>
              <a:t>Tildeler AU IT ressourcer til projekter samt forvaltning og mindre udviklingsopgaver.</a:t>
            </a:r>
          </a:p>
          <a:p>
            <a:endParaRPr lang="da-DK" sz="4000" dirty="0"/>
          </a:p>
          <a:p>
            <a:pPr marL="0" indent="0">
              <a:buNone/>
            </a:pPr>
            <a:r>
              <a:rPr lang="da-DK" sz="4000" b="1" dirty="0"/>
              <a:t>Hvordan</a:t>
            </a:r>
          </a:p>
          <a:p>
            <a:r>
              <a:rPr lang="da-DK" sz="4000" dirty="0"/>
              <a:t>Mødes 1 gang månedligt og behandler projekt og porteføljerelaterede emner.</a:t>
            </a:r>
          </a:p>
          <a:p>
            <a:r>
              <a:rPr lang="da-DK" sz="4000" dirty="0"/>
              <a:t>Tager stilling til ændringsanmodninger og deres konsekvenser.</a:t>
            </a:r>
          </a:p>
          <a:p>
            <a:r>
              <a:rPr lang="da-DK" sz="4000" dirty="0"/>
              <a:t>Agerer på statusrapporteringer.</a:t>
            </a:r>
          </a:p>
          <a:p>
            <a:r>
              <a:rPr lang="da-DK" sz="4000" dirty="0"/>
              <a:t>Følger op på porteføljeplanen og projektprioriteringerne.</a:t>
            </a:r>
          </a:p>
          <a:p>
            <a:r>
              <a:rPr lang="da-DK" sz="4000" dirty="0" err="1"/>
              <a:t>Metodereviewer</a:t>
            </a:r>
            <a:r>
              <a:rPr lang="da-DK" sz="4000" dirty="0"/>
              <a:t> PID.</a:t>
            </a:r>
          </a:p>
          <a:p>
            <a:r>
              <a:rPr lang="da-DK" sz="4000" dirty="0"/>
              <a:t>Sikrer arkitekturgodkendelser.</a:t>
            </a:r>
          </a:p>
          <a:p>
            <a:r>
              <a:rPr lang="da-DK" sz="4000" dirty="0"/>
              <a:t>Afslutningsgodkender projekter med henblik på sikring af minimumsleverancer og erfaringsopsamling.</a:t>
            </a:r>
          </a:p>
          <a:p>
            <a:r>
              <a:rPr lang="da-DK" sz="4000" dirty="0"/>
              <a:t>Træffer operationelle beslutninger omkring porteføljen på vegne af AL. </a:t>
            </a:r>
            <a:endParaRPr lang="da-DK" dirty="0"/>
          </a:p>
          <a:p>
            <a:endParaRPr lang="da-DK" dirty="0"/>
          </a:p>
          <a:p>
            <a:pPr marL="0" indent="0" algn="ctr">
              <a:buNone/>
            </a:pPr>
            <a:endParaRPr lang="da-DK" sz="9800" dirty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da-DK" sz="9800" dirty="0">
                <a:latin typeface="+mj-lt"/>
                <a:ea typeface="+mj-ea"/>
                <a:cs typeface="+mj-cs"/>
              </a:rPr>
              <a:t>PFU har uddelegeret:</a:t>
            </a:r>
          </a:p>
          <a:p>
            <a:pPr marL="0" indent="0">
              <a:buNone/>
            </a:pPr>
            <a:r>
              <a:rPr lang="da-DK" sz="4000" b="1" dirty="0"/>
              <a:t>Review af PID</a:t>
            </a:r>
          </a:p>
          <a:p>
            <a:r>
              <a:rPr lang="da-DK" sz="4000" dirty="0"/>
              <a:t>Projektchefen kan </a:t>
            </a:r>
            <a:r>
              <a:rPr lang="da-DK" sz="4000" dirty="0" err="1"/>
              <a:t>reviewe</a:t>
            </a:r>
            <a:r>
              <a:rPr lang="da-DK" sz="4000" dirty="0"/>
              <a:t>.</a:t>
            </a:r>
          </a:p>
          <a:p>
            <a:r>
              <a:rPr lang="da-DK" sz="4000" dirty="0"/>
              <a:t>Porteføljechefen kan </a:t>
            </a:r>
            <a:r>
              <a:rPr lang="da-DK" sz="4000" dirty="0" err="1"/>
              <a:t>reviewe</a:t>
            </a:r>
            <a:r>
              <a:rPr lang="da-DK" sz="4000" dirty="0"/>
              <a:t>.</a:t>
            </a:r>
          </a:p>
          <a:p>
            <a:r>
              <a:rPr lang="da-DK" sz="4000" dirty="0"/>
              <a:t>PFU orienteres om </a:t>
            </a:r>
            <a:r>
              <a:rPr lang="da-DK" sz="4000" dirty="0" err="1"/>
              <a:t>reviewede</a:t>
            </a:r>
            <a:r>
              <a:rPr lang="da-DK" sz="4000" dirty="0"/>
              <a:t> PID.</a:t>
            </a:r>
          </a:p>
          <a:p>
            <a:endParaRPr lang="da-DK" sz="4000" dirty="0"/>
          </a:p>
          <a:p>
            <a:pPr marL="0" indent="0">
              <a:buNone/>
            </a:pPr>
            <a:r>
              <a:rPr lang="da-DK" sz="4000" b="1" dirty="0"/>
              <a:t>Godkendelse af arkitekturleverancer</a:t>
            </a:r>
          </a:p>
          <a:p>
            <a:r>
              <a:rPr lang="da-DK" sz="4000" dirty="0"/>
              <a:t>Arkitekturudvalg kan godkende.</a:t>
            </a:r>
          </a:p>
          <a:p>
            <a:r>
              <a:rPr lang="da-DK" sz="4000" dirty="0"/>
              <a:t>Chefarkitekt kan godkende.</a:t>
            </a:r>
          </a:p>
          <a:p>
            <a:endParaRPr lang="da-DK" sz="4000" dirty="0"/>
          </a:p>
          <a:p>
            <a:pPr marL="0" indent="0">
              <a:buNone/>
            </a:pPr>
            <a:r>
              <a:rPr lang="da-DK" sz="4000" b="1" dirty="0"/>
              <a:t>Ressourceallokering</a:t>
            </a:r>
          </a:p>
          <a:p>
            <a:r>
              <a:rPr lang="da-DK" sz="4000" dirty="0"/>
              <a:t>Udføres af linjeledelsen i koordinering med projektlederne.</a:t>
            </a:r>
          </a:p>
          <a:p>
            <a:r>
              <a:rPr lang="da-DK" sz="4000" dirty="0"/>
              <a:t>Udfordringer eskaleres til PFU af Porteføljechefen.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Opdateret 18-11-2024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536A-3C32-4327-A86F-9E726E718354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6642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da-DK" sz="2800" dirty="0"/>
              <a:t>AL – </a:t>
            </a:r>
            <a:r>
              <a:rPr lang="da-DK" sz="2800" dirty="0" err="1"/>
              <a:t>AdministrationsLedelsen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6483" y="764704"/>
            <a:ext cx="8230318" cy="559164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4000" b="1" dirty="0"/>
              <a:t>Hvem</a:t>
            </a:r>
          </a:p>
          <a:p>
            <a:r>
              <a:rPr lang="da-DK" sz="4000" dirty="0"/>
              <a:t>Består af Vicedirektører og Administrationschefer samt Universitetsdirektøren.</a:t>
            </a:r>
          </a:p>
          <a:p>
            <a:pPr marL="0" indent="0">
              <a:buNone/>
            </a:pPr>
            <a:endParaRPr lang="da-DK" sz="4000" b="1" dirty="0"/>
          </a:p>
          <a:p>
            <a:pPr marL="0" indent="0">
              <a:buNone/>
            </a:pPr>
            <a:r>
              <a:rPr lang="da-DK" sz="4000" b="1" dirty="0"/>
              <a:t>Hvad</a:t>
            </a:r>
          </a:p>
          <a:p>
            <a:r>
              <a:rPr lang="da-DK" sz="4000" dirty="0">
                <a:solidFill>
                  <a:srgbClr val="000000"/>
                </a:solidFill>
              </a:rPr>
              <a:t>Har ansvaret for projektporteføljen af prioriterede projekter, herunder håndtering af porteføljens risikobillede.</a:t>
            </a:r>
          </a:p>
          <a:p>
            <a:r>
              <a:rPr lang="da-DK" sz="4000" dirty="0">
                <a:solidFill>
                  <a:srgbClr val="000000"/>
                </a:solidFill>
              </a:rPr>
              <a:t>Har ansvaret for beslutningsmodellen for projektporteføljen herunder projektmodellen.</a:t>
            </a:r>
          </a:p>
          <a:p>
            <a:r>
              <a:rPr lang="da-DK" sz="4000" dirty="0"/>
              <a:t>Godkender projekter til porteføljen og prioriterer mellem dem.</a:t>
            </a:r>
          </a:p>
          <a:p>
            <a:r>
              <a:rPr lang="da-DK" sz="4000" dirty="0"/>
              <a:t>Godkender ændringer til porteføljeplanen.</a:t>
            </a:r>
          </a:p>
          <a:p>
            <a:r>
              <a:rPr lang="da-DK" sz="4000" dirty="0"/>
              <a:t>Godkender den overordnede ressourcefordeling mellem projekter og systemforvaltning i AU IT.</a:t>
            </a:r>
          </a:p>
          <a:p>
            <a:r>
              <a:rPr lang="da-DK" sz="4000" dirty="0"/>
              <a:t>Er eskalationspunkt for porteføljemæssige udfordringer/uenigheder.</a:t>
            </a:r>
          </a:p>
          <a:p>
            <a:endParaRPr lang="da-DK" sz="4000" dirty="0"/>
          </a:p>
          <a:p>
            <a:pPr marL="0" indent="0">
              <a:buNone/>
            </a:pPr>
            <a:r>
              <a:rPr lang="da-DK" sz="4000" b="1" dirty="0"/>
              <a:t>Hvordan</a:t>
            </a:r>
          </a:p>
          <a:p>
            <a:r>
              <a:rPr lang="da-DK" sz="4000" dirty="0"/>
              <a:t>Tager stilling til sagsfremstillinger vedrørende porteføljen, eksempelvis ændringsanmodninger, porteføljeindgange, finansieringsspørgsmål og korte projektbeskrivelser.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400050" lvl="1" indent="0" algn="ctr">
              <a:buNone/>
            </a:pPr>
            <a:r>
              <a:rPr lang="da-DK" sz="11200" dirty="0"/>
              <a:t>AL har uddelegeret:</a:t>
            </a:r>
            <a:br>
              <a:rPr lang="da-DK" dirty="0"/>
            </a:br>
            <a:endParaRPr lang="da-DK" sz="4000" dirty="0"/>
          </a:p>
          <a:p>
            <a:pPr marL="0" indent="0">
              <a:buNone/>
            </a:pPr>
            <a:r>
              <a:rPr lang="da-DK" sz="4000" b="1" dirty="0"/>
              <a:t>Aktiv projektportefølje:</a:t>
            </a:r>
          </a:p>
          <a:p>
            <a:r>
              <a:rPr lang="da-DK" sz="4000" dirty="0"/>
              <a:t>Vedligeholdes månedligt af PFU på møde, hvor projekter igangsættes fra prioriteret </a:t>
            </a:r>
            <a:r>
              <a:rPr lang="da-DK" sz="4000" dirty="0" err="1"/>
              <a:t>backlog</a:t>
            </a:r>
            <a:r>
              <a:rPr lang="da-DK" sz="4000" dirty="0"/>
              <a:t> og afsluttede projekter godkendes metodemæssigt. </a:t>
            </a:r>
          </a:p>
          <a:p>
            <a:pPr marL="0" indent="0">
              <a:buNone/>
            </a:pPr>
            <a:r>
              <a:rPr lang="da-DK" sz="4000" b="1" dirty="0" err="1"/>
              <a:t>Porteføljebacklog</a:t>
            </a:r>
            <a:r>
              <a:rPr lang="da-DK" sz="4000" b="1" dirty="0"/>
              <a:t>:</a:t>
            </a:r>
          </a:p>
          <a:p>
            <a:r>
              <a:rPr lang="da-DK" sz="4000" dirty="0"/>
              <a:t>Vedligeholdes månedligt af PFU på møde hvor nye projekter lægges i </a:t>
            </a:r>
            <a:r>
              <a:rPr lang="da-DK" sz="4000" dirty="0" err="1"/>
              <a:t>uprioriteret</a:t>
            </a:r>
            <a:r>
              <a:rPr lang="da-DK" sz="4000" dirty="0"/>
              <a:t> </a:t>
            </a:r>
            <a:r>
              <a:rPr lang="da-DK" sz="4000" dirty="0" err="1"/>
              <a:t>backlog</a:t>
            </a:r>
            <a:r>
              <a:rPr lang="da-DK" sz="4000" dirty="0"/>
              <a:t>. Projekter til prioriteret </a:t>
            </a:r>
            <a:r>
              <a:rPr lang="da-DK" sz="4000" dirty="0" err="1"/>
              <a:t>backlog</a:t>
            </a:r>
            <a:r>
              <a:rPr lang="da-DK" sz="4000" dirty="0"/>
              <a:t> skal godkendes af AL.</a:t>
            </a:r>
          </a:p>
          <a:p>
            <a:pPr marL="0" indent="0">
              <a:buNone/>
            </a:pPr>
            <a:r>
              <a:rPr lang="da-DK" sz="4000" b="1" dirty="0"/>
              <a:t>Projektstatus:</a:t>
            </a:r>
          </a:p>
          <a:p>
            <a:r>
              <a:rPr lang="da-DK" sz="4000" dirty="0"/>
              <a:t>Porteføljechefen følger op på røde og eventuelt gule statusindmeldinger. Udfordringer diskuteres månedligt i PFU på møde hvor situationen præsenteres. </a:t>
            </a:r>
          </a:p>
          <a:p>
            <a:pPr marL="0" indent="0">
              <a:buNone/>
            </a:pPr>
            <a:r>
              <a:rPr lang="da-DK" sz="4000" b="1" dirty="0"/>
              <a:t>Ændringsanmodninger:</a:t>
            </a:r>
          </a:p>
          <a:p>
            <a:r>
              <a:rPr lang="da-DK" sz="4000" dirty="0"/>
              <a:t>Konsekvensvurderes og godkendes af PFU på månedligt møde. Ændringer afspejles i porteføljeplanen. PFU kan indstille ændringer med væsentlige porteføljekonsekvenser til beslutning i AL.</a:t>
            </a:r>
          </a:p>
          <a:p>
            <a:pPr marL="0" indent="0">
              <a:buNone/>
            </a:pPr>
            <a:r>
              <a:rPr lang="da-DK" sz="4000" b="1" dirty="0"/>
              <a:t>Ressourcer:</a:t>
            </a:r>
          </a:p>
          <a:p>
            <a:r>
              <a:rPr lang="da-DK" sz="4000" dirty="0"/>
              <a:t>Ressourceallokering foregår i linjeledelsen. Udfordringer eskaleres til PFU. </a:t>
            </a:r>
          </a:p>
          <a:p>
            <a:pPr marL="0" indent="0">
              <a:buNone/>
            </a:pPr>
            <a:r>
              <a:rPr lang="da-DK" sz="4000" b="1" dirty="0"/>
              <a:t>Beslutningsmodel: </a:t>
            </a:r>
          </a:p>
          <a:p>
            <a:r>
              <a:rPr lang="da-DK" sz="4000" dirty="0"/>
              <a:t>Systemchefgruppen videreudvikler beslutningsmodellen og dens værktøjskasse.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Opdateret</a:t>
            </a:r>
            <a:r>
              <a:rPr lang="en-US" dirty="0"/>
              <a:t> 18-11-2024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3661-01AC-4282-9520-87E1C41343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87816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63EBAD5DCFA314B8595936E9781137A" ma:contentTypeVersion="16" ma:contentTypeDescription="Opret et nyt dokument." ma:contentTypeScope="" ma:versionID="7e50b21350dff98410d884012f6440f8">
  <xsd:schema xmlns:xsd="http://www.w3.org/2001/XMLSchema" xmlns:xs="http://www.w3.org/2001/XMLSchema" xmlns:p="http://schemas.microsoft.com/office/2006/metadata/properties" xmlns:ns2="a260b500-df67-4748-8940-335528f57529" xmlns:ns3="160a02f7-86ea-4185-93ca-ec166a305c8c" xmlns:ns4="http://schemas.microsoft.com/sharepoint/v4" targetNamespace="http://schemas.microsoft.com/office/2006/metadata/properties" ma:root="true" ma:fieldsID="713d0d60198c2eab8f58e60e86f39997" ns2:_="" ns3:_="" ns4:_="">
    <xsd:import namespace="a260b500-df67-4748-8940-335528f57529"/>
    <xsd:import namespace="160a02f7-86ea-4185-93ca-ec166a305c8c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Aktiv_x003f_" minOccurs="0"/>
                <xsd:element ref="ns2:Kategori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4:IconOverlay" minOccurs="0"/>
                <xsd:element ref="ns2:Dato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60b500-df67-4748-8940-335528f57529" elementFormDefault="qualified">
    <xsd:import namespace="http://schemas.microsoft.com/office/2006/documentManagement/types"/>
    <xsd:import namespace="http://schemas.microsoft.com/office/infopath/2007/PartnerControls"/>
    <xsd:element name="Aktiv_x003f_" ma:index="8" nillable="true" ma:displayName="Aktiv?" ma:default="1" ma:description="Markering fjernes hvis dokumentet ikke længere er validt." ma:internalName="Aktiv_x003f_" ma:readOnly="false">
      <xsd:simpleType>
        <xsd:restriction base="dms:Boolean"/>
      </xsd:simpleType>
    </xsd:element>
    <xsd:element name="Kategori" ma:index="9" nillable="true" ma:displayName="Kategori" ma:format="Dropdown" ma:internalName="Kategori" ma:readOnly="false">
      <xsd:simpleType>
        <xsd:restriction base="dms:Choice">
          <xsd:enumeration value="Øvrigt"/>
          <xsd:enumeration value="Beslutningsmodel"/>
          <xsd:enumeration value="Porteføljestyring"/>
          <xsd:enumeration value="Principper for samarbejde"/>
          <xsd:enumeration value="Process"/>
          <xsd:enumeration value="Ressourcestyring"/>
          <xsd:enumeration value="Roller"/>
          <xsd:enumeration value="Tjeklister"/>
          <xsd:enumeration value="Udbud"/>
          <xsd:enumeration value="Vejledninger"/>
          <xsd:enumeration value="Guidelines for dokumentation"/>
          <xsd:enumeration value="Visitering"/>
        </xsd:restriction>
      </xsd:simpleType>
    </xsd:element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o" ma:index="15" nillable="true" ma:displayName="Dato" ma:format="DateOnly" ma:internalName="Dato">
      <xsd:simpleType>
        <xsd:restriction base="dms:DateTim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a02f7-86ea-4185-93ca-ec166a305c8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axOccurs="1" ma:index="7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ktiv_x003f_ xmlns="a260b500-df67-4748-8940-335528f57529">true</Aktiv_x003f_>
    <Kategori xmlns="a260b500-df67-4748-8940-335528f57529">Beslutningsmodel</Kategori>
    <IconOverlay xmlns="http://schemas.microsoft.com/sharepoint/v4" xsi:nil="true"/>
    <Dato xmlns="a260b500-df67-4748-8940-335528f57529" xsi:nil="true"/>
  </documentManagement>
</p:properties>
</file>

<file path=customXml/itemProps1.xml><?xml version="1.0" encoding="utf-8"?>
<ds:datastoreItem xmlns:ds="http://schemas.openxmlformats.org/officeDocument/2006/customXml" ds:itemID="{4B0D74E5-8305-405D-95F4-779B6869E4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C3D5C4-A825-4BA3-9C60-1406BAEF11F0}">
  <ds:schemaRefs>
    <ds:schemaRef ds:uri="160a02f7-86ea-4185-93ca-ec166a305c8c"/>
    <ds:schemaRef ds:uri="a260b500-df67-4748-8940-335528f5752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C816173-54AE-493F-B9F9-574A36CDEC71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a260b500-df67-4748-8940-335528f57529"/>
    <ds:schemaRef ds:uri="http://www.w3.org/XML/1998/namespace"/>
    <ds:schemaRef ds:uri="http://schemas.microsoft.com/sharepoint/v4"/>
    <ds:schemaRef ds:uri="160a02f7-86ea-4185-93ca-ec166a305c8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1018</Words>
  <Application>Microsoft Office PowerPoint</Application>
  <PresentationFormat>Skærmshow (4:3)</PresentationFormat>
  <Paragraphs>166</Paragraphs>
  <Slides>7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Kontortema</vt:lpstr>
      <vt:lpstr>Styringsprincipper</vt:lpstr>
      <vt:lpstr>Principper for prioritering af projekter</vt:lpstr>
      <vt:lpstr>Principper for planlægning af projektporteføljen</vt:lpstr>
      <vt:lpstr>PowerPoint-præsentation</vt:lpstr>
      <vt:lpstr>Principper for projektrammer</vt:lpstr>
      <vt:lpstr>PFU – PorteFøljeUdvalget </vt:lpstr>
      <vt:lpstr>AL – AdministrationsLedelsen</vt:lpstr>
    </vt:vector>
  </TitlesOfParts>
  <Company>Aarhus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Beskrivelse af styringsprincipper for projekt og prioritering</dc:title>
  <dc:creator>Nanna Garner</dc:creator>
  <cp:lastModifiedBy>Nanna Garner</cp:lastModifiedBy>
  <cp:revision>1</cp:revision>
  <cp:lastPrinted>2018-02-26T12:47:30Z</cp:lastPrinted>
  <dcterms:created xsi:type="dcterms:W3CDTF">2016-01-13T13:39:48Z</dcterms:created>
  <dcterms:modified xsi:type="dcterms:W3CDTF">2024-11-18T14:23:22Z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0x010100663EBAD5DCFA314B8595936E9781137A</vt:lpwstr>
  </property>
  <property fmtid="{D5CDD505-2E9C-101B-9397-08002B2CF9AE}" pid="3" name="URL">
    <vt:lpwstr/>
  </property>
  <property fmtid="{D5CDD505-2E9C-101B-9397-08002B2CF9AE}" pid="4" name="AuthorIds_UIVersion_1027">
    <vt:lpwstr>11</vt:lpwstr>
  </property>
</Properties>
</file>