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89" r:id="rId1"/>
  </p:sldMasterIdLst>
  <p:notesMasterIdLst>
    <p:notesMasterId r:id="rId3"/>
  </p:notesMasterIdLst>
  <p:handoutMasterIdLst>
    <p:handoutMasterId r:id="rId4"/>
  </p:handoutMasterIdLst>
  <p:sldIdLst>
    <p:sldId id="269" r:id="rId2"/>
  </p:sldIdLst>
  <p:sldSz cx="9144000" cy="5143500" type="screen16x9"/>
  <p:notesSz cx="6858000" cy="9144000"/>
  <p:embeddedFontLst>
    <p:embeddedFont>
      <p:font typeface="AU Passata Light" panose="020B0303030902030804" pitchFamily="34" charset="0"/>
      <p:regular r:id="rId5"/>
    </p:embeddedFont>
    <p:embeddedFont>
      <p:font typeface="AU Passata" panose="020B0503030502030804" pitchFamily="34" charset="0"/>
      <p:regular r:id="rId6"/>
      <p:bold r:id="rId7"/>
    </p:embeddedFont>
    <p:embeddedFont>
      <p:font typeface="AU Peto" panose="040C0B07020602020301" pitchFamily="8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Wingdings 3" panose="05040102010807070707" pitchFamily="18" charset="2"/>
      <p:regular r:id="rId13"/>
    </p:embeddedFont>
  </p:embeddedFontLst>
  <p:custDataLst>
    <p:tags r:id="rId14"/>
  </p:custData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24">
          <p15:clr>
            <a:srgbClr val="A4A3A4"/>
          </p15:clr>
        </p15:guide>
        <p15:guide id="2" orient="horz" pos="982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orient="horz" pos="105">
          <p15:clr>
            <a:srgbClr val="A4A3A4"/>
          </p15:clr>
        </p15:guide>
        <p15:guide id="5" orient="horz" pos="2663">
          <p15:clr>
            <a:srgbClr val="A4A3A4"/>
          </p15:clr>
        </p15:guide>
        <p15:guide id="6" orient="horz" pos="2581">
          <p15:clr>
            <a:srgbClr val="A4A3A4"/>
          </p15:clr>
        </p15:guide>
        <p15:guide id="7" orient="horz" pos="226">
          <p15:clr>
            <a:srgbClr val="A4A3A4"/>
          </p15:clr>
        </p15:guide>
        <p15:guide id="8" orient="horz" pos="1516">
          <p15:clr>
            <a:srgbClr val="A4A3A4"/>
          </p15:clr>
        </p15:guide>
        <p15:guide id="9" orient="horz" pos="1678">
          <p15:clr>
            <a:srgbClr val="A4A3A4"/>
          </p15:clr>
        </p15:guide>
        <p15:guide id="10" pos="222">
          <p15:clr>
            <a:srgbClr val="A4A3A4"/>
          </p15:clr>
        </p15:guide>
        <p15:guide id="11" pos="5539">
          <p15:clr>
            <a:srgbClr val="A4A3A4"/>
          </p15:clr>
        </p15:guide>
        <p15:guide id="12" pos="3674">
          <p15:clr>
            <a:srgbClr val="A4A3A4"/>
          </p15:clr>
        </p15:guide>
        <p15:guide id="13" pos="2801">
          <p15:clr>
            <a:srgbClr val="A4A3A4"/>
          </p15:clr>
        </p15:guide>
        <p15:guide id="14" pos="2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9" autoAdjust="0"/>
    <p:restoredTop sz="66302" autoAdjust="0"/>
  </p:normalViewPr>
  <p:slideViewPr>
    <p:cSldViewPr snapToObjects="1" showGuides="1">
      <p:cViewPr>
        <p:scale>
          <a:sx n="83" d="100"/>
          <a:sy n="83" d="100"/>
        </p:scale>
        <p:origin x="-2268" y="-150"/>
      </p:cViewPr>
      <p:guideLst>
        <p:guide orient="horz" pos="724"/>
        <p:guide orient="horz" pos="982"/>
        <p:guide orient="horz" pos="3239"/>
        <p:guide orient="horz" pos="105"/>
        <p:guide orient="horz" pos="2663"/>
        <p:guide orient="horz" pos="2581"/>
        <p:guide orient="horz" pos="226"/>
        <p:guide orient="horz" pos="1516"/>
        <p:guide orient="horz" pos="1678"/>
        <p:guide pos="222"/>
        <p:guide pos="5539"/>
        <p:guide pos="3674"/>
        <p:guide pos="2801"/>
        <p:guide pos="2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88DF0C21-DE6B-488F-B9D9-B7FE08733B7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Hvad ser I, når I bruger læsningerne på </a:t>
            </a:r>
            <a:r>
              <a:rPr lang="da-DK" dirty="0" smtClean="0"/>
              <a:t>jeres</a:t>
            </a:r>
            <a:r>
              <a:rPr lang="da-DK" baseline="0" dirty="0" smtClean="0"/>
              <a:t> </a:t>
            </a:r>
            <a:r>
              <a:rPr lang="da-DK" baseline="0" dirty="0" smtClean="0"/>
              <a:t>egne APV-resultater</a:t>
            </a:r>
            <a:r>
              <a:rPr lang="da-DK" baseline="0" dirty="0" smtClean="0"/>
              <a:t>? Prøv </a:t>
            </a:r>
            <a:r>
              <a:rPr lang="da-DK" baseline="0" smtClean="0"/>
              <a:t>én læsning ad gangen.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905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4" name="SD_FrontPage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881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2016</a:t>
            </a:r>
          </a:p>
        </p:txBody>
      </p:sp>
      <p:sp>
        <p:nvSpPr>
          <p:cNvPr id="24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5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4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PSYKISK APV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6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2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8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9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4" name="Picture 3" descr="citat_blac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1" y="1219213"/>
            <a:ext cx="448733" cy="8077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1725084"/>
            <a:ext cx="5687480" cy="237225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5" name="TextBox 5"/>
          <p:cNvSpPr txBox="1"/>
          <p:nvPr userDrawn="1"/>
        </p:nvSpPr>
        <p:spPr>
          <a:xfrm>
            <a:off x="-1584684" y="1729940"/>
            <a:ext cx="1473876" cy="1165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Eksempel på et citat</a:t>
            </a: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kan se alle tilgængelige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layouts ved at vælge ’Layout’ i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højreklik-menuen</a:t>
            </a:r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39295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52425" y="168275"/>
            <a:ext cx="8440738" cy="4733925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166688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2662742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312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5B1C-8CD2-48D1-BA13-0A242C5433EA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8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CDE3-B485-4686-B7A8-481E185B25D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5846" y="1851670"/>
            <a:ext cx="5372308" cy="1309564"/>
          </a:xfrm>
        </p:spPr>
        <p:txBody>
          <a:bodyPr anchor="ctr" anchorCtr="0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6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3. maj 2016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8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29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Udviklingskonsulent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smtClean="0">
                <a:solidFill>
                  <a:schemeClr val="bg1"/>
                </a:solidFill>
              </a:rPr>
              <a:t>Pernille Leth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1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2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3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2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059582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2517750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9690" y="2787774"/>
            <a:ext cx="5372308" cy="13095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3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2016</a:t>
            </a:r>
          </a:p>
        </p:txBody>
      </p:sp>
      <p:sp>
        <p:nvSpPr>
          <p:cNvPr id="31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2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5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PSYKISK APV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7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9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0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84468" y="5033566"/>
            <a:ext cx="359532" cy="491958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SD_LAN_AUWBreak"/>
          <p:cNvSpPr txBox="1">
            <a:spLocks noChangeArrowheads="1"/>
          </p:cNvSpPr>
          <p:nvPr userDrawn="1"/>
        </p:nvSpPr>
        <p:spPr bwMode="auto">
          <a:xfrm>
            <a:off x="4597200" y="2052000"/>
            <a:ext cx="2111155" cy="105149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201600" rIns="0" bIns="0" anchor="t" anchorCtr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2900" kern="1200" cap="all" baseline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Aarhus 
Universitet</a:t>
            </a:r>
            <a:endParaRPr lang="da-DK" sz="2900" kern="1200" cap="all" baseline="0" noProof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10" name="Pladsholder til tekst 2"/>
          <p:cNvSpPr txBox="1">
            <a:spLocks/>
          </p:cNvSpPr>
          <p:nvPr userDrawn="1"/>
        </p:nvSpPr>
        <p:spPr>
          <a:xfrm>
            <a:off x="2448000" y="2051999"/>
            <a:ext cx="1718419" cy="1058400"/>
          </a:xfrm>
          <a:prstGeom prst="rect">
            <a:avLst/>
          </a:prstGeom>
        </p:spPr>
        <p:txBody>
          <a:bodyPr wrap="none" lIns="0" tIns="0" rIns="0" bIns="75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r"/>
            <a:r>
              <a:rPr lang="da-DK" sz="6700" kern="0" dirty="0" smtClean="0">
                <a:solidFill>
                  <a:schemeClr val="bg1"/>
                </a:solidFill>
              </a:rPr>
              <a:t>AU</a:t>
            </a:r>
            <a:endParaRPr lang="da-DK" sz="67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4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3. maj 2016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8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2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Udviklingskonsulent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3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smtClean="0">
                <a:solidFill>
                  <a:schemeClr val="bg1"/>
                </a:solidFill>
              </a:rPr>
              <a:t>Pernille Leth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4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5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6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7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60717"/>
            <a:ext cx="8440739" cy="223360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4" y="1131590"/>
            <a:ext cx="8440739" cy="4273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Underoverskrift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én linje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149350"/>
            <a:ext cx="8448849" cy="29479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404675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166687"/>
            <a:ext cx="5227685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32475" y="355450"/>
            <a:ext cx="2960688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5227687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0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7"/>
            <a:ext cx="4093200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4093200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49350"/>
            <a:ext cx="4093200" cy="929338"/>
          </a:xfrm>
        </p:spPr>
        <p:txBody>
          <a:bodyPr/>
          <a:lstStyle>
            <a:lvl1pPr algn="r">
              <a:defRPr sz="2400" cap="all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64704" y="1812217"/>
            <a:ext cx="1683620" cy="11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Indsæt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Navn </a:t>
            </a:r>
          </a:p>
          <a:p>
            <a:pPr algn="r" eaLnBrk="1" hangingPunct="1">
              <a:lnSpc>
                <a:spcPct val="100000"/>
              </a:lnSpc>
            </a:pPr>
            <a:endParaRPr lang="da-DK" sz="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Profession</a:t>
            </a:r>
          </a:p>
          <a:p>
            <a:pPr algn="r" eaLnBrk="1" hangingPunct="1">
              <a:lnSpc>
                <a:spcPct val="100000"/>
              </a:lnSpc>
            </a:pPr>
            <a:endParaRPr lang="da-DK" sz="10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Data / Tekst 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2631019"/>
            <a:ext cx="4093200" cy="152558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2092151"/>
            <a:ext cx="4093200" cy="489506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cap="all" baseline="0"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86639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ttom Rectangle"/>
          <p:cNvSpPr/>
          <p:nvPr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2" name="SD_FLD_DocumentDate"/>
          <p:cNvSpPr txBox="1">
            <a:spLocks noChangeArrowheads="1"/>
          </p:cNvSpPr>
          <p:nvPr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2016</a:t>
            </a:r>
          </a:p>
        </p:txBody>
      </p:sp>
      <p:sp>
        <p:nvSpPr>
          <p:cNvPr id="10" name="SD_FLD_Event"/>
          <p:cNvSpPr txBox="1">
            <a:spLocks noChangeArrowheads="1"/>
          </p:cNvSpPr>
          <p:nvPr/>
        </p:nvSpPr>
        <p:spPr bwMode="auto">
          <a:xfrm>
            <a:off x="7045890" y="4496400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27" name="SD_USR_Title"/>
          <p:cNvSpPr txBox="1">
            <a:spLocks noChangeArrowheads="1"/>
          </p:cNvSpPr>
          <p:nvPr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PSYKISK APV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1" name="SD_USR_Name"/>
          <p:cNvSpPr txBox="1">
            <a:spLocks noChangeArrowheads="1"/>
          </p:cNvSpPr>
          <p:nvPr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 smtClean="0">
                <a:solidFill>
                  <a:schemeClr val="bg1"/>
                </a:solidFill>
              </a:rPr>
              <a:t> 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3" name="SD_ART_SecondaryLogo"/>
          <p:cNvSpPr>
            <a:spLocks noChangeArrowheads="1"/>
          </p:cNvSpPr>
          <p:nvPr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17" name="SD_OFF_Niveau1And2"/>
          <p:cNvSpPr txBox="1">
            <a:spLocks noChangeArrowheads="1"/>
          </p:cNvSpPr>
          <p:nvPr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8" name="SD_LAN_AUWBreak"/>
          <p:cNvSpPr txBox="1">
            <a:spLocks noChangeArrowheads="1"/>
          </p:cNvSpPr>
          <p:nvPr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558925"/>
            <a:ext cx="8440739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7"/>
            <a:r>
              <a:rPr lang="da-DK" dirty="0" smtClean="0"/>
              <a:t>8 niveau</a:t>
            </a:r>
          </a:p>
          <a:p>
            <a:pPr lvl="8"/>
            <a:r>
              <a:rPr lang="da-DK" dirty="0" smtClean="0"/>
              <a:t>9 niveau</a:t>
            </a:r>
          </a:p>
        </p:txBody>
      </p:sp>
      <p:sp>
        <p:nvSpPr>
          <p:cNvPr id="102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52426" y="166689"/>
            <a:ext cx="8440737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5" name="Pladsholder til tekst 2"/>
          <p:cNvSpPr txBox="1">
            <a:spLocks/>
          </p:cNvSpPr>
          <p:nvPr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9" r:id="rId2"/>
    <p:sldLayoutId id="2147483714" r:id="rId3"/>
    <p:sldLayoutId id="2147483692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6" r:id="rId13"/>
    <p:sldLayoutId id="2147483709" r:id="rId14"/>
    <p:sldLayoutId id="2147483710" r:id="rId15"/>
    <p:sldLayoutId id="2147483711" r:id="rId16"/>
    <p:sldLayoutId id="2147483694" r:id="rId17"/>
    <p:sldLayoutId id="2147483695" r:id="rId18"/>
    <p:sldLayoutId id="2147483712" r:id="rId19"/>
    <p:sldLayoutId id="2147483715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2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Calibri" panose="020F0502020204030204" pitchFamily="34" charset="0"/>
        <a:buChar char="​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2pPr>
      <a:lvl3pPr marL="64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3pPr>
      <a:lvl4pPr marL="97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4pPr>
      <a:lvl5pPr marL="1296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5pPr>
      <a:lvl6pPr marL="1620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6pPr>
      <a:lvl7pPr marL="194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7pPr>
      <a:lvl8pPr marL="226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8pPr>
      <a:lvl9pPr marL="259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Forskellige læselogikker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" y="1707654"/>
            <a:ext cx="2790826" cy="156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50" y="1707654"/>
            <a:ext cx="2638478" cy="156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50" y="1707653"/>
            <a:ext cx="3389348" cy="156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100416" y="3363837"/>
            <a:ext cx="2527368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dirty="0" smtClean="0">
                <a:latin typeface="+mn-lt"/>
              </a:rPr>
              <a:t>Fokus på de ”dårligste tal” i APV-rapporten og dialog om hvilke indsatser, der kan forbedre arbejdsmiljøet.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2971850" y="3363838"/>
            <a:ext cx="2536254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dirty="0" smtClean="0">
                <a:latin typeface="+mn-lt"/>
              </a:rPr>
              <a:t>Fokus på de steder i rapporten, hvor vi oplagt kan gøre en indsats, som har stor effekt på det psykiske arbejdsmiljø.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5601728" y="3359634"/>
            <a:ext cx="3451170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dirty="0" smtClean="0">
                <a:latin typeface="+mn-lt"/>
              </a:rPr>
              <a:t>Fokus på de ”flotteste</a:t>
            </a:r>
            <a:r>
              <a:rPr lang="da-DK" sz="1400" smtClean="0">
                <a:latin typeface="+mn-lt"/>
              </a:rPr>
              <a:t>” tal i </a:t>
            </a:r>
            <a:r>
              <a:rPr lang="da-DK" sz="1400" dirty="0" smtClean="0">
                <a:latin typeface="+mn-lt"/>
              </a:rPr>
              <a:t>APV-rapporten og udforskning af, hvad der gør det muligt. Fokus på hvordan dette i øvrigt kan bruges til at forbedre det psykiske arbejdsmiljø. </a:t>
            </a:r>
          </a:p>
        </p:txBody>
      </p:sp>
    </p:spTree>
    <p:extLst>
      <p:ext uri="{BB962C8B-B14F-4D97-AF65-F5344CB8AC3E}">
        <p14:creationId xmlns:p14="http://schemas.microsoft.com/office/powerpoint/2010/main" val="39204950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AU 16-9">
  <a:themeElements>
    <a:clrScheme name="01 AU Blue">
      <a:dk1>
        <a:srgbClr val="000000"/>
      </a:dk1>
      <a:lt1>
        <a:srgbClr val="FFFFFF"/>
      </a:lt1>
      <a:dk2>
        <a:srgbClr val="0A1449"/>
      </a:dk2>
      <a:lt2>
        <a:srgbClr val="102970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U PowerPoint Template 16-9.potx" id="{2E2308D9-522E-424D-8B48-CF46A2F96AAA}" vid="{FEB15E73-9E7F-4770-8E6F-31E35A4980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</Words>
  <Application>Microsoft Office PowerPoint</Application>
  <PresentationFormat>Skærmshow (16:9)</PresentationFormat>
  <Paragraphs>6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8" baseType="lpstr">
      <vt:lpstr>Arial</vt:lpstr>
      <vt:lpstr>AU Passata Light</vt:lpstr>
      <vt:lpstr>AU Passata</vt:lpstr>
      <vt:lpstr>AU Peto</vt:lpstr>
      <vt:lpstr>Calibri</vt:lpstr>
      <vt:lpstr>Wingdings 3</vt:lpstr>
      <vt:lpstr>AU 16-9</vt:lpstr>
      <vt:lpstr>Forskellige læselogikker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2014-07-02T12:42:59Z</dcterms:created>
  <dcterms:modified xsi:type="dcterms:W3CDTF">2016-06-14T08:00:36Z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ShowDocumentInfo">
    <vt:lpwstr>True</vt:lpwstr>
  </property>
  <property fmtid="{D5CDD505-2E9C-101B-9397-08002B2CF9AE}" pid="4" name="SD_DocumentLanguageString">
    <vt:lpwstr>Dansk</vt:lpwstr>
  </property>
  <property fmtid="{D5CDD505-2E9C-101B-9397-08002B2CF9AE}" pid="5" name="SD_CtlText_Usersettings_Userprofile">
    <vt:lpwstr>AU HR</vt:lpwstr>
  </property>
  <property fmtid="{D5CDD505-2E9C-101B-9397-08002B2CF9AE}" pid="6" name="SD_DocumentLanguage">
    <vt:lpwstr>da-DK</vt:lpwstr>
  </property>
  <property fmtid="{D5CDD505-2E9C-101B-9397-08002B2CF9AE}" pid="7" name="sdDocumentDate">
    <vt:lpwstr>42493</vt:lpwstr>
  </property>
  <property fmtid="{D5CDD505-2E9C-101B-9397-08002B2CF9AE}" pid="8" name="sdDocumentDateFormat">
    <vt:lpwstr>da-DK:d. MMMM yyyy</vt:lpwstr>
  </property>
  <property fmtid="{D5CDD505-2E9C-101B-9397-08002B2CF9AE}" pid="9" name="SD_CtlText_Generelt_Event">
    <vt:lpwstr/>
  </property>
  <property fmtid="{D5CDD505-2E9C-101B-9397-08002B2CF9AE}" pid="10" name="SD_UserprofileName">
    <vt:lpwstr>AU HR</vt:lpwstr>
  </property>
  <property fmtid="{D5CDD505-2E9C-101B-9397-08002B2CF9AE}" pid="11" name="SD_USR_Enhedsnummer">
    <vt:lpwstr>6036</vt:lpwstr>
  </property>
  <property fmtid="{D5CDD505-2E9C-101B-9397-08002B2CF9AE}" pid="12" name="SD_RedigerEnhedsinfo">
    <vt:lpwstr>Nej</vt:lpwstr>
  </property>
  <property fmtid="{D5CDD505-2E9C-101B-9397-08002B2CF9AE}" pid="13" name="SD_USR_RetursvarEmneId">
    <vt:lpwstr/>
  </property>
  <property fmtid="{D5CDD505-2E9C-101B-9397-08002B2CF9AE}" pid="14" name="SD_USR_Name">
    <vt:lpwstr>Pernille Leth</vt:lpwstr>
  </property>
  <property fmtid="{D5CDD505-2E9C-101B-9397-08002B2CF9AE}" pid="15" name="SD_USR_Title">
    <vt:lpwstr>Udviklingskonsulent</vt:lpwstr>
  </property>
  <property fmtid="{D5CDD505-2E9C-101B-9397-08002B2CF9AE}" pid="16" name="SD_USR_DirectPhone">
    <vt:lpwstr>87162572</vt:lpwstr>
  </property>
  <property fmtid="{D5CDD505-2E9C-101B-9397-08002B2CF9AE}" pid="17" name="SD_USR_Personsøger">
    <vt:lpwstr/>
  </property>
  <property fmtid="{D5CDD505-2E9C-101B-9397-08002B2CF9AE}" pid="18" name="SD_USR_PrivatePhone">
    <vt:lpwstr/>
  </property>
  <property fmtid="{D5CDD505-2E9C-101B-9397-08002B2CF9AE}" pid="19" name="SD_USR_Mobile">
    <vt:lpwstr>24946289</vt:lpwstr>
  </property>
  <property fmtid="{D5CDD505-2E9C-101B-9397-08002B2CF9AE}" pid="20" name="SD_USR_DirectFax">
    <vt:lpwstr/>
  </property>
  <property fmtid="{D5CDD505-2E9C-101B-9397-08002B2CF9AE}" pid="21" name="SD_USR_Email">
    <vt:lpwstr>pernille.leth@au.dk</vt:lpwstr>
  </property>
  <property fmtid="{D5CDD505-2E9C-101B-9397-08002B2CF9AE}" pid="22" name="SD_USR_www">
    <vt:lpwstr/>
  </property>
  <property fmtid="{D5CDD505-2E9C-101B-9397-08002B2CF9AE}" pid="23" name="SD_USR_Department">
    <vt:lpwstr>Organisationsudvikling og Arbejdsmiljø</vt:lpwstr>
  </property>
  <property fmtid="{D5CDD505-2E9C-101B-9397-08002B2CF9AE}" pid="24" name="SD_Logofarve">
    <vt:lpwstr>Blåt</vt:lpwstr>
  </property>
  <property fmtid="{D5CDD505-2E9C-101B-9397-08002B2CF9AE}" pid="25" name="SD_OFF_Name">
    <vt:lpwstr>Organisationsudvikling og Arbejdsmiljø</vt:lpwstr>
  </property>
  <property fmtid="{D5CDD505-2E9C-101B-9397-08002B2CF9AE}" pid="26" name="SD_OFF_OfficeID">
    <vt:lpwstr>Jens Baggesens Vej 51-53_x000d_
8200 Aarhus N</vt:lpwstr>
  </property>
  <property fmtid="{D5CDD505-2E9C-101B-9397-08002B2CF9AE}" pid="27" name="SD_OFF_Phone">
    <vt:lpwstr>8715 </vt:lpwstr>
  </property>
  <property fmtid="{D5CDD505-2E9C-101B-9397-08002B2CF9AE}" pid="28" name="SD_OFF_Fax">
    <vt:lpwstr>87150612</vt:lpwstr>
  </property>
  <property fmtid="{D5CDD505-2E9C-101B-9397-08002B2CF9AE}" pid="29" name="SD_OFF_Email">
    <vt:lpwstr>hr@au.dk</vt:lpwstr>
  </property>
  <property fmtid="{D5CDD505-2E9C-101B-9397-08002B2CF9AE}" pid="30" name="SD_OFF_OfficeWww">
    <vt:lpwstr>medarbejdere.au.dk/administration/administration/au-hr/organisationsudvikling-og-arbejdsmiljoe/</vt:lpwstr>
  </property>
  <property fmtid="{D5CDD505-2E9C-101B-9397-08002B2CF9AE}" pid="31" name="SD_USR_EAN">
    <vt:lpwstr>5798000420311</vt:lpwstr>
  </property>
  <property fmtid="{D5CDD505-2E9C-101B-9397-08002B2CF9AE}" pid="32" name="SD_OFF_Sted">
    <vt:lpwstr/>
  </property>
  <property fmtid="{D5CDD505-2E9C-101B-9397-08002B2CF9AE}" pid="33" name="SD_OFF_CvrNr">
    <vt:lpwstr>31119103</vt:lpwstr>
  </property>
  <property fmtid="{D5CDD505-2E9C-101B-9397-08002B2CF9AE}" pid="34" name="SD_USR_Pnr">
    <vt:lpwstr>1017526355</vt:lpwstr>
  </property>
  <property fmtid="{D5CDD505-2E9C-101B-9397-08002B2CF9AE}" pid="35" name="DocumentInfoFinished">
    <vt:lpwstr>True</vt:lpwstr>
  </property>
</Properties>
</file>