
<file path=[Content_Types].xml><?xml version="1.0" encoding="utf-8"?>
<Types xmlns="http://schemas.openxmlformats.org/package/2006/content-types">
  <Default Extension="bin" ContentType="image/png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12188825" cy="6858000"/>
  <p:notesSz cx="6797675" cy="9926638"/>
  <p:embeddedFontLst>
    <p:embeddedFont>
      <p:font typeface="AU Passata" panose="020B0503030502030804" pitchFamily="34" charset="0"/>
      <p:regular r:id="rId5"/>
      <p:bold r:id="rId6"/>
    </p:embeddedFont>
    <p:embeddedFont>
      <p:font typeface="AU Passata Light" panose="020B0303030902030804" pitchFamily="34" charset="0"/>
      <p:regular r:id="rId7"/>
      <p:bold r:id="rId8"/>
    </p:embeddedFont>
    <p:embeddedFont>
      <p:font typeface="AU Peto" panose="040C0B07020602020301" pitchFamily="82" charset="0"/>
      <p:regular r:id="rId9"/>
      <p:bold r:id="rId10"/>
    </p:embeddedFont>
    <p:embeddedFont>
      <p:font typeface="Georgia" panose="02040502050405020303" pitchFamily="18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60949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1218987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828480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243797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304746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3656960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4266453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487594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6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1" autoAdjust="0"/>
    <p:restoredTop sz="93457" autoAdjust="0"/>
  </p:normalViewPr>
  <p:slideViewPr>
    <p:cSldViewPr snapToObjects="1" showGuides="1">
      <p:cViewPr varScale="1">
        <p:scale>
          <a:sx n="130" d="100"/>
          <a:sy n="130" d="100"/>
        </p:scale>
        <p:origin x="222" y="6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6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presProps" Target="presProps.xml"/><Relationship Id="rId10" Type="http://schemas.openxmlformats.org/officeDocument/2006/relationships/font" Target="fonts/font6.fntdata"/><Relationship Id="rId4" Type="http://schemas.openxmlformats.org/officeDocument/2006/relationships/handoutMaster" Target="handoutMasters/handoutMaster1.xml"/><Relationship Id="rId9" Type="http://schemas.openxmlformats.org/officeDocument/2006/relationships/font" Target="fonts/font5.fntdata"/><Relationship Id="rId14" Type="http://schemas.openxmlformats.org/officeDocument/2006/relationships/font" Target="fonts/font10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88DF0C21-DE6B-488F-B9D9-B7FE08733B7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3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600" cap="all" spc="40" baseline="0" dirty="0">
                <a:solidFill>
                  <a:schemeClr val="bg1"/>
                </a:solidFill>
                <a:latin typeface="AU Passata Light" pitchFamily="34" charset="0"/>
              </a:rPr>
              <a:t>Health</a:t>
            </a:r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6. november 2024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Kemikalienetværket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9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pic>
        <p:nvPicPr>
          <p:cNvPr id="16" name="Au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7600"/>
            <a:ext cx="557569" cy="558000"/>
          </a:xfrm>
          <a:prstGeom prst="rect">
            <a:avLst/>
          </a:prstGeom>
        </p:spPr>
      </p:pic>
      <p:pic>
        <p:nvPicPr>
          <p:cNvPr id="1141380140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1600" y="316800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5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13" y="315913"/>
            <a:ext cx="1155700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5940" y="1412776"/>
            <a:ext cx="8496944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13" y="230400"/>
            <a:ext cx="11563200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068" y="1853461"/>
            <a:ext cx="6264696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5154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13" y="328612"/>
            <a:ext cx="11550650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1562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355" y="1022476"/>
            <a:ext cx="2012649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5820" y="1340768"/>
            <a:ext cx="1224136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776" y="2163364"/>
            <a:ext cx="2531272" cy="2531272"/>
          </a:xfrm>
          <a:prstGeom prst="rect">
            <a:avLst/>
          </a:prstGeom>
        </p:spPr>
      </p:pic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74406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1090914" y="2098689"/>
            <a:ext cx="12745416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>
                <a:solidFill>
                  <a:schemeClr val="accent6"/>
                </a:solidFill>
                <a:latin typeface="AU Peto" panose="040C0B07020602020301" pitchFamily="82" charset="0"/>
              </a:rPr>
              <a:t>Aarhus</a:t>
            </a:r>
            <a:endParaRPr lang="da-DK"/>
          </a:p>
        </p:txBody>
      </p:sp>
      <p:sp>
        <p:nvSpPr>
          <p:cNvPr id="6" name="Pladsholder til tekst 2"/>
          <p:cNvSpPr txBox="1">
            <a:spLocks/>
          </p:cNvSpPr>
          <p:nvPr userDrawn="1"/>
        </p:nvSpPr>
        <p:spPr>
          <a:xfrm>
            <a:off x="7439540" y="2093600"/>
            <a:ext cx="4356484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uni</a:t>
            </a:r>
            <a:endParaRPr lang="da-DK" sz="10000" kern="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7" name="Pladsholder til tekst 2"/>
          <p:cNvSpPr txBox="1">
            <a:spLocks/>
          </p:cNvSpPr>
          <p:nvPr userDrawn="1"/>
        </p:nvSpPr>
        <p:spPr>
          <a:xfrm>
            <a:off x="1881492" y="3428550"/>
            <a:ext cx="9289032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versiet</a:t>
            </a:r>
            <a:endParaRPr lang="da-DK" sz="1000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8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624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19" name="White Top Rectangle"/>
          <p:cNvSpPr>
            <a:spLocks noChangeArrowheads="1"/>
          </p:cNvSpPr>
          <p:nvPr userDrawn="1"/>
        </p:nvSpPr>
        <p:spPr bwMode="auto">
          <a:xfrm>
            <a:off x="985838" y="3443622"/>
            <a:ext cx="648000" cy="46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1844" y="1520315"/>
            <a:ext cx="9543307" cy="1779553"/>
          </a:xfrm>
        </p:spPr>
        <p:txBody>
          <a:bodyPr wrap="square" anchor="b" anchorCtr="0">
            <a:no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5838" y="3715431"/>
            <a:ext cx="7161212" cy="1746085"/>
          </a:xfrm>
        </p:spPr>
        <p:txBody>
          <a:bodyPr/>
          <a:lstStyle>
            <a:lvl1pPr marL="0" indent="0">
              <a:lnSpc>
                <a:spcPct val="101000"/>
              </a:lnSpc>
              <a:buFontTx/>
              <a:buNone/>
              <a:defRPr sz="27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</p:txBody>
      </p:sp>
      <p:sp>
        <p:nvSpPr>
          <p:cNvPr id="22" name="TextBox 21"/>
          <p:cNvSpPr txBox="1"/>
          <p:nvPr userDrawn="1"/>
        </p:nvSpPr>
        <p:spPr>
          <a:xfrm>
            <a:off x="-2160355" y="2132856"/>
            <a:ext cx="2012649" cy="73866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bold</a:t>
            </a:r>
            <a:endParaRPr lang="da-DK" sz="4799" dirty="0"/>
          </a:p>
        </p:txBody>
      </p:sp>
      <p:sp>
        <p:nvSpPr>
          <p:cNvPr id="38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600" cap="all" spc="40" baseline="0" dirty="0">
                <a:solidFill>
                  <a:schemeClr val="bg1"/>
                </a:solidFill>
                <a:latin typeface="AU Passata Light" pitchFamily="34" charset="0"/>
              </a:rPr>
              <a:t>Health</a:t>
            </a:r>
          </a:p>
        </p:txBody>
      </p:sp>
      <p:sp>
        <p:nvSpPr>
          <p:cNvPr id="43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39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6. november 2024</a:t>
            </a:r>
          </a:p>
        </p:txBody>
      </p:sp>
      <p:sp>
        <p:nvSpPr>
          <p:cNvPr id="41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Kemikalienetværket</a:t>
            </a:r>
          </a:p>
        </p:txBody>
      </p:sp>
      <p:sp>
        <p:nvSpPr>
          <p:cNvPr id="40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2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Au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7600"/>
            <a:ext cx="557569" cy="558000"/>
          </a:xfrm>
          <a:prstGeom prst="rect">
            <a:avLst/>
          </a:prstGeom>
        </p:spPr>
      </p:pic>
      <p:pic>
        <p:nvPicPr>
          <p:cNvPr id="23" name="Billede stre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71883353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4"/>
          </p:nvPr>
        </p:nvSpPr>
        <p:spPr>
          <a:xfrm>
            <a:off x="11807992" y="6581497"/>
            <a:ext cx="2520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27008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5" name="LAN_AUWBreak"/>
          <p:cNvSpPr/>
          <p:nvPr userDrawn="1"/>
        </p:nvSpPr>
        <p:spPr bwMode="auto">
          <a:xfrm>
            <a:off x="6022613" y="2804400"/>
            <a:ext cx="65" cy="757567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3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4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 
Universitet</a:t>
            </a:r>
          </a:p>
        </p:txBody>
      </p:sp>
      <p:pic>
        <p:nvPicPr>
          <p:cNvPr id="6" name="Logo whit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268" y="2864711"/>
            <a:ext cx="2228400" cy="1116990"/>
          </a:xfrm>
          <a:prstGeom prst="rect">
            <a:avLst/>
          </a:prstGeom>
        </p:spPr>
      </p:pic>
      <p:sp>
        <p:nvSpPr>
          <p:cNvPr id="7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4" name="TextBox 13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600" cap="all" spc="40" baseline="0" dirty="0">
                <a:solidFill>
                  <a:schemeClr val="bg1"/>
                </a:solidFill>
                <a:latin typeface="AU Passata Light" pitchFamily="34" charset="0"/>
              </a:rPr>
              <a:t>Health</a:t>
            </a:r>
          </a:p>
        </p:txBody>
      </p:sp>
      <p:sp>
        <p:nvSpPr>
          <p:cNvPr id="30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26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6. november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Kemikalienetværket</a:t>
            </a:r>
          </a:p>
        </p:txBody>
      </p:sp>
      <p:sp>
        <p:nvSpPr>
          <p:cNvPr id="27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9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17" name="Au logo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7600"/>
            <a:ext cx="557569" cy="558000"/>
          </a:xfrm>
          <a:prstGeom prst="rect">
            <a:avLst/>
          </a:prstGeom>
        </p:spPr>
      </p:pic>
      <p:pic>
        <p:nvPicPr>
          <p:cNvPr id="23" name="Billede 2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pic>
        <p:nvPicPr>
          <p:cNvPr id="9521361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739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960079"/>
            <a:ext cx="10220325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5" name="TextBox 4"/>
          <p:cNvSpPr txBox="1"/>
          <p:nvPr userDrawn="1"/>
        </p:nvSpPr>
        <p:spPr>
          <a:xfrm>
            <a:off x="-1973598" y="340161"/>
            <a:ext cx="182589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3200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13" y="228627"/>
            <a:ext cx="1155600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 userDrawn="1">
          <p15:clr>
            <a:srgbClr val="00000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00" y="230400"/>
            <a:ext cx="564426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1371600"/>
            <a:ext cx="4975225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0198" y="315913"/>
            <a:ext cx="564411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5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075" y="2694542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38" y="1484784"/>
            <a:ext cx="4975225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3010711"/>
            <a:ext cx="4975225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15913"/>
            <a:ext cx="564480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1780882"/>
            <a:ext cx="18258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316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3069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115596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 dirty="0"/>
              <a:t>06-11-2024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4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49115"/>
            <a:ext cx="1155700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60079"/>
            <a:ext cx="10220325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/>
          </a:p>
          <a:p>
            <a:pPr lvl="1"/>
            <a:r>
              <a:rPr lang="da-DK" noProof="0" dirty="0"/>
              <a:t>Second level</a:t>
            </a:r>
            <a:endParaRPr lang="da-DK"/>
          </a:p>
          <a:p>
            <a:pPr lvl="2"/>
            <a:r>
              <a:rPr lang="da-DK" noProof="0" dirty="0"/>
              <a:t>Third level</a:t>
            </a:r>
            <a:endParaRPr lang="da-DK"/>
          </a:p>
          <a:p>
            <a:pPr lvl="3"/>
            <a:r>
              <a:rPr lang="da-DK" noProof="0" dirty="0"/>
              <a:t>Fourth level</a:t>
            </a:r>
            <a:endParaRPr lang="da-DK"/>
          </a:p>
          <a:p>
            <a:pPr lvl="4"/>
            <a:r>
              <a:rPr lang="da-DK" noProof="0" dirty="0"/>
              <a:t>Fifth level</a:t>
            </a:r>
            <a:endParaRPr lang="da-DK"/>
          </a:p>
          <a:p>
            <a:pPr lvl="5"/>
            <a:r>
              <a:rPr lang="da-DK" noProof="0" dirty="0"/>
              <a:t>6 level</a:t>
            </a:r>
            <a:endParaRPr lang="da-DK"/>
          </a:p>
          <a:p>
            <a:pPr lvl="6"/>
            <a:r>
              <a:rPr lang="da-DK" noProof="0" dirty="0"/>
              <a:t>7 level</a:t>
            </a:r>
            <a:endParaRPr lang="da-DK"/>
          </a:p>
          <a:p>
            <a:pPr lvl="7"/>
            <a:r>
              <a:rPr lang="da-DK" noProof="0" dirty="0"/>
              <a:t>8 level</a:t>
            </a:r>
            <a:endParaRPr lang="da-DK"/>
          </a:p>
          <a:p>
            <a:pPr lvl="8"/>
            <a:r>
              <a:rPr lang="da-DK" noProof="0" dirty="0"/>
              <a:t>9 level</a:t>
            </a:r>
            <a:endParaRPr lang="da-DK"/>
          </a:p>
        </p:txBody>
      </p:sp>
      <p:pic>
        <p:nvPicPr>
          <p:cNvPr id="1117445763" name="SecondaryLogo_sort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440" y="1663088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6. november 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Kemikalienetværket</a:t>
            </a:r>
          </a:p>
        </p:txBody>
      </p:sp>
      <p:pic>
        <p:nvPicPr>
          <p:cNvPr id="7" name="Au logo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9002"/>
            <a:ext cx="557570" cy="558000"/>
          </a:xfrm>
          <a:prstGeom prst="rect">
            <a:avLst/>
          </a:prstGeom>
        </p:spPr>
      </p:pic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da-DK" sz="600" cap="all" spc="40" baseline="0" dirty="0">
                <a:solidFill>
                  <a:schemeClr val="tx1"/>
                </a:solidFill>
                <a:latin typeface="AU Passata Light" pitchFamily="34" charset="0"/>
              </a:rPr>
              <a:t>Health</a:t>
            </a: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07992" y="6581497"/>
            <a:ext cx="252000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78417F83-4CBA-48F2-BAD0-783AE3701E32}" type="datetimeFigureOut">
              <a:rPr lang="da-DK" smtClean="0"/>
              <a:pPr/>
              <a:t>06-11-2024</a:t>
            </a:fld>
            <a:r>
              <a:rPr lang="da-DK"/>
              <a:t>06-11-2024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6" r:id="rId2"/>
    <p:sldLayoutId id="2147483673" r:id="rId3"/>
    <p:sldLayoutId id="2147483666" r:id="rId4"/>
    <p:sldLayoutId id="2147483662" r:id="rId5"/>
    <p:sldLayoutId id="2147483649" r:id="rId6"/>
    <p:sldLayoutId id="2147483669" r:id="rId7"/>
    <p:sldLayoutId id="2147483661" r:id="rId8"/>
    <p:sldLayoutId id="2147483668" r:id="rId9"/>
    <p:sldLayoutId id="2147483663" r:id="rId10"/>
    <p:sldLayoutId id="2147483670" r:id="rId11"/>
    <p:sldLayoutId id="2147483654" r:id="rId12"/>
    <p:sldLayoutId id="2147483664" r:id="rId13"/>
    <p:sldLayoutId id="2147483671" r:id="rId14"/>
    <p:sldLayoutId id="2147483650" r:id="rId15"/>
    <p:sldLayoutId id="2147483655" r:id="rId16"/>
    <p:sldLayoutId id="2147483651" r:id="rId17"/>
    <p:sldLayoutId id="2147483672" r:id="rId18"/>
    <p:sldLayoutId id="2147483678" r:id="rId19"/>
    <p:sldLayoutId id="2147483658" r:id="rId20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 userDrawn="1">
          <p15:clr>
            <a:srgbClr val="000000"/>
          </p15:clr>
        </p15:guide>
        <p15:guide id="5" orient="horz" pos="4131" userDrawn="1">
          <p15:clr>
            <a:srgbClr val="A4A3A4"/>
          </p15:clr>
        </p15:guide>
        <p15:guide id="6" pos="7479" userDrawn="1">
          <p15:clr>
            <a:srgbClr val="A4A3A4"/>
          </p15:clr>
        </p15:guide>
        <p15:guide id="7" orient="horz" pos="1234" userDrawn="1">
          <p15:clr>
            <a:srgbClr val="000000"/>
          </p15:clr>
        </p15:guide>
        <p15:guide id="8" pos="7059" userDrawn="1">
          <p15:clr>
            <a:srgbClr val="000000"/>
          </p15:clr>
        </p15:guide>
        <p15:guide id="9" pos="199" userDrawn="1">
          <p15:clr>
            <a:srgbClr val="A4A3A4"/>
          </p15:clr>
        </p15:guide>
        <p15:guide id="10" pos="621" userDrawn="1">
          <p15:clr>
            <a:srgbClr val="000000"/>
          </p15:clr>
        </p15:guide>
        <p15:guide id="11" orient="horz" pos="19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231" y="1845236"/>
            <a:ext cx="10217663" cy="393645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endParaRPr lang="da-DK" sz="1400" dirty="0"/>
          </a:p>
          <a:p>
            <a:endParaRPr lang="da-DK" dirty="0"/>
          </a:p>
        </p:txBody>
      </p:sp>
      <p:pic>
        <p:nvPicPr>
          <p:cNvPr id="2053" name="Picture 2" descr="A picture containing text, sign, clipart&#10;&#10;Description automatically generated">
            <a:extLst>
              <a:ext uri="{FF2B5EF4-FFF2-40B4-BE49-F238E27FC236}">
                <a16:creationId xmlns:a16="http://schemas.microsoft.com/office/drawing/2014/main" id="{BDF7E835-1246-12B7-5C9A-A61342AFD9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85" t="5167" r="8900"/>
          <a:stretch>
            <a:fillRect/>
          </a:stretch>
        </p:blipFill>
        <p:spPr bwMode="auto">
          <a:xfrm>
            <a:off x="7496124" y="1884998"/>
            <a:ext cx="3431728" cy="3353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3">
            <a:extLst>
              <a:ext uri="{FF2B5EF4-FFF2-40B4-BE49-F238E27FC236}">
                <a16:creationId xmlns:a16="http://schemas.microsoft.com/office/drawing/2014/main" id="{DAA3F43B-DEE8-6BC3-A2CC-7347FE58A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89" y="3967166"/>
            <a:ext cx="6464062" cy="13234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  <a:spAutoFit/>
          </a:bodyPr>
          <a:lstStyle/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Stop the work immediately – and stop any experiments!</a:t>
            </a:r>
            <a:endParaRPr lang="en-US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Put lids on packaging and chemicals and remove them if possible.</a:t>
            </a:r>
            <a:endParaRPr lang="en-US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Close the sash on the fume hood.</a:t>
            </a:r>
            <a:endParaRPr lang="en-US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Put ”Out of order” sign of the fume hood </a:t>
            </a:r>
            <a:endParaRPr lang="en-US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Report the failure to facility management via </a:t>
            </a:r>
            <a:r>
              <a:rPr lang="en-US" altLang="da-DK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Dalux</a:t>
            </a:r>
            <a:r>
              <a:rPr lang="en-US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da-DK" sz="1600" dirty="0"/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9EFC8FDA-D44D-D3FC-1844-765B83481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2512" y="2038927"/>
            <a:ext cx="6439415" cy="132341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  <a:spAutoFit/>
          </a:bodyPr>
          <a:lstStyle/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Stop omgående arbejdet - afbryd igangværende forsøg!</a:t>
            </a:r>
            <a:endParaRPr lang="da-DK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Sæt låg på emballager og fjern dem, hvis det er muligt.</a:t>
            </a:r>
            <a:endParaRPr lang="da-DK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Luk stinkskabslugen.</a:t>
            </a:r>
            <a:endParaRPr lang="da-DK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Sæt ”Ude af drift”-skiltet på stinkskabsruden.</a:t>
            </a:r>
            <a:endParaRPr lang="da-DK" altLang="da-DK" sz="1600" dirty="0"/>
          </a:p>
          <a:p>
            <a:pPr marL="285664" indent="-285664" eaLnBrk="0" hangingPunct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Meld fejlen til Bygningsservice via </a:t>
            </a:r>
            <a:r>
              <a:rPr lang="da-DK" altLang="da-DK" sz="1600" dirty="0" err="1">
                <a:ea typeface="Calibri" panose="020F0502020204030204" pitchFamily="34" charset="0"/>
                <a:cs typeface="Times New Roman" panose="02020603050405020304" pitchFamily="18" charset="0"/>
              </a:rPr>
              <a:t>Dalux</a:t>
            </a:r>
            <a:r>
              <a:rPr lang="da-DK" altLang="da-DK" sz="1600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a-DK" altLang="da-DK" sz="4798" dirty="0"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327C5F5-7251-B76C-478D-4BD7C9DAF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934" y="449202"/>
            <a:ext cx="10798806" cy="830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8" rIns="91416" bIns="45708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da-DK" altLang="da-DK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Ude af drift / Out of </a:t>
            </a:r>
            <a:r>
              <a:rPr lang="da-DK" altLang="da-DK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order</a:t>
            </a:r>
            <a:br>
              <a:rPr lang="da-DK" altLang="da-DK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da-DK" altLang="da-DK" sz="24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 tilfælde af ventilationssvigt / In case of ventilation </a:t>
            </a:r>
            <a:r>
              <a:rPr lang="da-DK" altLang="da-DK" sz="24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failure</a:t>
            </a:r>
            <a:endParaRPr lang="da-DK" altLang="da-DK" sz="4798" dirty="0">
              <a:latin typeface="Arial" panose="020B060402020202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E1D237AE-A989-5A6B-28BC-8DBE8DFF5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" y="457974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da-DK" sz="4798"/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AD9BFC6B-F783-8A20-FC4D-5442329C8A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" y="2779951"/>
            <a:ext cx="184683" cy="70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6" tIns="45708" rIns="91416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sz="4798"/>
          </a:p>
        </p:txBody>
      </p:sp>
      <p:sp>
        <p:nvSpPr>
          <p:cNvPr id="11" name="Rectangle 13">
            <a:extLst>
              <a:ext uri="{FF2B5EF4-FFF2-40B4-BE49-F238E27FC236}">
                <a16:creationId xmlns:a16="http://schemas.microsoft.com/office/drawing/2014/main" id="{D4DC0AD5-C00C-D36D-F62C-3D4A76233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" y="3362342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da-DK" sz="4798"/>
          </a:p>
        </p:txBody>
      </p:sp>
      <p:sp>
        <p:nvSpPr>
          <p:cNvPr id="12" name="Rectangle 15">
            <a:extLst>
              <a:ext uri="{FF2B5EF4-FFF2-40B4-BE49-F238E27FC236}">
                <a16:creationId xmlns:a16="http://schemas.microsoft.com/office/drawing/2014/main" id="{4E2DCB66-07DA-63DE-347D-A7C32E9B6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9" y="5455779"/>
            <a:ext cx="184683" cy="707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6" tIns="45708" rIns="91416" bIns="45708" numCol="1" anchor="ctr" anchorCtr="0" compatLnSpc="1">
            <a:prstTxWarp prst="textNoShape">
              <a:avLst/>
            </a:prstTxWarp>
            <a:spAutoFit/>
          </a:bodyPr>
          <a:lstStyle/>
          <a:p>
            <a:endParaRPr lang="da-DK" sz="4798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58022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235437374902238"/>
</p:tagLst>
</file>

<file path=ppt/theme/theme1.xml><?xml version="1.0" encoding="utf-8"?>
<a:theme xmlns:a="http://schemas.openxmlformats.org/drawingml/2006/main" name="AU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Brugerdefineret</PresentationFormat>
  <Paragraphs>11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9" baseType="lpstr">
      <vt:lpstr>AU Passata</vt:lpstr>
      <vt:lpstr>Wingdings</vt:lpstr>
      <vt:lpstr>AU Peto</vt:lpstr>
      <vt:lpstr>AU Passata Light</vt:lpstr>
      <vt:lpstr>Georgia</vt:lpstr>
      <vt:lpstr>Calibri</vt:lpstr>
      <vt:lpstr>Arial</vt:lpstr>
      <vt:lpstr>AU 16:9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2024-11-06T11:27:45Z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{"635926855539746206:636045261152541358":[{"dependencyType":"DataSource","dependencyId":":","dependencyVersion":null},{"dependencyType":"DataSource","dependencyId":":","dependencyVersion":null},{"dependencyType":"DataSource","dependencyId":":","dependency</vt:lpwstr>
  </property>
  <property fmtid="{D5CDD505-2E9C-101B-9397-08002B2CF9AE}" pid="3" name="PluginDependencies_1">
    <vt:lpwstr>Version":null},{"dependencyType":"DataSource","dependencyId":":","dependencyVersion":null},{"dependencyType":"DataSource","dependencyId":":","dependencyVersion":null},{"dependencyType":"DataSource","dependencyId":":","dependencyVersion":null},{"dependency</vt:lpwstr>
  </property>
  <property fmtid="{D5CDD505-2E9C-101B-9397-08002B2CF9AE}" pid="4" name="PluginDependencies_2">
    <vt:lpwstr>Type":"DataSource","dependencyId":":","dependencyVersion":null},{"dependencyType":"DataSource","dependencyId":":","dependencyVersion":null},{"dependencyType":"DataSource","dependencyId":":","dependencyVersion":null},{"dependencyType":"DataSource","depende</vt:lpwstr>
  </property>
  <property fmtid="{D5CDD505-2E9C-101B-9397-08002B2CF9AE}" pid="5" name="PluginDependencies_3">
    <vt:lpwstr>ncyId":":","dependencyVersion":null},{"dependencyType":"DataSource","dependencyId":":","dependencyVersion":null},{"dependencyType":"DataSource","dependencyId":":","dependencyVersion":null},{"dependencyType":"DataSource","dependencyId":":","dependencyVersi</vt:lpwstr>
  </property>
  <property fmtid="{D5CDD505-2E9C-101B-9397-08002B2CF9AE}" pid="6" name="PluginDependencies_4">
    <vt:lpwstr>on":null},{"dependencyType":"DataSource","dependencyId":":","dependencyVersion":null},{"dependencyType":"DataSource","dependencyId":":","dependencyVersion":null},{"dependencyType":"DataSource","dependencyId":":","dependencyVersion":null},{"dependencyType"</vt:lpwstr>
  </property>
  <property fmtid="{D5CDD505-2E9C-101B-9397-08002B2CF9AE}" pid="7" name="PluginDependencies_5">
    <vt:lpwstr>:"DataSource","dependencyId":":","dependencyVersion":null},{"dependencyType":"DataSource","dependencyId":":","dependencyVersion":null},{"dependencyType":"DataSource","dependencyId":":","dependencyVersion":null},{"dependencyType":"DataSource","dependencyId</vt:lpwstr>
  </property>
  <property fmtid="{D5CDD505-2E9C-101B-9397-08002B2CF9AE}" pid="8" name="PluginDependencies_6">
    <vt:lpwstr>":":","dependencyVersion":null},{"dependencyType":"DataSource","dependencyId":":","dependencyVersion":null},{"dependencyType":"DataSource","dependencyId":":","dependencyVersion":null},{"dependencyType":"DataSource","dependencyId":":","dependencyVersion":n</vt:lpwstr>
  </property>
  <property fmtid="{D5CDD505-2E9C-101B-9397-08002B2CF9AE}" pid="9" name="PluginDependencies_7">
    <vt:lpwstr>ull},{"dependencyType":"DataSource","dependencyId":":","dependencyVersion":null},{"dependencyType":"DataSource","dependencyId":":","dependencyVersion":null},{"dependencyType":"DataSource","dependencyId":":","dependencyVersion":null},{"dependencyType":"Dat</vt:lpwstr>
  </property>
  <property fmtid="{D5CDD505-2E9C-101B-9397-08002B2CF9AE}" pid="10" name="PluginDependencies_8">
    <vt:lpwstr>aSource","dependencyId":":","dependencyVersion":null},{"dependencyType":"DataSource","dependencyId":":","dependencyVersion":null},{"dependencyType":"DataSource","dependencyId":":","dependencyVersion":null},{"dependencyType":"DataSource","dependencyId":":"</vt:lpwstr>
  </property>
  <property fmtid="{D5CDD505-2E9C-101B-9397-08002B2CF9AE}" pid="11" name="PluginDependencies_9">
    <vt:lpwstr>,"dependencyVersion":null},{"dependencyType":"DataSource","dependencyId":":","dependencyVersion":null},{"dependencyType":"DataSource","dependencyId":":","dependencyVersion":null},{"dependencyType":"DataSource","dependencyId":":","dependencyVersion":null},</vt:lpwstr>
  </property>
  <property fmtid="{D5CDD505-2E9C-101B-9397-08002B2CF9AE}" pid="12" name="PluginDependencies_10">
    <vt:lpwstr>{"dependencyType":"DataSource","dependencyId":":","dependencyVersion":null},{"dependencyType":"DataSource","dependencyId":":","dependencyVersion":null},{"dependencyType":"DataSource","dependencyId":":","dependencyVersion":null},{"dependencyType":"DataSour</vt:lpwstr>
  </property>
  <property fmtid="{D5CDD505-2E9C-101B-9397-08002B2CF9AE}" pid="13" name="PluginDependencies_11">
    <vt:lpwstr>ce","dependencyId":":","dependencyVersion":null},{"dependencyType":"DataSource","dependencyId":":","dependencyVersion":null},{"dependencyType":"DataSource","dependencyId":":","dependencyVersion":null},{"dependencyType":"DataSource","dependencyId":":","dep</vt:lpwstr>
  </property>
  <property fmtid="{D5CDD505-2E9C-101B-9397-08002B2CF9AE}" pid="14" name="PluginDependencies_12">
    <vt:lpwstr>endencyVersion":null},{"dependencyType":"DataSource","dependencyId":":","dependencyVersion":null},{"dependencyType":"DataSource","dependencyId":":","dependencyVersion":null},{"dependencyType":"DataSource","dependencyId":":","dependencyVersion":null},{"dep</vt:lpwstr>
  </property>
  <property fmtid="{D5CDD505-2E9C-101B-9397-08002B2CF9AE}" pid="15" name="PluginDependencies_13">
    <vt:lpwstr>endencyType":"DataSource","dependencyId":":","dependencyVersion":null},{"dependencyType":"DataSource","dependencyId":":","dependencyVersion":null},{"dependencyType":"DataSource","dependencyId":":","dependencyVersion":null},{"dependencyType":"DataSource","</vt:lpwstr>
  </property>
  <property fmtid="{D5CDD505-2E9C-101B-9397-08002B2CF9AE}" pid="16" name="PluginDependencies_14">
    <vt:lpwstr>dependencyId":":","dependencyVersion":null},{"dependencyType":"DataSource","dependencyId":":","dependencyVersion":null},{"dependencyType":"DataSource","dependencyId":":","dependencyVersion":null},{"dependencyType":"DataSource","dependencyId":":","dependen</vt:lpwstr>
  </property>
  <property fmtid="{D5CDD505-2E9C-101B-9397-08002B2CF9AE}" pid="17" name="PluginDependencies_15">
    <vt:lpwstr>cyVersion":null},{"dependencyType":"DataSource","dependencyId":":","dependencyVersion":null},{"dependencyType":"DataSource","dependencyId":":","dependencyVersion":null},{"dependencyType":"DataSource","dependencyId":":","dependencyVersion":null},{"dependen</vt:lpwstr>
  </property>
  <property fmtid="{D5CDD505-2E9C-101B-9397-08002B2CF9AE}" pid="18" name="PluginDependencies_16">
    <vt:lpwstr>cyType":"DataSource","dependencyId":":","dependencyVersion":null},{"dependencyType":"DataSource","dependencyId":":","dependencyVersion":null},{"dependencyType":"DataSource","dependencyId":":","dependencyVersion":null},{"dependencyType":"DataSource","depen</vt:lpwstr>
  </property>
  <property fmtid="{D5CDD505-2E9C-101B-9397-08002B2CF9AE}" pid="19" name="PluginDependencies_17">
    <vt:lpwstr>dencyId":":","dependencyVersion":null},{"dependencyType":"DataSource","dependencyId":":","dependencyVersion":null},{"dependencyType":"DataSource","dependencyId":":","dependencyVersion":null},{"dependencyType":"DataSource","dependencyId":":","dependencyVer</vt:lpwstr>
  </property>
  <property fmtid="{D5CDD505-2E9C-101B-9397-08002B2CF9AE}" pid="20" name="PluginDependencies_18">
    <vt:lpwstr>sion":null},{"dependencyType":"DataSource","dependencyId":":","dependencyVersion":null},{"dependencyType":"DataSource","dependencyId":":","dependencyVersion":null},{"dependencyType":"DataSource","dependencyId":":","dependencyVersion":null},{"dependencyTyp</vt:lpwstr>
  </property>
  <property fmtid="{D5CDD505-2E9C-101B-9397-08002B2CF9AE}" pid="21" name="PluginDependencies_19">
    <vt:lpwstr>e":"DataSource","dependencyId":":","dependencyVersion":null},{"dependencyType":"DataSource","dependencyId":":","dependencyVersion":null},{"dependencyType":"DataSource","dependencyId":":","dependencyVersion":null},{"dependencyType":"DataSource","dependency</vt:lpwstr>
  </property>
  <property fmtid="{D5CDD505-2E9C-101B-9397-08002B2CF9AE}" pid="22" name="PluginDependencies_20">
    <vt:lpwstr>Id":":","dependencyVersion":null},{"dependencyType":"DataSource","dependencyId":":","dependencyVersion":null},{"dependencyType":"DataSource","dependencyId":":","dependencyVersion":null},{"dependencyType":"DataSource","dependencyId":":","dependencyVersion"</vt:lpwstr>
  </property>
  <property fmtid="{D5CDD505-2E9C-101B-9397-08002B2CF9AE}" pid="23" name="PluginDependencies_21">
    <vt:lpwstr>:null},{"dependencyType":"DataSource","dependencyId":":","dependencyVersion":null},{"dependencyType":"DataSource","dependencyId":":","dependencyVersion":null},{"dependencyType":"DataSource","dependencyId":":","dependencyVersion":null},{"dependencyType":"D</vt:lpwstr>
  </property>
  <property fmtid="{D5CDD505-2E9C-101B-9397-08002B2CF9AE}" pid="24" name="PluginDependencies_22">
    <vt:lpwstr>ataSource","dependencyId":":","dependencyVersion":null},{"dependencyType":"DataSource","dependencyId":":","dependencyVersion":null},{"dependencyType":"DataSource","dependencyId":":","dependencyVersion":null},{"dependencyType":"DataSource","dependencyId":"</vt:lpwstr>
  </property>
  <property fmtid="{D5CDD505-2E9C-101B-9397-08002B2CF9AE}" pid="25" name="PluginDependencies_23">
    <vt:lpwstr>:","dependencyVersion":null},{"dependencyType":"DataSource","dependencyId":":","dependencyVersion":null},{"dependencyType":"DataSource","dependencyId":":","dependencyVersion":null},{"dependencyType":"DataSource","dependencyId":":","dependencyVersion":null</vt:lpwstr>
  </property>
  <property fmtid="{D5CDD505-2E9C-101B-9397-08002B2CF9AE}" pid="26" name="PluginDependencies_24">
    <vt:lpwstr>},{"dependencyType":"DataSource","dependencyId":":","dependencyVersion":null},{"dependencyType":"DataSource","dependencyId":":","dependencyVersion":null},{"dependencyType":"DataSource","dependencyId":":","dependencyVersion":null},{"dependencyType":"DataSo</vt:lpwstr>
  </property>
  <property fmtid="{D5CDD505-2E9C-101B-9397-08002B2CF9AE}" pid="27" name="PluginDependencies_25">
    <vt:lpwstr>urce","dependencyId":":","dependencyVersion":null},{"dependencyType":"DataSource","dependencyId":":","dependencyVersion":null},{"dependencyType":"DataSource","dependencyId":":","dependencyVersion":null},{"dependencyType":"DataSource","dependencyId":":","d</vt:lpwstr>
  </property>
  <property fmtid="{D5CDD505-2E9C-101B-9397-08002B2CF9AE}" pid="28" name="PluginDependencies_26">
    <vt:lpwstr>ependencyVersion":null},{"dependencyType":"DataSource","dependencyId":":","dependencyVersion":null},{"dependencyType":"DataSource","dependencyId":":","dependencyVersion":null},{"dependencyType":"DataSource","dependencyId":":","dependencyVersion":null},{"d</vt:lpwstr>
  </property>
  <property fmtid="{D5CDD505-2E9C-101B-9397-08002B2CF9AE}" pid="29" name="PluginDependencies_27">
    <vt:lpwstr>ependencyType":"DataSource","dependencyId":":","dependencyVersion":null},{"dependencyType":"DataSource","dependencyId":":","dependencyVersion":null},{"dependencyType":"DataSource","dependencyId":":","dependencyVersion":null},{"dependencyType":"DataSource"</vt:lpwstr>
  </property>
  <property fmtid="{D5CDD505-2E9C-101B-9397-08002B2CF9AE}" pid="30" name="PluginDependencies_28">
    <vt:lpwstr>,"dependencyId":":","dependencyVersion":null},{"dependencyType":"DataSource","dependencyId":":","dependencyVersion":null},{"dependencyType":"DataSource","dependencyId":":","dependencyVersion":null},{"dependencyType":"DataSource","dependencyId":":","depend</vt:lpwstr>
  </property>
  <property fmtid="{D5CDD505-2E9C-101B-9397-08002B2CF9AE}" pid="31" name="PluginDependencies_29">
    <vt:lpwstr>encyVersion":null},{"dependencyType":"DataSource","dependencyId":":","dependencyVersion":null},{"dependencyType":"DataSource","dependencyId":":","dependencyVersion":null},{"dependencyType":"DataSource","dependencyId":":","dependencyVersion":null},{"depend</vt:lpwstr>
  </property>
  <property fmtid="{D5CDD505-2E9C-101B-9397-08002B2CF9AE}" pid="32" name="PluginDependencies_30">
    <vt:lpwstr>encyType":"DataSource","dependencyId":":","dependencyVersion":null},{"dependencyType":"DataSource","dependencyId":":","dependencyVersion":null},{"dependencyType":"DataSource","dependencyId":":","dependencyVersion":null},{"dependencyType":"DataSource","dep</vt:lpwstr>
  </property>
  <property fmtid="{D5CDD505-2E9C-101B-9397-08002B2CF9AE}" pid="33" name="PluginDependencies_31">
    <vt:lpwstr>endencyId":":","dependencyVersion":null},{"dependencyType":"DataSource","dependencyId":":","dependencyVersion":null},{"dependencyType":"DataSource","dependencyId":":","dependencyVersion":null},{"dependencyType":"DataSource","dependencyId":":","dependencyV</vt:lpwstr>
  </property>
  <property fmtid="{D5CDD505-2E9C-101B-9397-08002B2CF9AE}" pid="34" name="PluginDependencies_32">
    <vt:lpwstr>ersion":null},{"dependencyType":"DataSource","dependencyId":":","dependencyVersion":null},{"dependencyType":"DataSource","dependencyId":":","dependencyVersion":null},{"dependencyType":"DataSource","dependencyId":":","dependencyVersion":null},{"dependencyT</vt:lpwstr>
  </property>
  <property fmtid="{D5CDD505-2E9C-101B-9397-08002B2CF9AE}" pid="35" name="PluginDependencies_33">
    <vt:lpwstr>ype":"DataSource","dependencyId":":","dependencyVersion":null},{"dependencyType":"DataSource","dependencyId":":","dependencyVersion":null},{"dependencyType":"DataSource","dependencyId":":","dependencyVersion":null},{"dependencyType":"DataSource","dependen</vt:lpwstr>
  </property>
  <property fmtid="{D5CDD505-2E9C-101B-9397-08002B2CF9AE}" pid="36" name="PluginDependencies_34">
    <vt:lpwstr>cyId":":","dependencyVersion":null},{"dependencyType":"DataSource","dependencyId":":","dependencyVersion":null},{"dependencyType":"DataSource","dependencyId":":","dependencyVersion":null},{"dependencyType":"DataSource","dependencyId":":","dependencyVersio</vt:lpwstr>
  </property>
  <property fmtid="{D5CDD505-2E9C-101B-9397-08002B2CF9AE}" pid="37" name="PluginDependencies_35">
    <vt:lpwstr>n":null},{"dependencyType":"DataSource","dependencyId":":","dependencyVersion":null},{"dependencyType":"DataSource","dependencyId":":","dependencyVersion":null},{"dependencyType":"DataSource","dependencyId":":","dependencyVersion":null},{"dependencyType":</vt:lpwstr>
  </property>
  <property fmtid="{D5CDD505-2E9C-101B-9397-08002B2CF9AE}" pid="38" name="PluginDependencies_36">
    <vt:lpwstr>"DataSource","dependencyId":":","dependencyVersion":null},{"dependencyType":"DataSource","dependencyId":":","dependencyVersion":null},{"dependencyType":"DataSource","dependencyId":":","dependencyVersion":null},{"dependencyType":"DataSource","dependencyId"</vt:lpwstr>
  </property>
  <property fmtid="{D5CDD505-2E9C-101B-9397-08002B2CF9AE}" pid="39" name="PluginDependencies_37">
    <vt:lpwstr>:":","dependencyVersion":null},{"dependencyType":"DataSource","dependencyId":":","dependencyVersion":null},{"dependencyType":"DataSource","dependencyId":":","dependencyVersion":null},{"dependencyType":"DataSource","dependencyId":":","dependencyVersion":nu</vt:lpwstr>
  </property>
  <property fmtid="{D5CDD505-2E9C-101B-9397-08002B2CF9AE}" pid="40" name="PluginDependencies_38">
    <vt:lpwstr>ll},{"dependencyType":"DataSource","dependencyId":":","dependencyVersion":null},{"dependencyType":"DataSource","dependencyId":":","dependencyVersion":null},{"dependencyType":"DataSource","dependencyId":":","dependencyVersion":null},{"dependencyType":"Data</vt:lpwstr>
  </property>
  <property fmtid="{D5CDD505-2E9C-101B-9397-08002B2CF9AE}" pid="41" name="PluginDependencies_39">
    <vt:lpwstr>Source","dependencyId":":","dependencyVersion":null},{"dependencyType":"DataSource","dependencyId":":","dependencyVersion":null},{"dependencyType":"DataSource","dependencyId":":","dependencyVersion":null},{"dependencyType":"DataSource","dependencyId":":",</vt:lpwstr>
  </property>
  <property fmtid="{D5CDD505-2E9C-101B-9397-08002B2CF9AE}" pid="42" name="PluginDependencies_40">
    <vt:lpwstr>"dependencyVersion":null},{"dependencyType":"DataSource","dependencyId":":","dependencyVersion":null},{"dependencyType":"DataSource","dependencyId":":","dependencyVersion":null},{"dependencyType":"DataSource","dependencyId":":","dependencyVersion":null},{</vt:lpwstr>
  </property>
  <property fmtid="{D5CDD505-2E9C-101B-9397-08002B2CF9AE}" pid="43" name="PluginDependencies_41">
    <vt:lpwstr>"dependencyType":"DataSource","dependencyId":":","dependencyVersion":null},{"dependencyType":"DataSource","dependencyId":":","dependencyVersion":null},{"dependencyType":"DataSource","dependencyId":":","dependencyVersion":null},{"dependencyType":"DataSourc</vt:lpwstr>
  </property>
  <property fmtid="{D5CDD505-2E9C-101B-9397-08002B2CF9AE}" pid="44" name="PluginDependencies_42">
    <vt:lpwstr>e","dependencyId":":","dependencyVersion":null},{"dependencyType":"DataSource","dependencyId":":","dependencyVersion":null},{"dependencyType":"DataSource","dependencyId":":","dependencyVersion":null},{"dependencyType":"DataSource","dependencyId":":","depe</vt:lpwstr>
  </property>
  <property fmtid="{D5CDD505-2E9C-101B-9397-08002B2CF9AE}" pid="45" name="PluginDependencies_43">
    <vt:lpwstr>ndencyVersion":null},{"dependencyType":"DataSource","dependencyId":":","dependencyVersion":null},{"dependencyType":"DataSource","dependencyId":":","dependencyVersion":null},{"dependencyType":"DataSource","dependencyId":":","dependencyVersion":null},{"depe</vt:lpwstr>
  </property>
  <property fmtid="{D5CDD505-2E9C-101B-9397-08002B2CF9AE}" pid="46" name="PluginDependencies_44">
    <vt:lpwstr>ndencyType":"DataSource","dependencyId":":","dependencyVersion":null},{"dependencyType":"DataSource","dependencyId":":","dependencyVersion":null},{"dependencyType":"DataSource","dependencyId":":","dependencyVersion":null},{"dependencyType":"DataSource","d</vt:lpwstr>
  </property>
  <property fmtid="{D5CDD505-2E9C-101B-9397-08002B2CF9AE}" pid="47" name="PluginDependencies_45">
    <vt:lpwstr>ependencyId":":","dependencyVersion":null},{"dependencyType":"DataSource","dependencyId":":","dependencyVersion":null},{"dependencyType":"DataSource","dependencyId":":","dependencyVersion":null},{"dependencyType":"DataSource","dependencyId":":","dependenc</vt:lpwstr>
  </property>
  <property fmtid="{D5CDD505-2E9C-101B-9397-08002B2CF9AE}" pid="48" name="PluginDependencies_46">
    <vt:lpwstr>yVersion":null},{"dependencyType":"DataSource","dependencyId":":","dependencyVersion":null},{"dependencyType":"DataSource","dependencyId":":","dependencyVersion":null},{"dependencyType":"DataSource","dependencyId":":","dependencyVersion":null},{"dependenc</vt:lpwstr>
  </property>
  <property fmtid="{D5CDD505-2E9C-101B-9397-08002B2CF9AE}" pid="49" name="PluginDependencies_47">
    <vt:lpwstr>yType":"DataSource","dependencyId":":","dependencyVersion":null},{"dependencyType":"DataSource","dependencyId":":","dependencyVersion":null},{"dependencyType":"DataSource","dependencyId":":","dependencyVersion":null},{"dependencyType":"DataSource","depend</vt:lpwstr>
  </property>
  <property fmtid="{D5CDD505-2E9C-101B-9397-08002B2CF9AE}" pid="50" name="PluginDependencies_48">
    <vt:lpwstr>encyId":":","dependencyVersion":null},{"dependencyType":"DataSource","dependencyId":":","dependencyVersion":null},{"dependencyType":"DataSource","dependencyId":":","dependencyVersion":null},{"dependencyType":"DataSource","dependencyId":":","dependencyVers</vt:lpwstr>
  </property>
  <property fmtid="{D5CDD505-2E9C-101B-9397-08002B2CF9AE}" pid="51" name="PluginDependencies_49">
    <vt:lpwstr>ion":null},{"dependencyType":"DataSource","dependencyId":":","dependencyVersion":null},{"dependencyType":"DataSource","dependencyId":":","dependencyVersion":null},{"dependencyType":"DataSource","dependencyId":":","dependencyVersion":null},{"dependencyType</vt:lpwstr>
  </property>
  <property fmtid="{D5CDD505-2E9C-101B-9397-08002B2CF9AE}" pid="52" name="PluginDependencies_50">
    <vt:lpwstr>":"DataSource","dependencyId":":","dependencyVersion":null},{"dependencyType":"DataSource","dependencyId":":","dependencyVersion":null},{"dependencyType":"DataSource","dependencyId":":","dependencyVersion":null},{"dependencyType":"DataSource","dependencyI</vt:lpwstr>
  </property>
  <property fmtid="{D5CDD505-2E9C-101B-9397-08002B2CF9AE}" pid="53" name="PluginDependencies_51">
    <vt:lpwstr>d":":","dependencyVersion":null},{"dependencyType":"DataSource","dependencyId":":","dependencyVersion":null},{"dependencyType":"DataSource","dependencyId":":","dependencyVersion":null},{"dependencyType":"DataSource","dependencyId":":","dependencyVersion":</vt:lpwstr>
  </property>
  <property fmtid="{D5CDD505-2E9C-101B-9397-08002B2CF9AE}" pid="54" name="PluginDependencies_52">
    <vt:lpwstr>null},{"dependencyType":"DataSource","dependencyId":":","dependencyVersion":null},{"dependencyType":"DataSource","dependencyId":":","dependencyVersion":null},{"dependencyType":"DataSource","dependencyId":":","dependencyVersion":null},{"dependencyType":"Da</vt:lpwstr>
  </property>
  <property fmtid="{D5CDD505-2E9C-101B-9397-08002B2CF9AE}" pid="55" name="PluginDependencies_53">
    <vt:lpwstr>taSource","dependencyId":":","dependencyVersion":null}],"635926855539746206:636045261152541359":[],"635926855539746206:636045261152541360":[],"635926855539746206:636045261152541361":[],"635926855539746206:636045261152541362":[],"635690283596553901:6357565</vt:lpwstr>
  </property>
  <property fmtid="{D5CDD505-2E9C-101B-9397-08002B2CF9AE}" pid="56" name="PluginDependencies_54">
    <vt:lpwstr>74568773657":[]}</vt:lpwstr>
  </property>
  <property fmtid="{D5CDD505-2E9C-101B-9397-08002B2CF9AE}" pid="57" name="CustomerId">
    <vt:lpwstr>auoffice</vt:lpwstr>
  </property>
  <property fmtid="{D5CDD505-2E9C-101B-9397-08002B2CF9AE}" pid="58" name="TemplateId">
    <vt:lpwstr>636196524199658508</vt:lpwstr>
  </property>
  <property fmtid="{D5CDD505-2E9C-101B-9397-08002B2CF9AE}" pid="59" name="UserProfileId">
    <vt:lpwstr>636590509043662115</vt:lpwstr>
  </property>
  <property fmtid="{D5CDD505-2E9C-101B-9397-08002B2CF9AE}" pid="60" name="TemplafyTimeStamp">
    <vt:lpwstr>2017-02-24T14:35:30.3621506Z</vt:lpwstr>
  </property>
  <property fmtid="{D5CDD505-2E9C-101B-9397-08002B2CF9AE}" pid="61" name="OfficeID">
    <vt:lpwstr>1787</vt:lpwstr>
  </property>
  <property fmtid="{D5CDD505-2E9C-101B-9397-08002B2CF9AE}" pid="62" name="colorthemechange">
    <vt:lpwstr>True</vt:lpwstr>
  </property>
</Properties>
</file>