
<file path=[Content_Types].xml><?xml version="1.0" encoding="utf-8"?>
<Types xmlns="http://schemas.openxmlformats.org/package/2006/content-types">
  <Default Extension="bin"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embedTrueTypeFonts="1">
  <p:sldMasterIdLst>
    <p:sldMasterId id="2147483648" r:id="rId4"/>
  </p:sldMasterIdLst>
  <p:notesMasterIdLst>
    <p:notesMasterId r:id="rId6"/>
  </p:notesMasterIdLst>
  <p:handoutMasterIdLst>
    <p:handoutMasterId r:id="rId7"/>
  </p:handoutMasterIdLst>
  <p:sldIdLst>
    <p:sldId id="266" r:id="rId5"/>
  </p:sldIdLst>
  <p:sldSz cx="12188825" cy="6858000"/>
  <p:notesSz cx="6797675" cy="9926638"/>
  <p:embeddedFontLst>
    <p:embeddedFont>
      <p:font typeface="Georgia" panose="02040502050405020303" pitchFamily="18" charset="0"/>
      <p:regular r:id="rId8"/>
      <p:bold r:id="rId9"/>
      <p:italic r:id="rId10"/>
      <p:boldItalic r:id="rId11"/>
    </p:embeddedFont>
    <p:embeddedFont>
      <p:font typeface="AU Peto" panose="040C0B07020602020301" pitchFamily="82" charset="0"/>
      <p:regular r:id="rId12"/>
      <p:bold r:id="rId13"/>
    </p:embeddedFont>
    <p:embeddedFont>
      <p:font typeface="Wingdings 3" panose="05040102010807070707" pitchFamily="18" charset="2"/>
      <p:regular r:id="rId14"/>
    </p:embeddedFont>
    <p:embeddedFont>
      <p:font typeface="AU Passata" panose="020B0503030502030804" pitchFamily="34" charset="0"/>
      <p:regular r:id="rId15"/>
      <p:bold r:id="rId16"/>
    </p:embeddedFont>
    <p:embeddedFont>
      <p:font typeface="AU Passata Light" panose="020B0303030902030804" pitchFamily="34" charset="0"/>
      <p:regular r:id="rId17"/>
      <p:bold r:id="rId18"/>
    </p:embeddedFont>
    <p:embeddedFont>
      <p:font typeface="Calibri" panose="020F0502020204030204" pitchFamily="34" charset="0"/>
      <p:regular r:id="rId19"/>
      <p:bold r:id="rId20"/>
      <p:italic r:id="rId21"/>
      <p:boldItalic r:id="rId22"/>
    </p:embeddedFont>
  </p:embeddedFontLst>
  <p:defaultTextStyle>
    <a:defPPr rtl="0">
      <a:defRPr lang="en-us"/>
    </a:defPPr>
    <a:lvl1pPr algn="l" rtl="0" fontAlgn="base">
      <a:lnSpc>
        <a:spcPts val="4799"/>
      </a:lnSpc>
      <a:spcBef>
        <a:spcPct val="0"/>
      </a:spcBef>
      <a:spcAft>
        <a:spcPct val="0"/>
      </a:spcAft>
      <a:buFont typeface="AU Passata" pitchFamily="34" charset="0"/>
      <a:defRPr sz="4799" kern="1200">
        <a:solidFill>
          <a:schemeClr val="tx1"/>
        </a:solidFill>
        <a:latin typeface="AU Passata" pitchFamily="34" charset="0"/>
        <a:ea typeface="+mn-ea"/>
        <a:cs typeface="+mn-cs"/>
      </a:defRPr>
    </a:lvl1pPr>
    <a:lvl2pPr marL="609493" algn="l" rtl="0" fontAlgn="base">
      <a:lnSpc>
        <a:spcPts val="4799"/>
      </a:lnSpc>
      <a:spcBef>
        <a:spcPct val="0"/>
      </a:spcBef>
      <a:spcAft>
        <a:spcPct val="0"/>
      </a:spcAft>
      <a:buFont typeface="AU Passata" pitchFamily="34" charset="0"/>
      <a:defRPr sz="4799" kern="1200">
        <a:solidFill>
          <a:schemeClr val="tx1"/>
        </a:solidFill>
        <a:latin typeface="AU Passata" pitchFamily="34" charset="0"/>
        <a:ea typeface="+mn-ea"/>
        <a:cs typeface="+mn-cs"/>
      </a:defRPr>
    </a:lvl2pPr>
    <a:lvl3pPr marL="1218987" algn="l" rtl="0" fontAlgn="base">
      <a:lnSpc>
        <a:spcPts val="4799"/>
      </a:lnSpc>
      <a:spcBef>
        <a:spcPct val="0"/>
      </a:spcBef>
      <a:spcAft>
        <a:spcPct val="0"/>
      </a:spcAft>
      <a:buFont typeface="AU Passata" pitchFamily="34" charset="0"/>
      <a:defRPr sz="4799" kern="1200">
        <a:solidFill>
          <a:schemeClr val="tx1"/>
        </a:solidFill>
        <a:latin typeface="AU Passata" pitchFamily="34" charset="0"/>
        <a:ea typeface="+mn-ea"/>
        <a:cs typeface="+mn-cs"/>
      </a:defRPr>
    </a:lvl3pPr>
    <a:lvl4pPr marL="1828480" algn="l" rtl="0" fontAlgn="base">
      <a:lnSpc>
        <a:spcPts val="4799"/>
      </a:lnSpc>
      <a:spcBef>
        <a:spcPct val="0"/>
      </a:spcBef>
      <a:spcAft>
        <a:spcPct val="0"/>
      </a:spcAft>
      <a:buFont typeface="AU Passata" pitchFamily="34" charset="0"/>
      <a:defRPr sz="4799" kern="1200">
        <a:solidFill>
          <a:schemeClr val="tx1"/>
        </a:solidFill>
        <a:latin typeface="AU Passata" pitchFamily="34" charset="0"/>
        <a:ea typeface="+mn-ea"/>
        <a:cs typeface="+mn-cs"/>
      </a:defRPr>
    </a:lvl4pPr>
    <a:lvl5pPr marL="2437973" algn="l" rtl="0" fontAlgn="base">
      <a:lnSpc>
        <a:spcPts val="4799"/>
      </a:lnSpc>
      <a:spcBef>
        <a:spcPct val="0"/>
      </a:spcBef>
      <a:spcAft>
        <a:spcPct val="0"/>
      </a:spcAft>
      <a:buFont typeface="AU Passata" pitchFamily="34" charset="0"/>
      <a:defRPr sz="4799" kern="1200">
        <a:solidFill>
          <a:schemeClr val="tx1"/>
        </a:solidFill>
        <a:latin typeface="AU Passata" pitchFamily="34" charset="0"/>
        <a:ea typeface="+mn-ea"/>
        <a:cs typeface="+mn-cs"/>
      </a:defRPr>
    </a:lvl5pPr>
    <a:lvl6pPr marL="3047467" algn="l" defTabSz="1218987" rtl="0" eaLnBrk="1" latinLnBrk="0" hangingPunct="1">
      <a:defRPr sz="4799" kern="1200">
        <a:solidFill>
          <a:schemeClr val="tx1"/>
        </a:solidFill>
        <a:latin typeface="AU Passata" pitchFamily="34" charset="0"/>
        <a:ea typeface="+mn-ea"/>
        <a:cs typeface="+mn-cs"/>
      </a:defRPr>
    </a:lvl6pPr>
    <a:lvl7pPr marL="3656960" algn="l" defTabSz="1218987" rtl="0" eaLnBrk="1" latinLnBrk="0" hangingPunct="1">
      <a:defRPr sz="4799" kern="1200">
        <a:solidFill>
          <a:schemeClr val="tx1"/>
        </a:solidFill>
        <a:latin typeface="AU Passata" pitchFamily="34" charset="0"/>
        <a:ea typeface="+mn-ea"/>
        <a:cs typeface="+mn-cs"/>
      </a:defRPr>
    </a:lvl7pPr>
    <a:lvl8pPr marL="4266453" algn="l" defTabSz="1218987" rtl="0" eaLnBrk="1" latinLnBrk="0" hangingPunct="1">
      <a:defRPr sz="4799" kern="1200">
        <a:solidFill>
          <a:schemeClr val="tx1"/>
        </a:solidFill>
        <a:latin typeface="AU Passata" pitchFamily="34" charset="0"/>
        <a:ea typeface="+mn-ea"/>
        <a:cs typeface="+mn-cs"/>
      </a:defRPr>
    </a:lvl8pPr>
    <a:lvl9pPr marL="4875947" algn="l" defTabSz="1218987" rtl="0" eaLnBrk="1" latinLnBrk="0" hangingPunct="1">
      <a:defRPr sz="4799" kern="1200">
        <a:solidFill>
          <a:schemeClr val="tx1"/>
        </a:solidFill>
        <a:latin typeface="AU Passata"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546"/>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466B6C-FB0E-40FF-9024-7CC13C10E5D8}" v="62" dt="2021-05-07T10:30:50.874"/>
    <p1510:client id="{50EB49A0-A232-49F1-A397-0125C5B4F9CD}" v="4" dt="2021-05-07T10:34:59.8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3457" autoAdjust="0"/>
  </p:normalViewPr>
  <p:slideViewPr>
    <p:cSldViewPr snapToObjects="1" showGuides="1">
      <p:cViewPr varScale="1">
        <p:scale>
          <a:sx n="113" d="100"/>
          <a:sy n="113" d="100"/>
        </p:scale>
        <p:origin x="822" y="96"/>
      </p:cViewPr>
      <p:guideLst/>
    </p:cSldViewPr>
  </p:slideViewPr>
  <p:notesTextViewPr>
    <p:cViewPr>
      <p:scale>
        <a:sx n="100" d="100"/>
        <a:sy n="100" d="100"/>
      </p:scale>
      <p:origin x="0" y="0"/>
    </p:cViewPr>
  </p:notesTextViewPr>
  <p:sorterViewPr>
    <p:cViewPr>
      <p:scale>
        <a:sx n="100" d="100"/>
        <a:sy n="100" d="100"/>
      </p:scale>
      <p:origin x="0" y="0"/>
    </p:cViewPr>
  </p:sorterViewPr>
  <p:notesViewPr>
    <p:cSldViewPr snapToObjects="1">
      <p:cViewPr varScale="1">
        <p:scale>
          <a:sx n="87" d="100"/>
          <a:sy n="87" d="100"/>
        </p:scale>
        <p:origin x="3762" y="7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14.fntdata"/><Relationship Id="rId7" Type="http://schemas.openxmlformats.org/officeDocument/2006/relationships/handoutMaster" Target="handoutMasters/handoutMaster1.xml"/><Relationship Id="rId12" Type="http://schemas.openxmlformats.org/officeDocument/2006/relationships/font" Target="fonts/font5.fntdata"/><Relationship Id="rId17" Type="http://schemas.openxmlformats.org/officeDocument/2006/relationships/font" Target="fonts/font10.fntdata"/><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font" Target="fonts/font9.fntdata"/><Relationship Id="rId20" Type="http://schemas.openxmlformats.org/officeDocument/2006/relationships/font" Target="fonts/font13.fntdata"/><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font" Target="fonts/font4.fntdata"/><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font" Target="fonts/font8.fntdata"/><Relationship Id="rId23" Type="http://schemas.openxmlformats.org/officeDocument/2006/relationships/presProps" Target="presProps.xml"/><Relationship Id="rId10" Type="http://schemas.openxmlformats.org/officeDocument/2006/relationships/font" Target="fonts/font3.fntdata"/><Relationship Id="rId19" Type="http://schemas.openxmlformats.org/officeDocument/2006/relationships/font" Target="fonts/font12.fntdata"/><Relationship Id="rId4" Type="http://schemas.openxmlformats.org/officeDocument/2006/relationships/slideMaster" Target="slideMasters/slideMaster1.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font" Target="fonts/font15.fntdata"/><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bodyPr>
          <a:lstStyle>
            <a:lvl1pPr>
              <a:lnSpc>
                <a:spcPct val="100000"/>
              </a:lnSpc>
              <a:buFontTx/>
              <a:buNone/>
              <a:defRPr sz="1200"/>
            </a:lvl1pPr>
          </a:lstStyle>
          <a:p>
            <a:pPr rtl="0">
              <a:defRPr/>
            </a:pPr>
            <a:endParaRPr lang="en-GB" dirty="0"/>
          </a:p>
        </p:txBody>
      </p:sp>
      <p:sp>
        <p:nvSpPr>
          <p:cNvPr id="39939" name="Rectangle 3"/>
          <p:cNvSpPr>
            <a:spLocks noGrp="1" noChangeArrowheads="1"/>
          </p:cNvSpPr>
          <p:nvPr>
            <p:ph type="dt" sz="quarter" idx="1"/>
          </p:nvPr>
        </p:nvSpPr>
        <p:spPr bwMode="auto">
          <a:xfrm>
            <a:off x="3850443" y="0"/>
            <a:ext cx="2945659" cy="496332"/>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bodyPr>
          <a:lstStyle>
            <a:lvl1pPr algn="r">
              <a:lnSpc>
                <a:spcPct val="100000"/>
              </a:lnSpc>
              <a:buFontTx/>
              <a:buNone/>
              <a:defRPr sz="1200"/>
            </a:lvl1pPr>
          </a:lstStyle>
          <a:p>
            <a:pPr rtl="0">
              <a:defRPr/>
            </a:pPr>
            <a:endParaRPr lang="en-GB" dirty="0"/>
          </a:p>
        </p:txBody>
      </p:sp>
      <p:sp>
        <p:nvSpPr>
          <p:cNvPr id="39940" name="Rectangle 4"/>
          <p:cNvSpPr>
            <a:spLocks noGrp="1" noChangeArrowheads="1"/>
          </p:cNvSpPr>
          <p:nvPr>
            <p:ph type="ftr" sz="quarter" idx="2"/>
          </p:nvPr>
        </p:nvSpPr>
        <p:spPr bwMode="auto">
          <a:xfrm>
            <a:off x="0" y="9428583"/>
            <a:ext cx="2945659" cy="496332"/>
          </a:xfrm>
          <a:prstGeom prst="rect">
            <a:avLst/>
          </a:prstGeom>
          <a:noFill/>
          <a:ln w="9525">
            <a:noFill/>
            <a:miter lim="800000"/>
            <a:headEnd/>
            <a:tailEnd/>
          </a:ln>
          <a:effectLst/>
        </p:spPr>
        <p:txBody>
          <a:bodyPr vert="horz" wrap="square" lIns="91440" tIns="45720" rIns="91440" bIns="45720" numCol="1" rtlCol="0" anchor="b" anchorCtr="0" compatLnSpc="1">
            <a:prstTxWarp prst="textNoShape">
              <a:avLst/>
            </a:prstTxWarp>
          </a:bodyPr>
          <a:lstStyle>
            <a:lvl1pPr>
              <a:lnSpc>
                <a:spcPct val="100000"/>
              </a:lnSpc>
              <a:buFontTx/>
              <a:buNone/>
              <a:defRPr sz="1200"/>
            </a:lvl1pPr>
          </a:lstStyle>
          <a:p>
            <a:pPr rtl="0">
              <a:defRPr/>
            </a:pPr>
            <a:endParaRPr lang="en-GB" dirty="0"/>
          </a:p>
        </p:txBody>
      </p:sp>
      <p:sp>
        <p:nvSpPr>
          <p:cNvPr id="39941" name="Rectangle 5"/>
          <p:cNvSpPr>
            <a:spLocks noGrp="1" noChangeArrowheads="1"/>
          </p:cNvSpPr>
          <p:nvPr>
            <p:ph type="sldNum" sz="quarter" idx="3"/>
          </p:nvPr>
        </p:nvSpPr>
        <p:spPr bwMode="auto">
          <a:xfrm>
            <a:off x="3850443" y="9428583"/>
            <a:ext cx="2945659" cy="496332"/>
          </a:xfrm>
          <a:prstGeom prst="rect">
            <a:avLst/>
          </a:prstGeom>
          <a:noFill/>
          <a:ln w="9525">
            <a:noFill/>
            <a:miter lim="800000"/>
            <a:headEnd/>
            <a:tailEnd/>
          </a:ln>
          <a:effectLst/>
        </p:spPr>
        <p:txBody>
          <a:bodyPr vert="horz" wrap="square" lIns="91440" tIns="45720" rIns="91440" bIns="45720" numCol="1" rtlCol="0" anchor="b" anchorCtr="0" compatLnSpc="1">
            <a:prstTxWarp prst="textNoShape">
              <a:avLst/>
            </a:prstTxWarp>
          </a:bodyPr>
          <a:lstStyle>
            <a:lvl1pPr algn="r">
              <a:lnSpc>
                <a:spcPct val="100000"/>
              </a:lnSpc>
              <a:buFontTx/>
              <a:buNone/>
              <a:defRPr sz="1200"/>
            </a:lvl1pPr>
          </a:lstStyle>
          <a:p>
            <a:pPr rtl="0">
              <a:defRPr/>
            </a:pPr>
            <a:fld id="{88DF0C21-DE6B-488F-B9D9-B7FE08733B70}" type="slidenum">
              <a:rPr lang="en-GB"/>
              <a:pPr rtl="0">
                <a:defRPr/>
              </a:pPr>
              <a:t>‹#›</a:t>
            </a:fld>
            <a:endParaRPr lang="en-GB" dirty="0"/>
          </a:p>
        </p:txBody>
      </p:sp>
    </p:spTree>
    <p:extLst>
      <p:ext uri="{BB962C8B-B14F-4D97-AF65-F5344CB8AC3E}">
        <p14:creationId xmlns:p14="http://schemas.microsoft.com/office/powerpoint/2010/main" val="7158050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bodyPr>
          <a:lstStyle>
            <a:lvl1pPr>
              <a:lnSpc>
                <a:spcPct val="100000"/>
              </a:lnSpc>
              <a:buFontTx/>
              <a:buNone/>
              <a:defRPr sz="1200"/>
            </a:lvl1pPr>
          </a:lstStyle>
          <a:p>
            <a:pPr rtl="0">
              <a:defRPr/>
            </a:pPr>
            <a:endParaRPr lang="en-GB" dirty="0"/>
          </a:p>
        </p:txBody>
      </p:sp>
      <p:sp>
        <p:nvSpPr>
          <p:cNvPr id="4099" name="Rectangle 3"/>
          <p:cNvSpPr>
            <a:spLocks noGrp="1" noChangeArrowheads="1"/>
          </p:cNvSpPr>
          <p:nvPr>
            <p:ph type="dt" idx="1"/>
          </p:nvPr>
        </p:nvSpPr>
        <p:spPr bwMode="auto">
          <a:xfrm>
            <a:off x="3850443" y="0"/>
            <a:ext cx="2945659" cy="496332"/>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bodyPr>
          <a:lstStyle>
            <a:lvl1pPr algn="r">
              <a:lnSpc>
                <a:spcPct val="100000"/>
              </a:lnSpc>
              <a:buFontTx/>
              <a:buNone/>
              <a:defRPr sz="1200"/>
            </a:lvl1pPr>
          </a:lstStyle>
          <a:p>
            <a:pPr rtl="0">
              <a:defRPr/>
            </a:pPr>
            <a:endParaRPr lang="en-GB" dirty="0"/>
          </a:p>
        </p:txBody>
      </p:sp>
      <p:sp>
        <p:nvSpPr>
          <p:cNvPr id="7172" name="Rectangle 4"/>
          <p:cNvSpPr>
            <a:spLocks noGrp="1" noRot="1" noChangeAspect="1" noChangeArrowheads="1" noTextEdit="1"/>
          </p:cNvSpPr>
          <p:nvPr>
            <p:ph type="sldImg" idx="2"/>
          </p:nvPr>
        </p:nvSpPr>
        <p:spPr bwMode="auto">
          <a:xfrm>
            <a:off x="92075" y="744538"/>
            <a:ext cx="6613525" cy="3722687"/>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79768" y="4715153"/>
            <a:ext cx="5438140" cy="4466987"/>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body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102" name="Rectangle 6"/>
          <p:cNvSpPr>
            <a:spLocks noGrp="1" noChangeArrowheads="1"/>
          </p:cNvSpPr>
          <p:nvPr>
            <p:ph type="ftr" sz="quarter" idx="4"/>
          </p:nvPr>
        </p:nvSpPr>
        <p:spPr bwMode="auto">
          <a:xfrm>
            <a:off x="0" y="9428583"/>
            <a:ext cx="2945659" cy="496332"/>
          </a:xfrm>
          <a:prstGeom prst="rect">
            <a:avLst/>
          </a:prstGeom>
          <a:noFill/>
          <a:ln w="9525">
            <a:noFill/>
            <a:miter lim="800000"/>
            <a:headEnd/>
            <a:tailEnd/>
          </a:ln>
          <a:effectLst/>
        </p:spPr>
        <p:txBody>
          <a:bodyPr vert="horz" wrap="square" lIns="91440" tIns="45720" rIns="91440" bIns="45720" numCol="1" rtlCol="0" anchor="b" anchorCtr="0" compatLnSpc="1">
            <a:prstTxWarp prst="textNoShape">
              <a:avLst/>
            </a:prstTxWarp>
          </a:bodyPr>
          <a:lstStyle>
            <a:lvl1pPr>
              <a:lnSpc>
                <a:spcPct val="100000"/>
              </a:lnSpc>
              <a:buFontTx/>
              <a:buNone/>
              <a:defRPr sz="1200"/>
            </a:lvl1pPr>
          </a:lstStyle>
          <a:p>
            <a:pPr rtl="0">
              <a:defRPr/>
            </a:pPr>
            <a:endParaRPr lang="en-GB" dirty="0"/>
          </a:p>
        </p:txBody>
      </p:sp>
      <p:sp>
        <p:nvSpPr>
          <p:cNvPr id="4103" name="Rectangle 7"/>
          <p:cNvSpPr>
            <a:spLocks noGrp="1" noChangeArrowheads="1"/>
          </p:cNvSpPr>
          <p:nvPr>
            <p:ph type="sldNum" sz="quarter" idx="5"/>
          </p:nvPr>
        </p:nvSpPr>
        <p:spPr bwMode="auto">
          <a:xfrm>
            <a:off x="3850443" y="9428583"/>
            <a:ext cx="2945659" cy="496332"/>
          </a:xfrm>
          <a:prstGeom prst="rect">
            <a:avLst/>
          </a:prstGeom>
          <a:noFill/>
          <a:ln w="9525">
            <a:noFill/>
            <a:miter lim="800000"/>
            <a:headEnd/>
            <a:tailEnd/>
          </a:ln>
          <a:effectLst/>
        </p:spPr>
        <p:txBody>
          <a:bodyPr vert="horz" wrap="square" lIns="91440" tIns="45720" rIns="91440" bIns="45720" numCol="1" rtlCol="0" anchor="b" anchorCtr="0" compatLnSpc="1">
            <a:prstTxWarp prst="textNoShape">
              <a:avLst/>
            </a:prstTxWarp>
          </a:bodyPr>
          <a:lstStyle>
            <a:lvl1pPr algn="r">
              <a:lnSpc>
                <a:spcPct val="100000"/>
              </a:lnSpc>
              <a:buFontTx/>
              <a:buNone/>
              <a:defRPr sz="1200"/>
            </a:lvl1pPr>
          </a:lstStyle>
          <a:p>
            <a:pPr rtl="0">
              <a:defRPr/>
            </a:pPr>
            <a:fld id="{72C160C3-3AB6-49C1-8001-AFDAD271EB5B}" type="slidenum">
              <a:rPr lang="en-GB"/>
              <a:pPr rtl="0">
                <a:defRPr/>
              </a:pPr>
              <a:t>‹#›</a:t>
            </a:fld>
            <a:endParaRPr lang="en-GB" dirty="0"/>
          </a:p>
        </p:txBody>
      </p:sp>
    </p:spTree>
    <p:extLst>
      <p:ext uri="{BB962C8B-B14F-4D97-AF65-F5344CB8AC3E}">
        <p14:creationId xmlns:p14="http://schemas.microsoft.com/office/powerpoint/2010/main" val="24450390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00" kern="1200">
        <a:solidFill>
          <a:schemeClr val="tx1"/>
        </a:solidFill>
        <a:latin typeface="AU Passata" pitchFamily="34" charset="0"/>
        <a:ea typeface="+mn-ea"/>
        <a:cs typeface="Arial" charset="0"/>
      </a:defRPr>
    </a:lvl1pPr>
    <a:lvl2pPr marL="609493" algn="l" rtl="0" eaLnBrk="0" fontAlgn="base" hangingPunct="0">
      <a:spcBef>
        <a:spcPct val="30000"/>
      </a:spcBef>
      <a:spcAft>
        <a:spcPct val="0"/>
      </a:spcAft>
      <a:defRPr sz="1600" kern="1200">
        <a:solidFill>
          <a:schemeClr val="tx1"/>
        </a:solidFill>
        <a:latin typeface="AU Passata" pitchFamily="34" charset="0"/>
        <a:ea typeface="+mn-ea"/>
        <a:cs typeface="Arial" charset="0"/>
      </a:defRPr>
    </a:lvl2pPr>
    <a:lvl3pPr marL="1218987" algn="l" rtl="0" eaLnBrk="0" fontAlgn="base" hangingPunct="0">
      <a:spcBef>
        <a:spcPct val="30000"/>
      </a:spcBef>
      <a:spcAft>
        <a:spcPct val="0"/>
      </a:spcAft>
      <a:defRPr sz="1600" kern="1200">
        <a:solidFill>
          <a:schemeClr val="tx1"/>
        </a:solidFill>
        <a:latin typeface="AU Passata" pitchFamily="34" charset="0"/>
        <a:ea typeface="+mn-ea"/>
        <a:cs typeface="Arial" charset="0"/>
      </a:defRPr>
    </a:lvl3pPr>
    <a:lvl4pPr marL="1828480" algn="l" rtl="0" eaLnBrk="0" fontAlgn="base" hangingPunct="0">
      <a:spcBef>
        <a:spcPct val="30000"/>
      </a:spcBef>
      <a:spcAft>
        <a:spcPct val="0"/>
      </a:spcAft>
      <a:defRPr sz="1600" kern="1200">
        <a:solidFill>
          <a:schemeClr val="tx1"/>
        </a:solidFill>
        <a:latin typeface="AU Passata" pitchFamily="34" charset="0"/>
        <a:ea typeface="+mn-ea"/>
        <a:cs typeface="Arial" charset="0"/>
      </a:defRPr>
    </a:lvl4pPr>
    <a:lvl5pPr marL="2437973" algn="l" rtl="0" eaLnBrk="0" fontAlgn="base" hangingPunct="0">
      <a:spcBef>
        <a:spcPct val="30000"/>
      </a:spcBef>
      <a:spcAft>
        <a:spcPct val="0"/>
      </a:spcAft>
      <a:defRPr sz="1600" kern="1200">
        <a:solidFill>
          <a:schemeClr val="tx1"/>
        </a:solidFill>
        <a:latin typeface="AU Passata" pitchFamily="34" charset="0"/>
        <a:ea typeface="+mn-ea"/>
        <a:cs typeface="Arial" charset="0"/>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da-DK" dirty="0"/>
          </a:p>
        </p:txBody>
      </p:sp>
      <p:sp>
        <p:nvSpPr>
          <p:cNvPr id="4" name="Slide Number Placeholder 3"/>
          <p:cNvSpPr>
            <a:spLocks noGrp="1"/>
          </p:cNvSpPr>
          <p:nvPr>
            <p:ph type="sldNum" sz="quarter" idx="10"/>
          </p:nvPr>
        </p:nvSpPr>
        <p:spPr/>
        <p:txBody>
          <a:bodyPr rtlCol="0"/>
          <a:lstStyle/>
          <a:p>
            <a:pPr rtl="0">
              <a:defRPr/>
            </a:pPr>
            <a:fld id="{72C160C3-3AB6-49C1-8001-AFDAD271EB5B}" type="slidenum">
              <a:rPr lang="en-GB" smtClean="0"/>
              <a:pPr rtl="0">
                <a:defRPr/>
              </a:pPr>
              <a:t>1</a:t>
            </a:fld>
            <a:endParaRPr lang="en-GB" dirty="0"/>
          </a:p>
        </p:txBody>
      </p:sp>
    </p:spTree>
    <p:extLst>
      <p:ext uri="{BB962C8B-B14F-4D97-AF65-F5344CB8AC3E}">
        <p14:creationId xmlns:p14="http://schemas.microsoft.com/office/powerpoint/2010/main" val="20174798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bin"/><Relationship Id="rId1" Type="http://schemas.openxmlformats.org/officeDocument/2006/relationships/slideMaster" Target="../slideMasters/slideMaster1.xml"/><Relationship Id="rId5" Type="http://schemas.openxmlformats.org/officeDocument/2006/relationships/image" Target="../media/image7.emf"/><Relationship Id="rId4" Type="http://schemas.openxmlformats.org/officeDocument/2006/relationships/image" Target="../media/image6.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s">
    <p:spTree>
      <p:nvGrpSpPr>
        <p:cNvPr id="1" name=""/>
        <p:cNvGrpSpPr/>
        <p:nvPr/>
      </p:nvGrpSpPr>
      <p:grpSpPr>
        <a:xfrm>
          <a:off x="0" y="0"/>
          <a:ext cx="0" cy="0"/>
          <a:chOff x="0" y="0"/>
          <a:chExt cx="0" cy="0"/>
        </a:xfrm>
      </p:grpSpPr>
      <p:pic>
        <p:nvPicPr>
          <p:cNvPr id="54" name="Farvet baggrund"/>
          <p:cNvPicPr preferRelativeResize="0">
            <a:picLocks/>
          </p:cNvPicPr>
          <p:nvPr userDrawn="1"/>
        </p:nvPicPr>
        <p:blipFill>
          <a:blip r:embed="rId2">
            <a:extLst>
              <a:ext uri="{28A0092B-C50C-407E-A947-70E740481C1C}">
                <a14:useLocalDpi xmlns:a14="http://schemas.microsoft.com/office/drawing/2010/main" val="0"/>
              </a:ext>
            </a:extLst>
          </a:blip>
          <a:stretch>
            <a:fillRect/>
          </a:stretch>
        </p:blipFill>
        <p:spPr>
          <a:xfrm>
            <a:off x="0" y="0"/>
            <a:ext cx="12188825" cy="6858000"/>
          </a:xfrm>
          <a:prstGeom prst="rect">
            <a:avLst/>
          </a:prstGeom>
          <a:solidFill>
            <a:schemeClr val="tx2"/>
          </a:solidFill>
        </p:spPr>
      </p:pic>
      <p:sp>
        <p:nvSpPr>
          <p:cNvPr id="34819" name="Title 1"/>
          <p:cNvSpPr>
            <a:spLocks noGrp="1" noChangeArrowheads="1"/>
          </p:cNvSpPr>
          <p:nvPr>
            <p:ph type="ctrTitle"/>
          </p:nvPr>
        </p:nvSpPr>
        <p:spPr>
          <a:xfrm>
            <a:off x="985838" y="2482343"/>
            <a:ext cx="10220325" cy="1661993"/>
          </a:xfrm>
        </p:spPr>
        <p:txBody>
          <a:bodyPr wrap="square" rtlCol="0" anchor="ctr" anchorCtr="0">
            <a:spAutoFit/>
          </a:bodyPr>
          <a:lstStyle>
            <a:lvl1pPr>
              <a:lnSpc>
                <a:spcPct val="90000"/>
              </a:lnSpc>
              <a:defRPr sz="6000" baseline="0">
                <a:solidFill>
                  <a:schemeClr val="bg1"/>
                </a:solidFill>
                <a:latin typeface="AU Passata Light" panose="020B0303030902030804" pitchFamily="34" charset="0"/>
              </a:defRPr>
            </a:lvl1pPr>
          </a:lstStyle>
          <a:p>
            <a:pPr rtl="0"/>
            <a:r>
              <a:rPr lang="en-gb"/>
              <a:t>Click to edit Master title style</a:t>
            </a:r>
            <a:endParaRPr lang="da-DK"/>
          </a:p>
        </p:txBody>
      </p:sp>
      <p:sp>
        <p:nvSpPr>
          <p:cNvPr id="15" name="TextBox 14"/>
          <p:cNvSpPr txBox="1"/>
          <p:nvPr userDrawn="1"/>
        </p:nvSpPr>
        <p:spPr>
          <a:xfrm>
            <a:off x="-1973598" y="3082506"/>
            <a:ext cx="1825892" cy="307777"/>
          </a:xfrm>
          <a:prstGeom prst="rect">
            <a:avLst/>
          </a:prstGeom>
          <a:noFill/>
        </p:spPr>
        <p:txBody>
          <a:bodyPr wrap="square" lIns="0" tIns="0" rIns="0" bIns="0" rtlCol="0">
            <a:spAutoFit/>
          </a:bodyPr>
          <a:lstStyle/>
          <a:p>
            <a:pPr algn="r" rtl="0">
              <a:lnSpc>
                <a:spcPct val="100000"/>
              </a:lnSpc>
            </a:pPr>
            <a:r>
              <a:rPr lang="en-gb" sz="1000" noProof="1">
                <a:solidFill>
                  <a:schemeClr val="tx1">
                    <a:lumMod val="75000"/>
                    <a:lumOff val="25000"/>
                  </a:schemeClr>
                </a:solidFill>
              </a:rPr>
              <a:t>Ændr 2. linje eller ord til</a:t>
            </a:r>
            <a:endParaRPr lang="da-DK" dirty="0"/>
          </a:p>
          <a:p>
            <a:pPr algn="r" rtl="0">
              <a:lnSpc>
                <a:spcPct val="100000"/>
              </a:lnSpc>
            </a:pPr>
            <a:r>
              <a:rPr lang="en-gb" sz="1000" noProof="1">
                <a:solidFill>
                  <a:schemeClr val="tx1">
                    <a:lumMod val="75000"/>
                    <a:lumOff val="25000"/>
                  </a:schemeClr>
                </a:solidFill>
              </a:rPr>
              <a:t>AU Passata Bold</a:t>
            </a:r>
            <a:endParaRPr lang="da-DK" sz="4799" dirty="0"/>
          </a:p>
        </p:txBody>
      </p:sp>
      <p:sp>
        <p:nvSpPr>
          <p:cNvPr id="33" name="OFF_logo2Computed"/>
          <p:cNvSpPr txBox="1">
            <a:spLocks noChangeArrowheads="1"/>
          </p:cNvSpPr>
          <p:nvPr userDrawn="1"/>
        </p:nvSpPr>
        <p:spPr bwMode="auto">
          <a:xfrm>
            <a:off x="972000" y="5997600"/>
            <a:ext cx="2350045" cy="676612"/>
          </a:xfrm>
          <a:prstGeom prst="rect">
            <a:avLst/>
          </a:prstGeom>
          <a:noFill/>
          <a:ln w="1778" algn="ctr">
            <a:noFill/>
            <a:miter lim="800000"/>
            <a:headEnd/>
            <a:tailEnd/>
          </a:ln>
          <a:effectLst/>
        </p:spPr>
        <p:txBody>
          <a:bodyPr wrap="square" lIns="0" tIns="583200" rIns="0" bIns="0" rtlCol="0">
            <a:spAutoFit/>
          </a:bodyPr>
          <a:lstStyle/>
          <a:p>
            <a:pPr rtl="0">
              <a:lnSpc>
                <a:spcPct val="95000"/>
              </a:lnSpc>
              <a:defRPr/>
            </a:pPr>
            <a:endParaRPr lang="da-DK" sz="600" cap="all" spc="40" baseline="0" dirty="0">
              <a:solidFill>
                <a:schemeClr val="bg1"/>
              </a:solidFill>
              <a:latin typeface="AU Passata Light" pitchFamily="34" charset="0"/>
            </a:endParaRPr>
          </a:p>
        </p:txBody>
      </p:sp>
      <p:sp>
        <p:nvSpPr>
          <p:cNvPr id="34" name="Date_DateCustomA"/>
          <p:cNvSpPr txBox="1">
            <a:spLocks noChangeArrowheads="1"/>
          </p:cNvSpPr>
          <p:nvPr userDrawn="1"/>
        </p:nvSpPr>
        <p:spPr bwMode="auto">
          <a:xfrm>
            <a:off x="3691333" y="5997600"/>
            <a:ext cx="2271840" cy="582176"/>
          </a:xfrm>
          <a:prstGeom prst="rect">
            <a:avLst/>
          </a:prstGeom>
          <a:noFill/>
          <a:ln w="1778" algn="ctr">
            <a:noFill/>
            <a:miter lim="800000"/>
            <a:headEnd/>
            <a:tailEnd/>
          </a:ln>
          <a:effectLst/>
        </p:spPr>
        <p:txBody>
          <a:bodyPr wrap="square" lIns="0" tIns="475200" rIns="0" bIns="0" rtlCol="0" anchor="t" anchorCtr="0">
            <a:spAutoFit/>
          </a:bodyPr>
          <a:lstStyle/>
          <a:p>
            <a:pPr algn="r" rtl="0">
              <a:lnSpc>
                <a:spcPct val="95000"/>
              </a:lnSpc>
              <a:defRPr/>
            </a:pPr>
            <a:r>
              <a:rPr lang="en-gb" sz="700" b="0" cap="all">
                <a:solidFill>
                  <a:schemeClr val="bg1"/>
                </a:solidFill>
                <a:latin typeface="+mn-lt"/>
              </a:rPr>
              <a:t>28. april 2021</a:t>
            </a:r>
          </a:p>
        </p:txBody>
      </p:sp>
      <p:sp>
        <p:nvSpPr>
          <p:cNvPr id="36" name="USR_Title"/>
          <p:cNvSpPr txBox="1">
            <a:spLocks noChangeArrowheads="1"/>
          </p:cNvSpPr>
          <p:nvPr userDrawn="1"/>
        </p:nvSpPr>
        <p:spPr bwMode="auto">
          <a:xfrm>
            <a:off x="6240044" y="5997600"/>
            <a:ext cx="2982416" cy="582176"/>
          </a:xfrm>
          <a:prstGeom prst="rect">
            <a:avLst/>
          </a:prstGeom>
          <a:noFill/>
          <a:ln w="1778" algn="ctr">
            <a:noFill/>
            <a:miter lim="800000"/>
            <a:headEnd/>
            <a:tailEnd/>
          </a:ln>
          <a:effectLst/>
        </p:spPr>
        <p:txBody>
          <a:bodyPr lIns="0" tIns="475200" rIns="0" bIns="0" rtlCol="0" anchor="t" anchorCtr="0">
            <a:spAutoFit/>
          </a:bodyPr>
          <a:lstStyle/>
          <a:p>
            <a:pPr algn="l" rtl="0">
              <a:lnSpc>
                <a:spcPct val="95000"/>
              </a:lnSpc>
              <a:defRPr/>
            </a:pPr>
            <a:r>
              <a:rPr lang="en-gb" sz="700" b="0" cap="all">
                <a:solidFill>
                  <a:schemeClr val="bg1"/>
                </a:solidFill>
                <a:latin typeface="+mn-lt"/>
              </a:rPr>
              <a:t>Distanceledelse</a:t>
            </a:r>
          </a:p>
        </p:txBody>
      </p:sp>
      <p:sp>
        <p:nvSpPr>
          <p:cNvPr id="35" name="FLD_Event"/>
          <p:cNvSpPr txBox="1">
            <a:spLocks noChangeArrowheads="1"/>
          </p:cNvSpPr>
          <p:nvPr userDrawn="1"/>
        </p:nvSpPr>
        <p:spPr bwMode="auto">
          <a:xfrm>
            <a:off x="3691333" y="5997600"/>
            <a:ext cx="2271840" cy="447676"/>
          </a:xfrm>
          <a:prstGeom prst="rect">
            <a:avLst/>
          </a:prstGeom>
          <a:noFill/>
          <a:ln w="1778" algn="ctr">
            <a:noFill/>
            <a:miter lim="800000"/>
            <a:headEnd/>
            <a:tailEnd/>
          </a:ln>
          <a:effectLst/>
        </p:spPr>
        <p:txBody>
          <a:bodyPr wrap="square" lIns="0" tIns="342000" rIns="0" bIns="0" rtlCol="0" anchor="t" anchorCtr="0">
            <a:spAutoFit/>
          </a:bodyPr>
          <a:lstStyle/>
          <a:p>
            <a:pPr algn="r" rtl="0">
              <a:lnSpc>
                <a:spcPct val="95000"/>
              </a:lnSpc>
              <a:defRPr/>
            </a:pPr>
            <a:endParaRPr lang="da-DK" sz="700" b="0" cap="all" baseline="0" dirty="0">
              <a:solidFill>
                <a:schemeClr val="bg1"/>
              </a:solidFill>
              <a:latin typeface="+mn-lt"/>
            </a:endParaRPr>
          </a:p>
        </p:txBody>
      </p:sp>
      <p:sp>
        <p:nvSpPr>
          <p:cNvPr id="37" name="USR_Name"/>
          <p:cNvSpPr txBox="1">
            <a:spLocks noChangeArrowheads="1"/>
          </p:cNvSpPr>
          <p:nvPr userDrawn="1"/>
        </p:nvSpPr>
        <p:spPr bwMode="auto">
          <a:xfrm>
            <a:off x="6240044" y="5997600"/>
            <a:ext cx="2982416" cy="444040"/>
          </a:xfrm>
          <a:prstGeom prst="rect">
            <a:avLst/>
          </a:prstGeom>
          <a:noFill/>
          <a:ln w="1778" algn="ctr">
            <a:noFill/>
            <a:miter lim="800000"/>
            <a:headEnd/>
            <a:tailEnd/>
          </a:ln>
          <a:effectLst/>
        </p:spPr>
        <p:txBody>
          <a:bodyPr lIns="0" tIns="342000" rIns="0" bIns="0" rtlCol="0" anchor="t" anchorCtr="0">
            <a:spAutoFit/>
          </a:bodyPr>
          <a:lstStyle/>
          <a:p>
            <a:pPr algn="l" rtl="0">
              <a:lnSpc>
                <a:spcPct val="95000"/>
              </a:lnSpc>
              <a:defRPr/>
            </a:pPr>
            <a:r>
              <a:rPr lang="en-gb" sz="700" b="0" cap="all">
                <a:solidFill>
                  <a:schemeClr val="bg1"/>
                </a:solidFill>
                <a:latin typeface="+mn-lt"/>
              </a:rPr>
              <a:t>Distanceledelse</a:t>
            </a:r>
          </a:p>
        </p:txBody>
      </p:sp>
      <p:sp>
        <p:nvSpPr>
          <p:cNvPr id="39" name="OFF_logo1Computed"/>
          <p:cNvSpPr/>
          <p:nvPr userDrawn="1"/>
        </p:nvSpPr>
        <p:spPr bwMode="auto">
          <a:xfrm>
            <a:off x="971999" y="5997600"/>
            <a:ext cx="65" cy="451123"/>
          </a:xfrm>
          <a:prstGeom prst="rect">
            <a:avLst/>
          </a:prstGeom>
          <a:noFill/>
          <a:ln w="1778" cap="flat" cmpd="sng" algn="ctr">
            <a:noFill/>
            <a:prstDash val="solid"/>
            <a:round/>
            <a:headEnd type="none" w="med" len="med"/>
            <a:tailEnd type="none" w="med" len="med"/>
          </a:ln>
          <a:effectLst/>
        </p:spPr>
        <p:txBody>
          <a:bodyPr vert="horz" wrap="none" lIns="0" tIns="309600" rIns="0" bIns="0" numCol="1" rtlCol="0" anchor="t"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 typeface="AU Passata" pitchFamily="34" charset="0"/>
              <a:buNone/>
              <a:tabLst/>
            </a:pPr>
            <a:r>
              <a:rPr lang="en-gb" sz="1000" b="0" i="0" u="none" strike="noStrike" cap="all" normalizeH="0" noProof="1">
                <a:ln>
                  <a:noFill/>
                </a:ln>
                <a:solidFill>
                  <a:schemeClr val="bg1"/>
                </a:solidFill>
                <a:effectLst/>
                <a:latin typeface="AU Passata" pitchFamily="34" charset="0"/>
              </a:rPr>
              <a:t>Aarhus
Universitet</a:t>
            </a:r>
          </a:p>
        </p:txBody>
      </p:sp>
      <p:pic>
        <p:nvPicPr>
          <p:cNvPr id="16" name="Au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2400" y="5997600"/>
            <a:ext cx="557569" cy="558000"/>
          </a:xfrm>
          <a:prstGeom prst="rect">
            <a:avLst/>
          </a:prstGeom>
        </p:spPr>
      </p:pic>
      <p:pic>
        <p:nvPicPr>
          <p:cNvPr id="1650159883" name="SecondaryLogo"/>
          <p:cNvPicPr>
            <a:picLocks noChangeAspect="1"/>
          </p:cNvPicPr>
          <p:nvPr/>
        </p:nvPicPr>
        <p:blipFill>
          <a:blip r:embed="rId4"/>
          <a:stretch>
            <a:fillRect/>
          </a:stretch>
        </p:blipFill>
        <p:spPr>
          <a:xfrm>
            <a:off x="10206000" y="5997600"/>
            <a:ext cx="1658237" cy="558000"/>
          </a:xfrm>
          <a:prstGeom prst="rect">
            <a:avLst/>
          </a:prstGeom>
        </p:spPr>
      </p:pic>
      <p:pic>
        <p:nvPicPr>
          <p:cNvPr id="18" name="Billede stre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073200" y="5997600"/>
            <a:ext cx="71734" cy="557999"/>
          </a:xfrm>
          <a:prstGeom prst="rect">
            <a:avLst/>
          </a:prstGeom>
        </p:spPr>
      </p:pic>
      <p:sp>
        <p:nvSpPr>
          <p:cNvPr id="4" name="Slide Number Placeholder 3"/>
          <p:cNvSpPr>
            <a:spLocks noGrp="1"/>
          </p:cNvSpPr>
          <p:nvPr>
            <p:ph type="sldNum" sz="quarter" idx="12"/>
          </p:nvPr>
        </p:nvSpPr>
        <p:spPr>
          <a:xfrm>
            <a:off x="11807992" y="6581497"/>
            <a:ext cx="252000" cy="153888"/>
          </a:xfrm>
        </p:spPr>
        <p:txBody>
          <a:bodyPr rtlCol="0"/>
          <a:lstStyle>
            <a:lvl1pPr>
              <a:defRPr>
                <a:solidFill>
                  <a:schemeClr val="bg1"/>
                </a:solidFill>
              </a:defRPr>
            </a:lvl1pPr>
          </a:lstStyle>
          <a:p>
            <a:pPr rtl="0">
              <a:defRPr/>
            </a:pPr>
            <a:fld id="{E90C1E0A-682D-40DC-B1EA-26C007FDC330}" type="slidenum">
              <a:rPr lang="da-DK" smtClean="0"/>
              <a:pPr rtl="0">
                <a:defRPr/>
              </a:pPr>
              <a:t>‹#›</a:t>
            </a:fld>
            <a:endParaRPr lang="da-DK" dirty="0"/>
          </a:p>
        </p:txBody>
      </p:sp>
      <p:sp>
        <p:nvSpPr>
          <p:cNvPr id="2" name="Date Placeholder 1" hidden="1"/>
          <p:cNvSpPr>
            <a:spLocks noGrp="1"/>
          </p:cNvSpPr>
          <p:nvPr>
            <p:ph type="dt" sz="half" idx="10"/>
          </p:nvPr>
        </p:nvSpPr>
        <p:spPr/>
        <p:txBody>
          <a:bodyPr rtlCol="0"/>
          <a:lstStyle/>
          <a:p>
            <a:pPr rtl="0"/>
            <a:fld id="{78417F83-4CBA-48F2-BAD0-783AE3701E32}" type="datetimeFigureOut">
              <a:rPr lang="da-DK" smtClean="0"/>
              <a:pPr rtl="0"/>
              <a:t>28-05-2021</a:t>
            </a:fld>
            <a:r>
              <a:rPr lang="en-gb"/>
              <a:t>28-04-2021</a:t>
            </a:r>
          </a:p>
        </p:txBody>
      </p:sp>
      <p:sp>
        <p:nvSpPr>
          <p:cNvPr id="3" name="Footer Placeholder 2" hidden="1"/>
          <p:cNvSpPr>
            <a:spLocks noGrp="1"/>
          </p:cNvSpPr>
          <p:nvPr>
            <p:ph type="ftr" sz="quarter" idx="11"/>
          </p:nvPr>
        </p:nvSpPr>
        <p:spPr/>
        <p:txBody>
          <a:bodyPr rtlCol="0"/>
          <a:lstStyle/>
          <a:p>
            <a:pPr rtl="0"/>
            <a:endParaRPr lang="da-DK"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s">
    <p:spTree>
      <p:nvGrpSpPr>
        <p:cNvPr id="1" name=""/>
        <p:cNvGrpSpPr/>
        <p:nvPr/>
      </p:nvGrpSpPr>
      <p:grpSpPr>
        <a:xfrm>
          <a:off x="0" y="0"/>
          <a:ext cx="0" cy="0"/>
          <a:chOff x="0" y="0"/>
          <a:chExt cx="0" cy="0"/>
        </a:xfrm>
      </p:grpSpPr>
      <p:sp>
        <p:nvSpPr>
          <p:cNvPr id="4" name="Picture Placeholder 1"/>
          <p:cNvSpPr>
            <a:spLocks noGrp="1"/>
          </p:cNvSpPr>
          <p:nvPr>
            <p:ph type="pic" sz="quarter" idx="11" hasCustomPrompt="1"/>
          </p:nvPr>
        </p:nvSpPr>
        <p:spPr>
          <a:xfrm>
            <a:off x="316800" y="316800"/>
            <a:ext cx="5644800" cy="2653200"/>
          </a:xfrm>
          <a:solidFill>
            <a:schemeClr val="bg1"/>
          </a:solidFill>
        </p:spPr>
        <p:txBody>
          <a:bodyPr rtlCol="0"/>
          <a:lstStyle>
            <a:lvl1pPr marL="0" indent="0">
              <a:buFontTx/>
              <a:buNone/>
              <a:defRPr b="0"/>
            </a:lvl1pPr>
          </a:lstStyle>
          <a:p>
            <a:pPr rtl="0"/>
            <a:r>
              <a:rPr lang="en-gb"/>
              <a:t>Click here and add image via Templafy Image Library</a:t>
            </a:r>
          </a:p>
        </p:txBody>
      </p:sp>
      <p:sp>
        <p:nvSpPr>
          <p:cNvPr id="7" name="Picture Placeholder 2"/>
          <p:cNvSpPr>
            <a:spLocks noGrp="1"/>
          </p:cNvSpPr>
          <p:nvPr>
            <p:ph type="pic" sz="quarter" idx="13" hasCustomPrompt="1"/>
          </p:nvPr>
        </p:nvSpPr>
        <p:spPr>
          <a:xfrm>
            <a:off x="316800" y="3237372"/>
            <a:ext cx="5644800" cy="2653200"/>
          </a:xfrm>
        </p:spPr>
        <p:txBody>
          <a:bodyPr rtlCol="0"/>
          <a:lstStyle>
            <a:lvl1pPr marL="0" indent="0">
              <a:buFontTx/>
              <a:buNone/>
              <a:defRPr b="0"/>
            </a:lvl1pPr>
          </a:lstStyle>
          <a:p>
            <a:pPr rtl="0"/>
            <a:r>
              <a:rPr lang="en-gb"/>
              <a:t>Click here and add image via Templafy Image Library</a:t>
            </a:r>
          </a:p>
        </p:txBody>
      </p:sp>
      <p:sp>
        <p:nvSpPr>
          <p:cNvPr id="5" name="Picture Placeholder 3"/>
          <p:cNvSpPr>
            <a:spLocks noGrp="1"/>
          </p:cNvSpPr>
          <p:nvPr>
            <p:ph type="pic" sz="quarter" idx="12" hasCustomPrompt="1"/>
          </p:nvPr>
        </p:nvSpPr>
        <p:spPr>
          <a:xfrm>
            <a:off x="6231600" y="316800"/>
            <a:ext cx="5644800" cy="5583600"/>
          </a:xfrm>
        </p:spPr>
        <p:txBody>
          <a:bodyPr rtlCol="0"/>
          <a:lstStyle>
            <a:lvl1pPr marL="0" indent="0">
              <a:buFontTx/>
              <a:buNone/>
              <a:defRPr b="0"/>
            </a:lvl1pPr>
          </a:lstStyle>
          <a:p>
            <a:pPr rtl="0"/>
            <a:r>
              <a:rPr lang="en-gb"/>
              <a:t>Click here and add image via Templafy Image Library</a:t>
            </a:r>
          </a:p>
        </p:txBody>
      </p:sp>
      <p:sp>
        <p:nvSpPr>
          <p:cNvPr id="10" name="Slide Number Placeholder 9"/>
          <p:cNvSpPr>
            <a:spLocks noGrp="1"/>
          </p:cNvSpPr>
          <p:nvPr>
            <p:ph type="sldNum" sz="quarter" idx="16"/>
          </p:nvPr>
        </p:nvSpPr>
        <p:spPr>
          <a:xfrm>
            <a:off x="11807992" y="6581497"/>
            <a:ext cx="252000" cy="153888"/>
          </a:xfrm>
        </p:spPr>
        <p:txBody>
          <a:bodyPr rtlCol="0"/>
          <a:lstStyle/>
          <a:p>
            <a:pPr rtl="0">
              <a:defRPr/>
            </a:pPr>
            <a:fld id="{E90C1E0A-682D-40DC-B1EA-26C007FDC330}" type="slidenum">
              <a:rPr lang="da-DK" smtClean="0"/>
              <a:pPr rtl="0">
                <a:defRPr/>
              </a:pPr>
              <a:t>‹#›</a:t>
            </a:fld>
            <a:endParaRPr lang="da-DK" dirty="0"/>
          </a:p>
        </p:txBody>
      </p:sp>
      <p:sp>
        <p:nvSpPr>
          <p:cNvPr id="8" name="Date Placeholder 7" hidden="1"/>
          <p:cNvSpPr>
            <a:spLocks noGrp="1"/>
          </p:cNvSpPr>
          <p:nvPr>
            <p:ph type="dt" sz="half" idx="14"/>
          </p:nvPr>
        </p:nvSpPr>
        <p:spPr/>
        <p:txBody>
          <a:bodyPr rtlCol="0"/>
          <a:lstStyle/>
          <a:p>
            <a:pPr rtl="0"/>
            <a:fld id="{78417F83-4CBA-48F2-BAD0-783AE3701E32}" type="datetimeFigureOut">
              <a:rPr lang="da-DK" smtClean="0"/>
              <a:pPr rtl="0"/>
              <a:t>28-05-2021</a:t>
            </a:fld>
            <a:r>
              <a:rPr lang="en-gb"/>
              <a:t>28-04-2021</a:t>
            </a:r>
          </a:p>
        </p:txBody>
      </p:sp>
      <p:sp>
        <p:nvSpPr>
          <p:cNvPr id="9" name="Footer Placeholder 8" hidden="1"/>
          <p:cNvSpPr>
            <a:spLocks noGrp="1"/>
          </p:cNvSpPr>
          <p:nvPr>
            <p:ph type="ftr" sz="quarter" idx="15"/>
          </p:nvPr>
        </p:nvSpPr>
        <p:spPr/>
        <p:txBody>
          <a:bodyPr rtlCol="0"/>
          <a:lstStyle/>
          <a:p>
            <a:pPr rtl="0"/>
            <a:endParaRPr lang="da-DK" dirty="0"/>
          </a:p>
        </p:txBody>
      </p:sp>
    </p:spTree>
    <p:extLst>
      <p:ext uri="{BB962C8B-B14F-4D97-AF65-F5344CB8AC3E}">
        <p14:creationId xmlns:p14="http://schemas.microsoft.com/office/powerpoint/2010/main" val="2260751815"/>
      </p:ext>
    </p:extLst>
  </p:cSld>
  <p:clrMapOvr>
    <a:masterClrMapping/>
  </p:clrMapOvr>
  <p:extLst>
    <p:ext uri="{DCECCB84-F9BA-43D5-87BE-67443E8EF086}">
      <p15:sldGuideLst xmlns:p15="http://schemas.microsoft.com/office/powerpoint/2012/main">
        <p15:guide id="1" pos="3922" userDrawn="1">
          <p15:clr>
            <a:srgbClr val="A4A3A4"/>
          </p15:clr>
        </p15:guide>
        <p15:guide id="2" pos="3755" userDrawn="1">
          <p15:clr>
            <a:srgbClr val="A4A3A4"/>
          </p15:clr>
        </p15:guide>
        <p15:guide id="3" orient="horz" pos="2039" userDrawn="1">
          <p15:clr>
            <a:srgbClr val="A4A3A4"/>
          </p15:clr>
        </p15:guide>
        <p15:guide id="4" orient="horz" pos="1872" userDrawn="1">
          <p15:clr>
            <a:srgbClr val="A4A3A4"/>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pictures II">
    <p:spTree>
      <p:nvGrpSpPr>
        <p:cNvPr id="1" name=""/>
        <p:cNvGrpSpPr/>
        <p:nvPr/>
      </p:nvGrpSpPr>
      <p:grpSpPr>
        <a:xfrm>
          <a:off x="0" y="0"/>
          <a:ext cx="0" cy="0"/>
          <a:chOff x="0" y="0"/>
          <a:chExt cx="0" cy="0"/>
        </a:xfrm>
      </p:grpSpPr>
      <p:sp>
        <p:nvSpPr>
          <p:cNvPr id="5" name="Picture Placeholder 1"/>
          <p:cNvSpPr>
            <a:spLocks noGrp="1"/>
          </p:cNvSpPr>
          <p:nvPr>
            <p:ph type="pic" sz="quarter" idx="12" hasCustomPrompt="1"/>
          </p:nvPr>
        </p:nvSpPr>
        <p:spPr>
          <a:xfrm>
            <a:off x="316800" y="316800"/>
            <a:ext cx="5644800" cy="5583600"/>
          </a:xfrm>
          <a:solidFill>
            <a:schemeClr val="bg1"/>
          </a:solidFill>
        </p:spPr>
        <p:txBody>
          <a:bodyPr rtlCol="0"/>
          <a:lstStyle>
            <a:lvl1pPr marL="0" indent="0">
              <a:buFontTx/>
              <a:buNone/>
              <a:defRPr b="0"/>
            </a:lvl1pPr>
          </a:lstStyle>
          <a:p>
            <a:pPr rtl="0"/>
            <a:r>
              <a:rPr lang="en-gb"/>
              <a:t>Click here and add image via Templafy Image Library</a:t>
            </a:r>
          </a:p>
        </p:txBody>
      </p:sp>
      <p:sp>
        <p:nvSpPr>
          <p:cNvPr id="4" name="Picture Placeholder 2"/>
          <p:cNvSpPr>
            <a:spLocks noGrp="1"/>
          </p:cNvSpPr>
          <p:nvPr>
            <p:ph type="pic" sz="quarter" idx="11" hasCustomPrompt="1"/>
          </p:nvPr>
        </p:nvSpPr>
        <p:spPr>
          <a:xfrm>
            <a:off x="6231600" y="316800"/>
            <a:ext cx="5644800" cy="2653200"/>
          </a:xfrm>
        </p:spPr>
        <p:txBody>
          <a:bodyPr rtlCol="0"/>
          <a:lstStyle>
            <a:lvl1pPr marL="0" indent="0">
              <a:buFontTx/>
              <a:buNone/>
              <a:defRPr b="0"/>
            </a:lvl1pPr>
          </a:lstStyle>
          <a:p>
            <a:pPr rtl="0"/>
            <a:r>
              <a:rPr lang="en-gb"/>
              <a:t>Click here and add image via Templafy Image Library</a:t>
            </a:r>
          </a:p>
        </p:txBody>
      </p:sp>
      <p:sp>
        <p:nvSpPr>
          <p:cNvPr id="7" name="Picture Placeholder 3"/>
          <p:cNvSpPr>
            <a:spLocks noGrp="1"/>
          </p:cNvSpPr>
          <p:nvPr>
            <p:ph type="pic" sz="quarter" idx="13" hasCustomPrompt="1"/>
          </p:nvPr>
        </p:nvSpPr>
        <p:spPr>
          <a:xfrm>
            <a:off x="6231600" y="3237372"/>
            <a:ext cx="5644800" cy="2653200"/>
          </a:xfrm>
        </p:spPr>
        <p:txBody>
          <a:bodyPr rtlCol="0"/>
          <a:lstStyle>
            <a:lvl1pPr marL="0" indent="0">
              <a:buFontTx/>
              <a:buNone/>
              <a:defRPr b="0"/>
            </a:lvl1pPr>
          </a:lstStyle>
          <a:p>
            <a:pPr rtl="0"/>
            <a:r>
              <a:rPr lang="en-gb"/>
              <a:t>Click here and add image via Templafy Image Library</a:t>
            </a:r>
          </a:p>
        </p:txBody>
      </p:sp>
      <p:sp>
        <p:nvSpPr>
          <p:cNvPr id="10" name="Slide Number Placeholder 9"/>
          <p:cNvSpPr>
            <a:spLocks noGrp="1"/>
          </p:cNvSpPr>
          <p:nvPr>
            <p:ph type="sldNum" sz="quarter" idx="16"/>
          </p:nvPr>
        </p:nvSpPr>
        <p:spPr>
          <a:xfrm>
            <a:off x="11807992" y="6581497"/>
            <a:ext cx="252000" cy="153888"/>
          </a:xfrm>
        </p:spPr>
        <p:txBody>
          <a:bodyPr rtlCol="0"/>
          <a:lstStyle/>
          <a:p>
            <a:pPr rtl="0">
              <a:defRPr/>
            </a:pPr>
            <a:fld id="{E90C1E0A-682D-40DC-B1EA-26C007FDC330}" type="slidenum">
              <a:rPr lang="da-DK" smtClean="0"/>
              <a:pPr rtl="0">
                <a:defRPr/>
              </a:pPr>
              <a:t>‹#›</a:t>
            </a:fld>
            <a:endParaRPr lang="da-DK" dirty="0"/>
          </a:p>
        </p:txBody>
      </p:sp>
      <p:sp>
        <p:nvSpPr>
          <p:cNvPr id="8" name="Date Placeholder 7" hidden="1"/>
          <p:cNvSpPr>
            <a:spLocks noGrp="1"/>
          </p:cNvSpPr>
          <p:nvPr>
            <p:ph type="dt" sz="half" idx="14"/>
          </p:nvPr>
        </p:nvSpPr>
        <p:spPr/>
        <p:txBody>
          <a:bodyPr rtlCol="0"/>
          <a:lstStyle/>
          <a:p>
            <a:pPr rtl="0"/>
            <a:fld id="{78417F83-4CBA-48F2-BAD0-783AE3701E32}" type="datetimeFigureOut">
              <a:rPr lang="da-DK" smtClean="0"/>
              <a:pPr rtl="0"/>
              <a:t>28-05-2021</a:t>
            </a:fld>
            <a:r>
              <a:rPr lang="en-gb"/>
              <a:t>28-04-2021</a:t>
            </a:r>
          </a:p>
        </p:txBody>
      </p:sp>
      <p:sp>
        <p:nvSpPr>
          <p:cNvPr id="9" name="Footer Placeholder 8" hidden="1"/>
          <p:cNvSpPr>
            <a:spLocks noGrp="1"/>
          </p:cNvSpPr>
          <p:nvPr>
            <p:ph type="ftr" sz="quarter" idx="15"/>
          </p:nvPr>
        </p:nvSpPr>
        <p:spPr/>
        <p:txBody>
          <a:bodyPr rtlCol="0"/>
          <a:lstStyle/>
          <a:p>
            <a:pPr rtl="0"/>
            <a:endParaRPr lang="da-DK" dirty="0"/>
          </a:p>
        </p:txBody>
      </p:sp>
    </p:spTree>
    <p:extLst>
      <p:ext uri="{BB962C8B-B14F-4D97-AF65-F5344CB8AC3E}">
        <p14:creationId xmlns:p14="http://schemas.microsoft.com/office/powerpoint/2010/main" val="93570263"/>
      </p:ext>
    </p:extLst>
  </p:cSld>
  <p:clrMapOvr>
    <a:masterClrMapping/>
  </p:clrMapOvr>
  <p:extLst>
    <p:ext uri="{DCECCB84-F9BA-43D5-87BE-67443E8EF086}">
      <p15:sldGuideLst xmlns:p15="http://schemas.microsoft.com/office/powerpoint/2012/main">
        <p15:guide id="1" pos="3922" userDrawn="1">
          <p15:clr>
            <a:srgbClr val="A4A3A4"/>
          </p15:clr>
        </p15:guide>
        <p15:guide id="2" pos="3755" userDrawn="1">
          <p15:clr>
            <a:srgbClr val="A4A3A4"/>
          </p15:clr>
        </p15:guide>
        <p15:guide id="3" orient="horz" pos="2039" userDrawn="1">
          <p15:clr>
            <a:srgbClr val="A4A3A4"/>
          </p15:clr>
        </p15:guide>
        <p15:guide id="4" orient="horz" pos="1872" userDrawn="1">
          <p15:clr>
            <a:srgbClr val="A4A3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ull slide picture">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315913" y="315913"/>
            <a:ext cx="11557000" cy="6220354"/>
          </a:xfrm>
        </p:spPr>
        <p:txBody>
          <a:bodyPr rtlCol="0"/>
          <a:lstStyle>
            <a:lvl1pPr marL="0" indent="0">
              <a:buFontTx/>
              <a:buNone/>
              <a:defRPr b="0"/>
            </a:lvl1pPr>
          </a:lstStyle>
          <a:p>
            <a:pPr rtl="0"/>
            <a:r>
              <a:rPr lang="en-gb"/>
              <a:t>Click here and add image via Templafy Image Library</a:t>
            </a:r>
          </a:p>
        </p:txBody>
      </p:sp>
      <p:sp>
        <p:nvSpPr>
          <p:cNvPr id="8" name="Slide Number Placeholder 7"/>
          <p:cNvSpPr>
            <a:spLocks noGrp="1"/>
          </p:cNvSpPr>
          <p:nvPr>
            <p:ph type="sldNum" sz="quarter" idx="14"/>
          </p:nvPr>
        </p:nvSpPr>
        <p:spPr>
          <a:xfrm>
            <a:off x="11807992" y="6581497"/>
            <a:ext cx="252000" cy="153888"/>
          </a:xfrm>
        </p:spPr>
        <p:txBody>
          <a:bodyPr rtlCol="0"/>
          <a:lstStyle/>
          <a:p>
            <a:pPr rtl="0">
              <a:defRPr/>
            </a:pPr>
            <a:fld id="{E90C1E0A-682D-40DC-B1EA-26C007FDC330}" type="slidenum">
              <a:rPr lang="da-DK" smtClean="0"/>
              <a:pPr rtl="0">
                <a:defRPr/>
              </a:pPr>
              <a:t>‹#›</a:t>
            </a:fld>
            <a:endParaRPr lang="da-DK" dirty="0"/>
          </a:p>
        </p:txBody>
      </p:sp>
      <p:sp>
        <p:nvSpPr>
          <p:cNvPr id="6" name="Date Placeholder 5" hidden="1"/>
          <p:cNvSpPr>
            <a:spLocks noGrp="1"/>
          </p:cNvSpPr>
          <p:nvPr>
            <p:ph type="dt" sz="half" idx="12"/>
          </p:nvPr>
        </p:nvSpPr>
        <p:spPr/>
        <p:txBody>
          <a:bodyPr rtlCol="0"/>
          <a:lstStyle/>
          <a:p>
            <a:pPr rtl="0"/>
            <a:fld id="{78417F83-4CBA-48F2-BAD0-783AE3701E32}" type="datetimeFigureOut">
              <a:rPr lang="da-DK" smtClean="0"/>
              <a:pPr rtl="0"/>
              <a:t>28-05-2021</a:t>
            </a:fld>
            <a:r>
              <a:rPr lang="en-gb"/>
              <a:t>28-04-2021</a:t>
            </a:r>
          </a:p>
        </p:txBody>
      </p:sp>
      <p:sp>
        <p:nvSpPr>
          <p:cNvPr id="7" name="Footer Placeholder 6" hidden="1"/>
          <p:cNvSpPr>
            <a:spLocks noGrp="1"/>
          </p:cNvSpPr>
          <p:nvPr>
            <p:ph type="ftr" sz="quarter" idx="13"/>
          </p:nvPr>
        </p:nvSpPr>
        <p:spPr/>
        <p:txBody>
          <a:bodyPr rtlCol="0"/>
          <a:lstStyle/>
          <a:p>
            <a:pPr rtl="0"/>
            <a:endParaRPr lang="da-DK" dirty="0"/>
          </a:p>
        </p:txBody>
      </p:sp>
    </p:spTree>
    <p:extLst>
      <p:ext uri="{BB962C8B-B14F-4D97-AF65-F5344CB8AC3E}">
        <p14:creationId xmlns:p14="http://schemas.microsoft.com/office/powerpoint/2010/main" val="1534947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9" name="Hvid baggrund"/>
          <p:cNvSpPr/>
          <p:nvPr userDrawn="1"/>
        </p:nvSpPr>
        <p:spPr bwMode="auto">
          <a:xfrm>
            <a:off x="0" y="0"/>
            <a:ext cx="12188825" cy="5897563"/>
          </a:xfrm>
          <a:prstGeom prst="rect">
            <a:avLst/>
          </a:prstGeom>
          <a:solidFill>
            <a:schemeClr val="bg1"/>
          </a:solidFill>
          <a:ln w="1778"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a:ln>
                <a:noFill/>
              </a:ln>
              <a:solidFill>
                <a:schemeClr val="bg1"/>
              </a:solidFill>
              <a:effectLst/>
              <a:latin typeface="AU Passata" pitchFamily="34" charset="0"/>
            </a:endParaRPr>
          </a:p>
        </p:txBody>
      </p:sp>
      <p:sp>
        <p:nvSpPr>
          <p:cNvPr id="10" name="Slide Number Placeholder 9"/>
          <p:cNvSpPr>
            <a:spLocks noGrp="1"/>
          </p:cNvSpPr>
          <p:nvPr>
            <p:ph type="sldNum" sz="quarter" idx="15"/>
          </p:nvPr>
        </p:nvSpPr>
        <p:spPr>
          <a:xfrm>
            <a:off x="11807992" y="6581497"/>
            <a:ext cx="252000" cy="153888"/>
          </a:xfrm>
        </p:spPr>
        <p:txBody>
          <a:bodyPr rtlCol="0"/>
          <a:lstStyle/>
          <a:p>
            <a:pPr rtl="0">
              <a:defRPr/>
            </a:pPr>
            <a:fld id="{E90C1E0A-682D-40DC-B1EA-26C007FDC330}" type="slidenum">
              <a:rPr lang="da-DK" smtClean="0"/>
              <a:pPr rtl="0">
                <a:defRPr/>
              </a:pPr>
              <a:t>‹#›</a:t>
            </a:fld>
            <a:endParaRPr lang="da-DK" dirty="0"/>
          </a:p>
        </p:txBody>
      </p:sp>
      <p:sp>
        <p:nvSpPr>
          <p:cNvPr id="6" name="Date Placeholder 5" hidden="1"/>
          <p:cNvSpPr>
            <a:spLocks noGrp="1"/>
          </p:cNvSpPr>
          <p:nvPr>
            <p:ph type="dt" sz="half" idx="13"/>
          </p:nvPr>
        </p:nvSpPr>
        <p:spPr/>
        <p:txBody>
          <a:bodyPr rtlCol="0"/>
          <a:lstStyle/>
          <a:p>
            <a:pPr rtl="0"/>
            <a:fld id="{78417F83-4CBA-48F2-BAD0-783AE3701E32}" type="datetimeFigureOut">
              <a:rPr lang="da-DK" smtClean="0"/>
              <a:pPr rtl="0"/>
              <a:t>28-05-2021</a:t>
            </a:fld>
            <a:r>
              <a:rPr lang="en-gb"/>
              <a:t>28-04-2021</a:t>
            </a:r>
          </a:p>
        </p:txBody>
      </p:sp>
      <p:sp>
        <p:nvSpPr>
          <p:cNvPr id="8" name="Footer Placeholder 7" hidden="1"/>
          <p:cNvSpPr>
            <a:spLocks noGrp="1"/>
          </p:cNvSpPr>
          <p:nvPr>
            <p:ph type="ftr" sz="quarter" idx="14"/>
          </p:nvPr>
        </p:nvSpPr>
        <p:spPr/>
        <p:txBody>
          <a:bodyPr rtlCol="0"/>
          <a:lstStyle/>
          <a:p>
            <a:pPr rtl="0"/>
            <a:endParaRPr lang="da-DK" dirty="0"/>
          </a:p>
        </p:txBody>
      </p:sp>
      <p:sp>
        <p:nvSpPr>
          <p:cNvPr id="11" name="Text Placeholder 61"/>
          <p:cNvSpPr>
            <a:spLocks noGrp="1"/>
          </p:cNvSpPr>
          <p:nvPr>
            <p:ph type="body" sz="quarter" idx="16" hasCustomPrompt="1"/>
          </p:nvPr>
        </p:nvSpPr>
        <p:spPr>
          <a:xfrm>
            <a:off x="1845940" y="1412776"/>
            <a:ext cx="8496944" cy="3744416"/>
          </a:xfrm>
        </p:spPr>
        <p:txBody>
          <a:bodyPr rtlCol="0"/>
          <a:lstStyle>
            <a:lvl1pPr marL="432000" indent="-432000" algn="ctr">
              <a:lnSpc>
                <a:spcPct val="107000"/>
              </a:lnSpc>
              <a:buSzPct val="250000"/>
              <a:buFontTx/>
              <a:buBlip>
                <a:blip r:embed="rId2"/>
              </a:buBlip>
              <a:defRPr sz="2800">
                <a:latin typeface="Georgia" panose="02040502050405020303" pitchFamily="18" charset="0"/>
              </a:defRPr>
            </a:lvl1pPr>
            <a:lvl2pPr marL="216000" indent="-216000" algn="ctr">
              <a:lnSpc>
                <a:spcPct val="99000"/>
              </a:lnSpc>
              <a:buFont typeface="Arial" panose="020B0604020202020204" pitchFamily="34" charset="0"/>
              <a:buChar char="-"/>
              <a:defRPr sz="2000" cap="all" baseline="0">
                <a:latin typeface="Georgia" panose="02040502050405020303" pitchFamily="18" charset="0"/>
              </a:defRPr>
            </a:lvl2pPr>
            <a:lvl3pPr algn="ctr">
              <a:buFontTx/>
              <a:buNone/>
              <a:defRPr/>
            </a:lvl3pPr>
          </a:lstStyle>
          <a:p>
            <a:pPr lvl="0" rtl="0"/>
            <a:r>
              <a:rPr lang="en-gb"/>
              <a:t>Click to add Quote text, for next level ENTER and TAB</a:t>
            </a:r>
            <a:endParaRPr lang="da-DK"/>
          </a:p>
          <a:p>
            <a:pPr lvl="1" rtl="0"/>
            <a:r>
              <a:rPr lang="en-gb"/>
              <a:t>Second level</a:t>
            </a:r>
            <a:endParaRPr lang="da-DK"/>
          </a:p>
          <a:p>
            <a:pPr lvl="2" rtl="0"/>
            <a:endParaRPr lang="da-DK" dirty="0"/>
          </a:p>
        </p:txBody>
      </p:sp>
    </p:spTree>
    <p:extLst>
      <p:ext uri="{BB962C8B-B14F-4D97-AF65-F5344CB8AC3E}">
        <p14:creationId xmlns:p14="http://schemas.microsoft.com/office/powerpoint/2010/main" val="17961400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and Quote slide">
    <p:spTree>
      <p:nvGrpSpPr>
        <p:cNvPr id="1" name=""/>
        <p:cNvGrpSpPr/>
        <p:nvPr/>
      </p:nvGrpSpPr>
      <p:grpSpPr>
        <a:xfrm>
          <a:off x="0" y="0"/>
          <a:ext cx="0" cy="0"/>
          <a:chOff x="0" y="0"/>
          <a:chExt cx="0" cy="0"/>
        </a:xfrm>
      </p:grpSpPr>
      <p:sp>
        <p:nvSpPr>
          <p:cNvPr id="8" name="Hvid baggrund"/>
          <p:cNvSpPr/>
          <p:nvPr userDrawn="1"/>
        </p:nvSpPr>
        <p:spPr bwMode="auto">
          <a:xfrm>
            <a:off x="0" y="0"/>
            <a:ext cx="12188825" cy="5897563"/>
          </a:xfrm>
          <a:prstGeom prst="rect">
            <a:avLst/>
          </a:prstGeom>
          <a:solidFill>
            <a:schemeClr val="bg1"/>
          </a:solidFill>
          <a:ln w="1778"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a:ln>
                <a:noFill/>
              </a:ln>
              <a:solidFill>
                <a:schemeClr val="bg1"/>
              </a:solidFill>
              <a:effectLst/>
              <a:latin typeface="AU Passata" pitchFamily="34" charset="0"/>
            </a:endParaRPr>
          </a:p>
        </p:txBody>
      </p:sp>
      <p:sp>
        <p:nvSpPr>
          <p:cNvPr id="5" name="Title 1"/>
          <p:cNvSpPr>
            <a:spLocks noGrp="1"/>
          </p:cNvSpPr>
          <p:nvPr>
            <p:ph type="title"/>
          </p:nvPr>
        </p:nvSpPr>
        <p:spPr>
          <a:xfrm>
            <a:off x="315913" y="230400"/>
            <a:ext cx="11563200" cy="752400"/>
          </a:xfrm>
        </p:spPr>
        <p:txBody>
          <a:bodyPr rtlCol="0" anchor="t" anchorCtr="0"/>
          <a:lstStyle/>
          <a:p>
            <a:pPr rtl="0"/>
            <a:r>
              <a:rPr lang="en-gb"/>
              <a:t>Click to edit Master title style</a:t>
            </a:r>
            <a:endParaRPr lang="da-DK"/>
          </a:p>
        </p:txBody>
      </p:sp>
      <p:sp>
        <p:nvSpPr>
          <p:cNvPr id="7" name="Text Placeholder 2"/>
          <p:cNvSpPr>
            <a:spLocks noGrp="1"/>
          </p:cNvSpPr>
          <p:nvPr>
            <p:ph type="body" sz="quarter" idx="11" hasCustomPrompt="1"/>
          </p:nvPr>
        </p:nvSpPr>
        <p:spPr>
          <a:xfrm>
            <a:off x="2998068" y="1853461"/>
            <a:ext cx="6264696" cy="2725288"/>
          </a:xfrm>
        </p:spPr>
        <p:txBody>
          <a:bodyPr rtlCol="0"/>
          <a:lstStyle>
            <a:lvl1pPr marL="432000" indent="-432000" algn="ctr">
              <a:lnSpc>
                <a:spcPct val="107000"/>
              </a:lnSpc>
              <a:buSzPct val="250000"/>
              <a:buFontTx/>
              <a:buBlip>
                <a:blip r:embed="rId2"/>
              </a:buBlip>
              <a:defRPr sz="2800">
                <a:latin typeface="Georgia" panose="02040502050405020303" pitchFamily="18" charset="0"/>
              </a:defRPr>
            </a:lvl1pPr>
            <a:lvl2pPr marL="216000" indent="-216000" algn="ctr">
              <a:lnSpc>
                <a:spcPct val="99000"/>
              </a:lnSpc>
              <a:buFont typeface="Arial" panose="020B0604020202020204" pitchFamily="34" charset="0"/>
              <a:buChar char="-"/>
              <a:defRPr sz="2000" cap="all" baseline="0">
                <a:latin typeface="Georgia" panose="02040502050405020303" pitchFamily="18" charset="0"/>
              </a:defRPr>
            </a:lvl2pPr>
            <a:lvl3pPr marL="576000" indent="0">
              <a:buNone/>
              <a:defRPr/>
            </a:lvl3pPr>
          </a:lstStyle>
          <a:p>
            <a:pPr lvl="0" rtl="0"/>
            <a:r>
              <a:rPr lang="en-gb"/>
              <a:t>Click to add Quote text, for next level ENTER and TAB</a:t>
            </a:r>
            <a:endParaRPr lang="da-DK"/>
          </a:p>
          <a:p>
            <a:pPr lvl="1" rtl="0"/>
            <a:r>
              <a:rPr lang="en-gb"/>
              <a:t>Second level</a:t>
            </a:r>
            <a:endParaRPr lang="da-DK"/>
          </a:p>
        </p:txBody>
      </p:sp>
      <p:sp>
        <p:nvSpPr>
          <p:cNvPr id="11" name="Slide Number Placeholder 10"/>
          <p:cNvSpPr>
            <a:spLocks noGrp="1"/>
          </p:cNvSpPr>
          <p:nvPr>
            <p:ph type="sldNum" sz="quarter" idx="15"/>
          </p:nvPr>
        </p:nvSpPr>
        <p:spPr>
          <a:xfrm>
            <a:off x="11807992" y="6581497"/>
            <a:ext cx="252000" cy="153888"/>
          </a:xfrm>
        </p:spPr>
        <p:txBody>
          <a:bodyPr rtlCol="0"/>
          <a:lstStyle/>
          <a:p>
            <a:pPr rtl="0">
              <a:defRPr/>
            </a:pPr>
            <a:fld id="{E90C1E0A-682D-40DC-B1EA-26C007FDC330}" type="slidenum">
              <a:rPr lang="da-DK" smtClean="0"/>
              <a:pPr rtl="0">
                <a:defRPr/>
              </a:pPr>
              <a:t>‹#›</a:t>
            </a:fld>
            <a:endParaRPr lang="da-DK" dirty="0"/>
          </a:p>
        </p:txBody>
      </p:sp>
      <p:sp>
        <p:nvSpPr>
          <p:cNvPr id="6" name="Date Placeholder 5" hidden="1"/>
          <p:cNvSpPr>
            <a:spLocks noGrp="1"/>
          </p:cNvSpPr>
          <p:nvPr>
            <p:ph type="dt" sz="half" idx="13"/>
          </p:nvPr>
        </p:nvSpPr>
        <p:spPr/>
        <p:txBody>
          <a:bodyPr rtlCol="0"/>
          <a:lstStyle/>
          <a:p>
            <a:pPr rtl="0"/>
            <a:fld id="{78417F83-4CBA-48F2-BAD0-783AE3701E32}" type="datetimeFigureOut">
              <a:rPr lang="da-DK" smtClean="0"/>
              <a:pPr rtl="0"/>
              <a:t>28-05-2021</a:t>
            </a:fld>
            <a:r>
              <a:rPr lang="en-gb"/>
              <a:t>28-04-2021</a:t>
            </a:r>
          </a:p>
        </p:txBody>
      </p:sp>
      <p:sp>
        <p:nvSpPr>
          <p:cNvPr id="10" name="Footer Placeholder 9" hidden="1"/>
          <p:cNvSpPr>
            <a:spLocks noGrp="1"/>
          </p:cNvSpPr>
          <p:nvPr>
            <p:ph type="ftr" sz="quarter" idx="14"/>
          </p:nvPr>
        </p:nvSpPr>
        <p:spPr/>
        <p:txBody>
          <a:bodyPr rtlCol="0"/>
          <a:lstStyle/>
          <a:p>
            <a:pPr rtl="0"/>
            <a:endParaRPr lang="da-DK" dirty="0"/>
          </a:p>
        </p:txBody>
      </p:sp>
    </p:spTree>
    <p:extLst>
      <p:ext uri="{BB962C8B-B14F-4D97-AF65-F5344CB8AC3E}">
        <p14:creationId xmlns:p14="http://schemas.microsoft.com/office/powerpoint/2010/main" val="14951546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Full slide content">
    <p:spTree>
      <p:nvGrpSpPr>
        <p:cNvPr id="1" name=""/>
        <p:cNvGrpSpPr/>
        <p:nvPr/>
      </p:nvGrpSpPr>
      <p:grpSpPr>
        <a:xfrm>
          <a:off x="0" y="0"/>
          <a:ext cx="0" cy="0"/>
          <a:chOff x="0" y="0"/>
          <a:chExt cx="0" cy="0"/>
        </a:xfrm>
      </p:grpSpPr>
      <p:sp>
        <p:nvSpPr>
          <p:cNvPr id="5" name="Content Placeholder 1"/>
          <p:cNvSpPr>
            <a:spLocks noGrp="1"/>
          </p:cNvSpPr>
          <p:nvPr>
            <p:ph sz="quarter" idx="12"/>
          </p:nvPr>
        </p:nvSpPr>
        <p:spPr>
          <a:xfrm>
            <a:off x="328613" y="328612"/>
            <a:ext cx="11550650" cy="6213475"/>
          </a:xfrm>
        </p:spPr>
        <p:txBody>
          <a:bodyPr rtlCol="0"/>
          <a:lstStyle/>
          <a:p>
            <a:pPr lvl="0" rtl="0"/>
            <a:r>
              <a:rPr lang="en-gb"/>
              <a:t>Click to edit Master text styles</a:t>
            </a:r>
            <a:endParaRPr lang="da-DK"/>
          </a:p>
          <a:p>
            <a:pPr lvl="1" rtl="0"/>
            <a:r>
              <a:rPr lang="en-gb"/>
              <a:t>Second level</a:t>
            </a:r>
            <a:endParaRPr lang="da-DK"/>
          </a:p>
          <a:p>
            <a:pPr lvl="2" rtl="0"/>
            <a:r>
              <a:rPr lang="en-gb"/>
              <a:t>Third level</a:t>
            </a:r>
            <a:endParaRPr lang="da-DK"/>
          </a:p>
          <a:p>
            <a:pPr lvl="3" rtl="0"/>
            <a:r>
              <a:rPr lang="en-gb"/>
              <a:t>Fourth level</a:t>
            </a:r>
            <a:endParaRPr lang="da-DK"/>
          </a:p>
          <a:p>
            <a:pPr lvl="4" rtl="0"/>
            <a:r>
              <a:rPr lang="en-gb"/>
              <a:t>Fifth level</a:t>
            </a:r>
            <a:endParaRPr lang="da-DK"/>
          </a:p>
        </p:txBody>
      </p:sp>
      <p:sp>
        <p:nvSpPr>
          <p:cNvPr id="8" name="Slide Number Placeholder 7"/>
          <p:cNvSpPr>
            <a:spLocks noGrp="1"/>
          </p:cNvSpPr>
          <p:nvPr>
            <p:ph type="sldNum" sz="quarter" idx="15"/>
          </p:nvPr>
        </p:nvSpPr>
        <p:spPr>
          <a:xfrm>
            <a:off x="11807992" y="6581497"/>
            <a:ext cx="252000" cy="153888"/>
          </a:xfrm>
        </p:spPr>
        <p:txBody>
          <a:bodyPr rtlCol="0"/>
          <a:lstStyle/>
          <a:p>
            <a:pPr rtl="0">
              <a:defRPr/>
            </a:pPr>
            <a:fld id="{E90C1E0A-682D-40DC-B1EA-26C007FDC330}" type="slidenum">
              <a:rPr lang="da-DK" smtClean="0"/>
              <a:pPr rtl="0">
                <a:defRPr/>
              </a:pPr>
              <a:t>‹#›</a:t>
            </a:fld>
            <a:endParaRPr lang="da-DK" dirty="0"/>
          </a:p>
        </p:txBody>
      </p:sp>
      <p:sp>
        <p:nvSpPr>
          <p:cNvPr id="6" name="Date Placeholder 5" hidden="1"/>
          <p:cNvSpPr>
            <a:spLocks noGrp="1"/>
          </p:cNvSpPr>
          <p:nvPr>
            <p:ph type="dt" sz="half" idx="13"/>
          </p:nvPr>
        </p:nvSpPr>
        <p:spPr/>
        <p:txBody>
          <a:bodyPr rtlCol="0"/>
          <a:lstStyle/>
          <a:p>
            <a:pPr rtl="0"/>
            <a:fld id="{78417F83-4CBA-48F2-BAD0-783AE3701E32}" type="datetimeFigureOut">
              <a:rPr lang="da-DK" smtClean="0"/>
              <a:pPr rtl="0"/>
              <a:t>28-05-2021</a:t>
            </a:fld>
            <a:r>
              <a:rPr lang="en-gb"/>
              <a:t>28-04-2021</a:t>
            </a:r>
          </a:p>
        </p:txBody>
      </p:sp>
      <p:sp>
        <p:nvSpPr>
          <p:cNvPr id="7" name="Footer Placeholder 6" hidden="1"/>
          <p:cNvSpPr>
            <a:spLocks noGrp="1"/>
          </p:cNvSpPr>
          <p:nvPr>
            <p:ph type="ftr" sz="quarter" idx="14"/>
          </p:nvPr>
        </p:nvSpPr>
        <p:spPr/>
        <p:txBody>
          <a:bodyPr rtlCol="0"/>
          <a:lstStyle/>
          <a:p>
            <a:pPr rtl="0"/>
            <a:endParaRPr lang="da-DK" dirty="0"/>
          </a:p>
        </p:txBody>
      </p:sp>
    </p:spTree>
    <p:extLst>
      <p:ext uri="{BB962C8B-B14F-4D97-AF65-F5344CB8AC3E}">
        <p14:creationId xmlns:p14="http://schemas.microsoft.com/office/powerpoint/2010/main" val="781562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endParaRPr lang="da-DK"/>
          </a:p>
        </p:txBody>
      </p:sp>
      <p:sp>
        <p:nvSpPr>
          <p:cNvPr id="6" name="TextBox 5"/>
          <p:cNvSpPr txBox="1"/>
          <p:nvPr userDrawn="1"/>
        </p:nvSpPr>
        <p:spPr>
          <a:xfrm>
            <a:off x="-2160355" y="1022476"/>
            <a:ext cx="2012649" cy="473425"/>
          </a:xfrm>
          <a:prstGeom prst="rect">
            <a:avLst/>
          </a:prstGeom>
          <a:noFill/>
        </p:spPr>
        <p:txBody>
          <a:bodyPr wrap="square" lIns="0" tIns="0" rIns="0" bIns="0" rtlCol="0">
            <a:noAutofit/>
          </a:bodyPr>
          <a:lstStyle/>
          <a:p>
            <a:pPr algn="r" rtl="0">
              <a:lnSpc>
                <a:spcPct val="100000"/>
              </a:lnSpc>
            </a:pPr>
            <a:r>
              <a:rPr lang="en-gb" sz="1000" noProof="1">
                <a:solidFill>
                  <a:schemeClr val="tx1">
                    <a:lumMod val="75000"/>
                    <a:lumOff val="25000"/>
                  </a:schemeClr>
                </a:solidFill>
              </a:rPr>
              <a:t>Ændr 2. linje i overskriften </a:t>
            </a:r>
            <a:r>
              <a:rPr lang="en-GB" sz="1000" noProof="1">
                <a:solidFill>
                  <a:schemeClr val="tx1">
                    <a:lumMod val="75000"/>
                    <a:lumOff val="25000"/>
                  </a:schemeClr>
                </a:solidFill>
              </a:rPr>
              <a:t/>
            </a:r>
            <a:br>
              <a:rPr lang="en-GB" sz="1000" noProof="1">
                <a:solidFill>
                  <a:schemeClr val="tx1">
                    <a:lumMod val="75000"/>
                    <a:lumOff val="25000"/>
                  </a:schemeClr>
                </a:solidFill>
              </a:rPr>
            </a:br>
            <a:r>
              <a:rPr lang="en-gb" sz="1000" noProof="1">
                <a:solidFill>
                  <a:schemeClr val="tx1">
                    <a:lumMod val="75000"/>
                    <a:lumOff val="25000"/>
                  </a:schemeClr>
                </a:solidFill>
              </a:rPr>
              <a:t>til AU Passata Light</a:t>
            </a:r>
            <a:endParaRPr lang="da-DK" sz="4799" dirty="0"/>
          </a:p>
        </p:txBody>
      </p:sp>
      <p:sp>
        <p:nvSpPr>
          <p:cNvPr id="9" name="Slide Number Placeholder 8"/>
          <p:cNvSpPr>
            <a:spLocks noGrp="1"/>
          </p:cNvSpPr>
          <p:nvPr>
            <p:ph type="sldNum" sz="quarter" idx="12"/>
          </p:nvPr>
        </p:nvSpPr>
        <p:spPr>
          <a:xfrm>
            <a:off x="11807992" y="6581497"/>
            <a:ext cx="252000" cy="153888"/>
          </a:xfrm>
        </p:spPr>
        <p:txBody>
          <a:bodyPr rtlCol="0"/>
          <a:lstStyle/>
          <a:p>
            <a:pPr rtl="0">
              <a:defRPr/>
            </a:pPr>
            <a:fld id="{E90C1E0A-682D-40DC-B1EA-26C007FDC330}" type="slidenum">
              <a:rPr lang="da-DK" smtClean="0"/>
              <a:pPr rtl="0">
                <a:defRPr/>
              </a:pPr>
              <a:t>‹#›</a:t>
            </a:fld>
            <a:endParaRPr lang="da-DK" dirty="0"/>
          </a:p>
        </p:txBody>
      </p:sp>
      <p:sp>
        <p:nvSpPr>
          <p:cNvPr id="7" name="Date Placeholder 6" hidden="1"/>
          <p:cNvSpPr>
            <a:spLocks noGrp="1"/>
          </p:cNvSpPr>
          <p:nvPr>
            <p:ph type="dt" sz="half" idx="10"/>
          </p:nvPr>
        </p:nvSpPr>
        <p:spPr/>
        <p:txBody>
          <a:bodyPr rtlCol="0"/>
          <a:lstStyle/>
          <a:p>
            <a:pPr rtl="0"/>
            <a:fld id="{78417F83-4CBA-48F2-BAD0-783AE3701E32}" type="datetimeFigureOut">
              <a:rPr lang="da-DK" smtClean="0"/>
              <a:pPr rtl="0"/>
              <a:t>28-05-2021</a:t>
            </a:fld>
            <a:r>
              <a:rPr lang="en-gb"/>
              <a:t>28-04-2021</a:t>
            </a:r>
          </a:p>
        </p:txBody>
      </p:sp>
      <p:sp>
        <p:nvSpPr>
          <p:cNvPr id="8" name="Footer Placeholder 7" hidden="1"/>
          <p:cNvSpPr>
            <a:spLocks noGrp="1"/>
          </p:cNvSpPr>
          <p:nvPr>
            <p:ph type="ftr" sz="quarter" idx="11"/>
          </p:nvPr>
        </p:nvSpPr>
        <p:spPr/>
        <p:txBody>
          <a:bodyPr rtlCol="0"/>
          <a:lstStyle/>
          <a:p>
            <a:pPr rtl="0"/>
            <a:endParaRPr lang="da-DK"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3" name="Rectangle 2"/>
          <p:cNvSpPr/>
          <p:nvPr userDrawn="1"/>
        </p:nvSpPr>
        <p:spPr bwMode="auto">
          <a:xfrm>
            <a:off x="765820" y="1340768"/>
            <a:ext cx="1224136" cy="504056"/>
          </a:xfrm>
          <a:prstGeom prst="rect">
            <a:avLst/>
          </a:prstGeom>
          <a:solidFill>
            <a:schemeClr val="bg1"/>
          </a:solidFill>
          <a:ln w="1778"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a:ln>
                <a:noFill/>
              </a:ln>
              <a:solidFill>
                <a:schemeClr val="bg1"/>
              </a:solidFill>
              <a:effectLst/>
              <a:latin typeface="AU Passata" pitchFamily="34" charset="0"/>
            </a:endParaRPr>
          </a:p>
        </p:txBody>
      </p:sp>
      <p:sp>
        <p:nvSpPr>
          <p:cNvPr id="5" name="Slide Number Placeholder 4"/>
          <p:cNvSpPr>
            <a:spLocks noGrp="1"/>
          </p:cNvSpPr>
          <p:nvPr>
            <p:ph type="sldNum" sz="quarter" idx="12"/>
          </p:nvPr>
        </p:nvSpPr>
        <p:spPr>
          <a:xfrm>
            <a:off x="11807992" y="6581497"/>
            <a:ext cx="252000" cy="153888"/>
          </a:xfrm>
        </p:spPr>
        <p:txBody>
          <a:bodyPr rtlCol="0"/>
          <a:lstStyle/>
          <a:p>
            <a:pPr rtl="0">
              <a:defRPr/>
            </a:pPr>
            <a:fld id="{E90C1E0A-682D-40DC-B1EA-26C007FDC330}" type="slidenum">
              <a:rPr lang="da-DK" smtClean="0"/>
              <a:pPr rtl="0">
                <a:defRPr/>
              </a:pPr>
              <a:t>‹#›</a:t>
            </a:fld>
            <a:endParaRPr lang="da-DK" dirty="0"/>
          </a:p>
        </p:txBody>
      </p:sp>
      <p:sp>
        <p:nvSpPr>
          <p:cNvPr id="2" name="Date Placeholder 1" hidden="1"/>
          <p:cNvSpPr>
            <a:spLocks noGrp="1"/>
          </p:cNvSpPr>
          <p:nvPr>
            <p:ph type="dt" sz="half" idx="10"/>
          </p:nvPr>
        </p:nvSpPr>
        <p:spPr/>
        <p:txBody>
          <a:bodyPr rtlCol="0"/>
          <a:lstStyle/>
          <a:p>
            <a:pPr rtl="0"/>
            <a:fld id="{78417F83-4CBA-48F2-BAD0-783AE3701E32}" type="datetimeFigureOut">
              <a:rPr lang="da-DK" smtClean="0"/>
              <a:pPr rtl="0"/>
              <a:t>28-05-2021</a:t>
            </a:fld>
            <a:r>
              <a:rPr lang="en-gb"/>
              <a:t>28-04-2021</a:t>
            </a:r>
          </a:p>
        </p:txBody>
      </p:sp>
      <p:sp>
        <p:nvSpPr>
          <p:cNvPr id="4" name="Footer Placeholder 3" hidden="1"/>
          <p:cNvSpPr>
            <a:spLocks noGrp="1"/>
          </p:cNvSpPr>
          <p:nvPr>
            <p:ph type="ftr" sz="quarter" idx="11"/>
          </p:nvPr>
        </p:nvSpPr>
        <p:spPr/>
        <p:txBody>
          <a:bodyPr rtlCol="0"/>
          <a:lstStyle/>
          <a:p>
            <a:pPr rtl="0"/>
            <a:endParaRPr lang="da-DK"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End slide Logo">
    <p:bg>
      <p:bgPr>
        <a:solidFill>
          <a:schemeClr val="bg1"/>
        </a:solidFill>
        <a:effectLst/>
      </p:bgPr>
    </p:bg>
    <p:spTree>
      <p:nvGrpSpPr>
        <p:cNvPr id="1" name=""/>
        <p:cNvGrpSpPr/>
        <p:nvPr/>
      </p:nvGrpSpPr>
      <p:grpSpPr>
        <a:xfrm>
          <a:off x="0" y="0"/>
          <a:ext cx="0" cy="0"/>
          <a:chOff x="0" y="0"/>
          <a:chExt cx="0" cy="0"/>
        </a:xfrm>
      </p:grpSpPr>
      <p:sp>
        <p:nvSpPr>
          <p:cNvPr id="8" name="Farvet baggrund"/>
          <p:cNvSpPr/>
          <p:nvPr userDrawn="1"/>
        </p:nvSpPr>
        <p:spPr>
          <a:xfrm>
            <a:off x="0" y="0"/>
            <a:ext cx="1218882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sz="4799" dirty="0"/>
          </a:p>
        </p:txBody>
      </p:sp>
      <p:pic>
        <p:nvPicPr>
          <p:cNvPr id="6" name="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8776" y="2163364"/>
            <a:ext cx="2531272" cy="2531272"/>
          </a:xfrm>
          <a:prstGeom prst="rect">
            <a:avLst/>
          </a:prstGeom>
        </p:spPr>
      </p:pic>
      <p:sp>
        <p:nvSpPr>
          <p:cNvPr id="5" name="Date Placeholder 4" hidden="1"/>
          <p:cNvSpPr>
            <a:spLocks noGrp="1"/>
          </p:cNvSpPr>
          <p:nvPr>
            <p:ph type="dt" sz="half" idx="10"/>
          </p:nvPr>
        </p:nvSpPr>
        <p:spPr/>
        <p:txBody>
          <a:bodyPr rtlCol="0"/>
          <a:lstStyle/>
          <a:p>
            <a:pPr rtl="0"/>
            <a:fld id="{78417F83-4CBA-48F2-BAD0-783AE3701E32}" type="datetimeFigureOut">
              <a:rPr lang="da-DK" smtClean="0"/>
              <a:pPr rtl="0"/>
              <a:t>28-05-2021</a:t>
            </a:fld>
            <a:r>
              <a:rPr lang="en-gb"/>
              <a:t>28-04-2021</a:t>
            </a:r>
          </a:p>
        </p:txBody>
      </p:sp>
      <p:sp>
        <p:nvSpPr>
          <p:cNvPr id="7" name="Footer Placeholder 6" hidden="1"/>
          <p:cNvSpPr>
            <a:spLocks noGrp="1"/>
          </p:cNvSpPr>
          <p:nvPr>
            <p:ph type="ftr" sz="quarter" idx="11"/>
          </p:nvPr>
        </p:nvSpPr>
        <p:spPr/>
        <p:txBody>
          <a:bodyPr rtlCol="0"/>
          <a:lstStyle/>
          <a:p>
            <a:pPr rtl="0"/>
            <a:endParaRPr lang="da-DK" dirty="0"/>
          </a:p>
        </p:txBody>
      </p:sp>
      <p:sp>
        <p:nvSpPr>
          <p:cNvPr id="9" name="Slide Number Placeholder 8" hidden="1"/>
          <p:cNvSpPr>
            <a:spLocks noGrp="1"/>
          </p:cNvSpPr>
          <p:nvPr>
            <p:ph type="sldNum" sz="quarter" idx="12"/>
          </p:nvPr>
        </p:nvSpPr>
        <p:spPr>
          <a:xfrm>
            <a:off x="0" y="7020000"/>
            <a:ext cx="0" cy="461665"/>
          </a:xfrm>
        </p:spPr>
        <p:txBody>
          <a:bodyPr rtlCol="0"/>
          <a:lstStyle>
            <a:lvl1pPr>
              <a:defRPr sz="100">
                <a:noFill/>
              </a:defRPr>
            </a:lvl1pPr>
          </a:lstStyle>
          <a:p>
            <a:pPr rtl="0">
              <a:defRPr/>
            </a:pPr>
            <a:fld id="{E90C1E0A-682D-40DC-B1EA-26C007FDC330}" type="slidenum">
              <a:rPr lang="da-DK" smtClean="0"/>
              <a:pPr rtl="0">
                <a:defRPr/>
              </a:pPr>
              <a:t>‹#›</a:t>
            </a:fld>
            <a:endParaRPr lang="da-DK" dirty="0"/>
          </a:p>
        </p:txBody>
      </p:sp>
    </p:spTree>
    <p:extLst>
      <p:ext uri="{BB962C8B-B14F-4D97-AF65-F5344CB8AC3E}">
        <p14:creationId xmlns:p14="http://schemas.microsoft.com/office/powerpoint/2010/main" val="37974406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bg1"/>
        </a:solidFill>
        <a:effectLst/>
      </p:bgPr>
    </p:bg>
    <p:spTree>
      <p:nvGrpSpPr>
        <p:cNvPr id="1" name=""/>
        <p:cNvGrpSpPr/>
        <p:nvPr/>
      </p:nvGrpSpPr>
      <p:grpSpPr>
        <a:xfrm>
          <a:off x="0" y="0"/>
          <a:ext cx="0" cy="0"/>
          <a:chOff x="0" y="0"/>
          <a:chExt cx="0" cy="0"/>
        </a:xfrm>
      </p:grpSpPr>
      <p:sp>
        <p:nvSpPr>
          <p:cNvPr id="16" name="Farvet baggrund"/>
          <p:cNvSpPr/>
          <p:nvPr userDrawn="1"/>
        </p:nvSpPr>
        <p:spPr>
          <a:xfrm>
            <a:off x="0" y="0"/>
            <a:ext cx="1218882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sz="4799" dirty="0"/>
          </a:p>
        </p:txBody>
      </p:sp>
      <p:sp>
        <p:nvSpPr>
          <p:cNvPr id="34" name="Pladsholder til tekst 2"/>
          <p:cNvSpPr txBox="1">
            <a:spLocks/>
          </p:cNvSpPr>
          <p:nvPr userDrawn="1"/>
        </p:nvSpPr>
        <p:spPr>
          <a:xfrm>
            <a:off x="1090914" y="2098689"/>
            <a:ext cx="12745416" cy="1329861"/>
          </a:xfrm>
          <a:prstGeom prst="rect">
            <a:avLst/>
          </a:prstGeom>
        </p:spPr>
        <p:txBody>
          <a:bodyPr wrap="square" lIns="0" tIns="0" rIns="0" bIns="21600" rtlCol="0">
            <a:spAutoFit/>
          </a:bodyPr>
          <a:lstStyle>
            <a:lvl1pPr marL="0" indent="0" algn="l" rtl="0" eaLnBrk="1" fontAlgn="base" hangingPunct="1">
              <a:lnSpc>
                <a:spcPct val="95000"/>
              </a:lnSpc>
              <a:spcBef>
                <a:spcPts val="600"/>
              </a:spcBef>
              <a:spcAft>
                <a:spcPct val="0"/>
              </a:spcAft>
              <a:buClr>
                <a:schemeClr val="accent3"/>
              </a:buClr>
              <a:buSzPct val="75000"/>
              <a:buFont typeface="Wingdings 3" pitchFamily="18" charset="2"/>
              <a:buNone/>
              <a:defRPr sz="2200">
                <a:solidFill>
                  <a:schemeClr val="bg1"/>
                </a:solidFill>
                <a:latin typeface="AU Peto" panose="040C0B07020602020301" pitchFamily="82" charset="0"/>
                <a:ea typeface="AU Peto" panose="040C0B07020602020301" pitchFamily="82" charset="0"/>
                <a:cs typeface="+mn-cs"/>
              </a:defRPr>
            </a:lvl1pPr>
            <a:lvl2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2pPr>
            <a:lvl3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3pPr>
            <a:lvl4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4pPr>
            <a:lvl5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5pPr>
            <a:lvl6pPr marL="13525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6pPr>
            <a:lvl7pPr marL="18097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7pPr>
            <a:lvl8pPr marL="22669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8pPr>
            <a:lvl9pPr marL="27241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9pPr>
          </a:lstStyle>
          <a:p>
            <a:pPr rtl="0">
              <a:lnSpc>
                <a:spcPct val="85000"/>
              </a:lnSpc>
            </a:pPr>
            <a:r>
              <a:rPr lang="en-gb" sz="10000" kern="0">
                <a:solidFill>
                  <a:schemeClr val="accent6"/>
                </a:solidFill>
                <a:latin typeface="AU Peto" panose="040C0B07020602020301" pitchFamily="82" charset="0"/>
              </a:rPr>
              <a:t>Aarhus</a:t>
            </a:r>
            <a:endParaRPr lang="da-DK" dirty="0"/>
          </a:p>
        </p:txBody>
      </p:sp>
      <p:sp>
        <p:nvSpPr>
          <p:cNvPr id="6" name="Pladsholder til tekst 2"/>
          <p:cNvSpPr txBox="1">
            <a:spLocks/>
          </p:cNvSpPr>
          <p:nvPr userDrawn="1"/>
        </p:nvSpPr>
        <p:spPr>
          <a:xfrm>
            <a:off x="7439540" y="2093600"/>
            <a:ext cx="4356484" cy="1329861"/>
          </a:xfrm>
          <a:prstGeom prst="rect">
            <a:avLst/>
          </a:prstGeom>
        </p:spPr>
        <p:txBody>
          <a:bodyPr wrap="square" lIns="0" tIns="0" rIns="0" bIns="21600" rtlCol="0">
            <a:spAutoFit/>
          </a:bodyPr>
          <a:lstStyle>
            <a:lvl1pPr marL="0" indent="0" algn="l" rtl="0" eaLnBrk="1" fontAlgn="base" hangingPunct="1">
              <a:lnSpc>
                <a:spcPct val="95000"/>
              </a:lnSpc>
              <a:spcBef>
                <a:spcPts val="600"/>
              </a:spcBef>
              <a:spcAft>
                <a:spcPct val="0"/>
              </a:spcAft>
              <a:buClr>
                <a:schemeClr val="accent3"/>
              </a:buClr>
              <a:buSzPct val="75000"/>
              <a:buFont typeface="Wingdings 3" pitchFamily="18" charset="2"/>
              <a:buNone/>
              <a:defRPr sz="2200">
                <a:solidFill>
                  <a:schemeClr val="bg1"/>
                </a:solidFill>
                <a:latin typeface="AU Peto" panose="040C0B07020602020301" pitchFamily="82" charset="0"/>
                <a:ea typeface="AU Peto" panose="040C0B07020602020301" pitchFamily="82" charset="0"/>
                <a:cs typeface="+mn-cs"/>
              </a:defRPr>
            </a:lvl1pPr>
            <a:lvl2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2pPr>
            <a:lvl3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3pPr>
            <a:lvl4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4pPr>
            <a:lvl5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5pPr>
            <a:lvl6pPr marL="13525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6pPr>
            <a:lvl7pPr marL="18097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7pPr>
            <a:lvl8pPr marL="22669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8pPr>
            <a:lvl9pPr marL="27241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9pPr>
          </a:lstStyle>
          <a:p>
            <a:pPr rtl="0">
              <a:lnSpc>
                <a:spcPct val="85000"/>
              </a:lnSpc>
            </a:pPr>
            <a:r>
              <a:rPr lang="en-gb" sz="10000" kern="0">
                <a:solidFill>
                  <a:schemeClr val="bg1"/>
                </a:solidFill>
                <a:latin typeface="AU Peto" panose="040C0B07020602020301" pitchFamily="82" charset="0"/>
              </a:rPr>
              <a:t>uni</a:t>
            </a:r>
          </a:p>
        </p:txBody>
      </p:sp>
      <p:sp>
        <p:nvSpPr>
          <p:cNvPr id="7" name="Pladsholder til tekst 2"/>
          <p:cNvSpPr txBox="1">
            <a:spLocks/>
          </p:cNvSpPr>
          <p:nvPr userDrawn="1"/>
        </p:nvSpPr>
        <p:spPr>
          <a:xfrm>
            <a:off x="1881492" y="3428550"/>
            <a:ext cx="9289032" cy="1329861"/>
          </a:xfrm>
          <a:prstGeom prst="rect">
            <a:avLst/>
          </a:prstGeom>
        </p:spPr>
        <p:txBody>
          <a:bodyPr wrap="square" lIns="0" tIns="0" rIns="0" bIns="21600" rtlCol="0">
            <a:spAutoFit/>
          </a:bodyPr>
          <a:lstStyle>
            <a:lvl1pPr marL="0" indent="0" algn="l" rtl="0" eaLnBrk="1" fontAlgn="base" hangingPunct="1">
              <a:lnSpc>
                <a:spcPct val="95000"/>
              </a:lnSpc>
              <a:spcBef>
                <a:spcPts val="600"/>
              </a:spcBef>
              <a:spcAft>
                <a:spcPct val="0"/>
              </a:spcAft>
              <a:buClr>
                <a:schemeClr val="accent3"/>
              </a:buClr>
              <a:buSzPct val="75000"/>
              <a:buFont typeface="Wingdings 3" pitchFamily="18" charset="2"/>
              <a:buNone/>
              <a:defRPr sz="2200">
                <a:solidFill>
                  <a:schemeClr val="bg1"/>
                </a:solidFill>
                <a:latin typeface="AU Peto" panose="040C0B07020602020301" pitchFamily="82" charset="0"/>
                <a:ea typeface="AU Peto" panose="040C0B07020602020301" pitchFamily="82" charset="0"/>
                <a:cs typeface="+mn-cs"/>
              </a:defRPr>
            </a:lvl1pPr>
            <a:lvl2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2pPr>
            <a:lvl3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3pPr>
            <a:lvl4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4pPr>
            <a:lvl5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5pPr>
            <a:lvl6pPr marL="13525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6pPr>
            <a:lvl7pPr marL="18097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7pPr>
            <a:lvl8pPr marL="22669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8pPr>
            <a:lvl9pPr marL="27241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9pPr>
          </a:lstStyle>
          <a:p>
            <a:pPr algn="ctr" rtl="0">
              <a:lnSpc>
                <a:spcPct val="85000"/>
              </a:lnSpc>
            </a:pPr>
            <a:r>
              <a:rPr lang="en-gb" sz="10000" kern="0">
                <a:solidFill>
                  <a:schemeClr val="bg1"/>
                </a:solidFill>
                <a:latin typeface="AU Peto" panose="040C0B07020602020301" pitchFamily="82" charset="0"/>
              </a:rPr>
              <a:t>versiet</a:t>
            </a:r>
            <a:endParaRPr lang="da-DK" sz="10000" dirty="0">
              <a:solidFill>
                <a:schemeClr val="bg1"/>
              </a:solidFill>
              <a:latin typeface="AU Peto" panose="040C0B07020602020301" pitchFamily="82" charset="0"/>
            </a:endParaRPr>
          </a:p>
        </p:txBody>
      </p:sp>
      <p:sp>
        <p:nvSpPr>
          <p:cNvPr id="8" name="Date Placeholder 4" hidden="1"/>
          <p:cNvSpPr>
            <a:spLocks noGrp="1"/>
          </p:cNvSpPr>
          <p:nvPr>
            <p:ph type="dt" sz="half" idx="10"/>
          </p:nvPr>
        </p:nvSpPr>
        <p:spPr>
          <a:xfrm>
            <a:off x="0" y="7020000"/>
            <a:ext cx="0" cy="0"/>
          </a:xfrm>
        </p:spPr>
        <p:txBody>
          <a:bodyPr rtlCol="0"/>
          <a:lstStyle/>
          <a:p>
            <a:pPr rtl="0"/>
            <a:fld id="{78417F83-4CBA-48F2-BAD0-783AE3701E32}" type="datetimeFigureOut">
              <a:rPr lang="da-DK" smtClean="0"/>
              <a:pPr rtl="0"/>
              <a:t>28-05-2021</a:t>
            </a:fld>
            <a:r>
              <a:rPr lang="en-gb"/>
              <a:t>28-04-2021</a:t>
            </a:r>
          </a:p>
        </p:txBody>
      </p:sp>
      <p:sp>
        <p:nvSpPr>
          <p:cNvPr id="9" name="Footer Placeholder 6" hidden="1"/>
          <p:cNvSpPr>
            <a:spLocks noGrp="1"/>
          </p:cNvSpPr>
          <p:nvPr>
            <p:ph type="ftr" sz="quarter" idx="11"/>
          </p:nvPr>
        </p:nvSpPr>
        <p:spPr>
          <a:xfrm>
            <a:off x="0" y="7020000"/>
            <a:ext cx="0" cy="0"/>
          </a:xfrm>
        </p:spPr>
        <p:txBody>
          <a:bodyPr rtlCol="0"/>
          <a:lstStyle/>
          <a:p>
            <a:pPr rtl="0"/>
            <a:endParaRPr lang="da-DK" dirty="0"/>
          </a:p>
        </p:txBody>
      </p:sp>
      <p:sp>
        <p:nvSpPr>
          <p:cNvPr id="10" name="Slide Number Placeholder 8" hidden="1"/>
          <p:cNvSpPr>
            <a:spLocks noGrp="1"/>
          </p:cNvSpPr>
          <p:nvPr>
            <p:ph type="sldNum" sz="quarter" idx="12"/>
          </p:nvPr>
        </p:nvSpPr>
        <p:spPr>
          <a:xfrm>
            <a:off x="0" y="7020000"/>
            <a:ext cx="0" cy="461665"/>
          </a:xfrm>
        </p:spPr>
        <p:txBody>
          <a:bodyPr rtlCol="0"/>
          <a:lstStyle>
            <a:lvl1pPr>
              <a:defRPr sz="100">
                <a:noFill/>
              </a:defRPr>
            </a:lvl1pPr>
          </a:lstStyle>
          <a:p>
            <a:pPr rtl="0">
              <a:defRPr/>
            </a:pPr>
            <a:fld id="{E90C1E0A-682D-40DC-B1EA-26C007FDC330}" type="slidenum">
              <a:rPr lang="da-DK" smtClean="0"/>
              <a:pPr rtl="0">
                <a:defRPr/>
              </a:pPr>
              <a:t>‹#›</a:t>
            </a:fld>
            <a:endParaRPr lang="da-DK" dirty="0"/>
          </a:p>
        </p:txBody>
      </p:sp>
    </p:spTree>
    <p:extLst>
      <p:ext uri="{BB962C8B-B14F-4D97-AF65-F5344CB8AC3E}">
        <p14:creationId xmlns:p14="http://schemas.microsoft.com/office/powerpoint/2010/main" val="926240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text">
    <p:spTree>
      <p:nvGrpSpPr>
        <p:cNvPr id="1" name=""/>
        <p:cNvGrpSpPr/>
        <p:nvPr/>
      </p:nvGrpSpPr>
      <p:grpSpPr>
        <a:xfrm>
          <a:off x="0" y="0"/>
          <a:ext cx="0" cy="0"/>
          <a:chOff x="0" y="0"/>
          <a:chExt cx="0" cy="0"/>
        </a:xfrm>
      </p:grpSpPr>
      <p:sp>
        <p:nvSpPr>
          <p:cNvPr id="21" name="Farvet baggrund"/>
          <p:cNvSpPr/>
          <p:nvPr userDrawn="1"/>
        </p:nvSpPr>
        <p:spPr>
          <a:xfrm>
            <a:off x="0" y="0"/>
            <a:ext cx="1218882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sz="4799" dirty="0"/>
          </a:p>
        </p:txBody>
      </p:sp>
      <p:sp>
        <p:nvSpPr>
          <p:cNvPr id="19" name="White Top Rectangle"/>
          <p:cNvSpPr>
            <a:spLocks noChangeArrowheads="1"/>
          </p:cNvSpPr>
          <p:nvPr userDrawn="1"/>
        </p:nvSpPr>
        <p:spPr bwMode="auto">
          <a:xfrm>
            <a:off x="985838" y="3443622"/>
            <a:ext cx="648000" cy="46800"/>
          </a:xfrm>
          <a:prstGeom prst="rect">
            <a:avLst/>
          </a:prstGeom>
          <a:solidFill>
            <a:schemeClr val="bg1"/>
          </a:solidFill>
          <a:ln w="9525">
            <a:noFill/>
            <a:miter lim="800000"/>
            <a:headEnd/>
            <a:tailEnd/>
          </a:ln>
          <a:effectLst/>
        </p:spPr>
        <p:txBody>
          <a:bodyPr wrap="none" rtlCol="0" anchor="ctr"/>
          <a:lstStyle/>
          <a:p>
            <a:pPr rtl="0">
              <a:defRPr/>
            </a:pPr>
            <a:endParaRPr lang="da-DK" sz="4799" dirty="0"/>
          </a:p>
        </p:txBody>
      </p:sp>
      <p:sp>
        <p:nvSpPr>
          <p:cNvPr id="34819" name="Title 1"/>
          <p:cNvSpPr>
            <a:spLocks noGrp="1" noChangeArrowheads="1"/>
          </p:cNvSpPr>
          <p:nvPr>
            <p:ph type="ctrTitle"/>
          </p:nvPr>
        </p:nvSpPr>
        <p:spPr>
          <a:xfrm>
            <a:off x="981844" y="1520315"/>
            <a:ext cx="9543307" cy="1779553"/>
          </a:xfrm>
        </p:spPr>
        <p:txBody>
          <a:bodyPr wrap="square" rtlCol="0" anchor="b" anchorCtr="0">
            <a:noAutofit/>
          </a:bodyPr>
          <a:lstStyle>
            <a:lvl1pPr>
              <a:lnSpc>
                <a:spcPct val="90000"/>
              </a:lnSpc>
              <a:defRPr sz="6000" baseline="0">
                <a:solidFill>
                  <a:schemeClr val="bg1"/>
                </a:solidFill>
                <a:latin typeface="AU Passata Light" panose="020B0303030902030804" pitchFamily="34" charset="0"/>
              </a:defRPr>
            </a:lvl1pPr>
          </a:lstStyle>
          <a:p>
            <a:pPr rtl="0"/>
            <a:r>
              <a:rPr lang="en-gb"/>
              <a:t>Click to edit Master title style</a:t>
            </a:r>
            <a:endParaRPr lang="da-DK"/>
          </a:p>
        </p:txBody>
      </p:sp>
      <p:sp>
        <p:nvSpPr>
          <p:cNvPr id="4" name="Text Placeholder 3"/>
          <p:cNvSpPr>
            <a:spLocks noGrp="1"/>
          </p:cNvSpPr>
          <p:nvPr>
            <p:ph type="body" sz="quarter" idx="11"/>
          </p:nvPr>
        </p:nvSpPr>
        <p:spPr>
          <a:xfrm>
            <a:off x="985838" y="3715431"/>
            <a:ext cx="7161212" cy="1746085"/>
          </a:xfrm>
        </p:spPr>
        <p:txBody>
          <a:bodyPr rtlCol="0"/>
          <a:lstStyle>
            <a:lvl1pPr marL="0" indent="0">
              <a:lnSpc>
                <a:spcPct val="101000"/>
              </a:lnSpc>
              <a:buFontTx/>
              <a:buNone/>
              <a:defRPr sz="27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en-gb"/>
              <a:t>Click to edit Master text styles</a:t>
            </a:r>
            <a:endParaRPr lang="da-DK"/>
          </a:p>
        </p:txBody>
      </p:sp>
      <p:sp>
        <p:nvSpPr>
          <p:cNvPr id="22" name="TextBox 21"/>
          <p:cNvSpPr txBox="1"/>
          <p:nvPr userDrawn="1"/>
        </p:nvSpPr>
        <p:spPr>
          <a:xfrm>
            <a:off x="-2160355" y="2132856"/>
            <a:ext cx="2012649" cy="738664"/>
          </a:xfrm>
          <a:prstGeom prst="rect">
            <a:avLst/>
          </a:prstGeom>
          <a:noFill/>
        </p:spPr>
        <p:txBody>
          <a:bodyPr wrap="square" lIns="0" tIns="0" rIns="0" bIns="0" rtlCol="0">
            <a:noAutofit/>
          </a:bodyPr>
          <a:lstStyle/>
          <a:p>
            <a:pPr algn="r" rtl="0">
              <a:lnSpc>
                <a:spcPct val="100000"/>
              </a:lnSpc>
            </a:pPr>
            <a:r>
              <a:rPr lang="en-gb" sz="1000" noProof="1">
                <a:solidFill>
                  <a:schemeClr val="tx1">
                    <a:lumMod val="75000"/>
                    <a:lumOff val="25000"/>
                  </a:schemeClr>
                </a:solidFill>
              </a:rPr>
              <a:t>Ændr 2. linje i overskriften </a:t>
            </a:r>
            <a:r>
              <a:rPr lang="en-GB" sz="1000" noProof="1">
                <a:solidFill>
                  <a:schemeClr val="tx1">
                    <a:lumMod val="75000"/>
                    <a:lumOff val="25000"/>
                  </a:schemeClr>
                </a:solidFill>
              </a:rPr>
              <a:t/>
            </a:r>
            <a:br>
              <a:rPr lang="en-GB" sz="1000" noProof="1">
                <a:solidFill>
                  <a:schemeClr val="tx1">
                    <a:lumMod val="75000"/>
                    <a:lumOff val="25000"/>
                  </a:schemeClr>
                </a:solidFill>
              </a:rPr>
            </a:br>
            <a:r>
              <a:rPr lang="en-gb" sz="1000" noProof="1">
                <a:solidFill>
                  <a:schemeClr val="tx1">
                    <a:lumMod val="75000"/>
                    <a:lumOff val="25000"/>
                  </a:schemeClr>
                </a:solidFill>
              </a:rPr>
              <a:t>til AU Passata bold</a:t>
            </a:r>
            <a:endParaRPr lang="da-DK" sz="4799" dirty="0"/>
          </a:p>
        </p:txBody>
      </p:sp>
      <p:sp>
        <p:nvSpPr>
          <p:cNvPr id="38" name="OFF_logo2Computed"/>
          <p:cNvSpPr txBox="1">
            <a:spLocks noChangeArrowheads="1"/>
          </p:cNvSpPr>
          <p:nvPr userDrawn="1"/>
        </p:nvSpPr>
        <p:spPr bwMode="auto">
          <a:xfrm>
            <a:off x="972000" y="5997600"/>
            <a:ext cx="2350045" cy="676612"/>
          </a:xfrm>
          <a:prstGeom prst="rect">
            <a:avLst/>
          </a:prstGeom>
          <a:noFill/>
          <a:ln w="1778" algn="ctr">
            <a:noFill/>
            <a:miter lim="800000"/>
            <a:headEnd/>
            <a:tailEnd/>
          </a:ln>
          <a:effectLst/>
        </p:spPr>
        <p:txBody>
          <a:bodyPr wrap="square" lIns="0" tIns="583200" rIns="0" bIns="0" rtlCol="0">
            <a:spAutoFit/>
          </a:bodyPr>
          <a:lstStyle/>
          <a:p>
            <a:pPr rtl="0">
              <a:lnSpc>
                <a:spcPct val="95000"/>
              </a:lnSpc>
              <a:defRPr/>
            </a:pPr>
            <a:endParaRPr lang="da-DK" sz="600" cap="all" spc="40" baseline="0" dirty="0">
              <a:solidFill>
                <a:schemeClr val="bg1"/>
              </a:solidFill>
              <a:latin typeface="AU Passata Light" pitchFamily="34" charset="0"/>
            </a:endParaRPr>
          </a:p>
        </p:txBody>
      </p:sp>
      <p:sp>
        <p:nvSpPr>
          <p:cNvPr id="43" name="OFF_logo1Computed"/>
          <p:cNvSpPr/>
          <p:nvPr userDrawn="1"/>
        </p:nvSpPr>
        <p:spPr bwMode="auto">
          <a:xfrm>
            <a:off x="971999" y="5997600"/>
            <a:ext cx="65" cy="451123"/>
          </a:xfrm>
          <a:prstGeom prst="rect">
            <a:avLst/>
          </a:prstGeom>
          <a:noFill/>
          <a:ln w="1778" cap="flat" cmpd="sng" algn="ctr">
            <a:noFill/>
            <a:prstDash val="solid"/>
            <a:round/>
            <a:headEnd type="none" w="med" len="med"/>
            <a:tailEnd type="none" w="med" len="med"/>
          </a:ln>
          <a:effectLst/>
        </p:spPr>
        <p:txBody>
          <a:bodyPr vert="horz" wrap="none" lIns="0" tIns="309600" rIns="0" bIns="0" numCol="1" rtlCol="0" anchor="t"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 typeface="AU Passata" pitchFamily="34" charset="0"/>
              <a:buNone/>
              <a:tabLst/>
            </a:pPr>
            <a:r>
              <a:rPr lang="en-gb" sz="1000" b="0" i="0" u="none" strike="noStrike" cap="all" normalizeH="0" noProof="1">
                <a:ln>
                  <a:noFill/>
                </a:ln>
                <a:solidFill>
                  <a:schemeClr val="bg1"/>
                </a:solidFill>
                <a:effectLst/>
                <a:latin typeface="AU Passata" pitchFamily="34" charset="0"/>
              </a:rPr>
              <a:t>Aarhus
Universitet</a:t>
            </a:r>
          </a:p>
        </p:txBody>
      </p:sp>
      <p:sp>
        <p:nvSpPr>
          <p:cNvPr id="39" name="Date_DateCustomA"/>
          <p:cNvSpPr txBox="1">
            <a:spLocks noChangeArrowheads="1"/>
          </p:cNvSpPr>
          <p:nvPr userDrawn="1"/>
        </p:nvSpPr>
        <p:spPr bwMode="auto">
          <a:xfrm>
            <a:off x="3691333" y="5997600"/>
            <a:ext cx="2271840" cy="582176"/>
          </a:xfrm>
          <a:prstGeom prst="rect">
            <a:avLst/>
          </a:prstGeom>
          <a:noFill/>
          <a:ln w="1778" algn="ctr">
            <a:noFill/>
            <a:miter lim="800000"/>
            <a:headEnd/>
            <a:tailEnd/>
          </a:ln>
          <a:effectLst/>
        </p:spPr>
        <p:txBody>
          <a:bodyPr wrap="square" lIns="0" tIns="475200" rIns="0" bIns="0" rtlCol="0" anchor="t" anchorCtr="0">
            <a:spAutoFit/>
          </a:bodyPr>
          <a:lstStyle/>
          <a:p>
            <a:pPr algn="r" rtl="0">
              <a:lnSpc>
                <a:spcPct val="95000"/>
              </a:lnSpc>
              <a:defRPr/>
            </a:pPr>
            <a:r>
              <a:rPr lang="en-gb" sz="700" b="0" cap="all">
                <a:solidFill>
                  <a:schemeClr val="bg1"/>
                </a:solidFill>
                <a:latin typeface="+mn-lt"/>
              </a:rPr>
              <a:t>28. april 2021</a:t>
            </a:r>
          </a:p>
        </p:txBody>
      </p:sp>
      <p:sp>
        <p:nvSpPr>
          <p:cNvPr id="41" name="USR_Title"/>
          <p:cNvSpPr txBox="1">
            <a:spLocks noChangeArrowheads="1"/>
          </p:cNvSpPr>
          <p:nvPr userDrawn="1"/>
        </p:nvSpPr>
        <p:spPr bwMode="auto">
          <a:xfrm>
            <a:off x="6240044" y="5997600"/>
            <a:ext cx="2982416" cy="582176"/>
          </a:xfrm>
          <a:prstGeom prst="rect">
            <a:avLst/>
          </a:prstGeom>
          <a:noFill/>
          <a:ln w="1778" algn="ctr">
            <a:noFill/>
            <a:miter lim="800000"/>
            <a:headEnd/>
            <a:tailEnd/>
          </a:ln>
          <a:effectLst/>
        </p:spPr>
        <p:txBody>
          <a:bodyPr lIns="0" tIns="475200" rIns="0" bIns="0" rtlCol="0" anchor="t" anchorCtr="0">
            <a:spAutoFit/>
          </a:bodyPr>
          <a:lstStyle/>
          <a:p>
            <a:pPr algn="l" rtl="0">
              <a:lnSpc>
                <a:spcPct val="95000"/>
              </a:lnSpc>
              <a:defRPr/>
            </a:pPr>
            <a:r>
              <a:rPr lang="en-gb" sz="700" b="0" cap="all">
                <a:solidFill>
                  <a:schemeClr val="bg1"/>
                </a:solidFill>
                <a:latin typeface="+mn-lt"/>
              </a:rPr>
              <a:t>Distanceledelse</a:t>
            </a:r>
          </a:p>
        </p:txBody>
      </p:sp>
      <p:sp>
        <p:nvSpPr>
          <p:cNvPr id="40" name="FLD_Event"/>
          <p:cNvSpPr txBox="1">
            <a:spLocks noChangeArrowheads="1"/>
          </p:cNvSpPr>
          <p:nvPr userDrawn="1"/>
        </p:nvSpPr>
        <p:spPr bwMode="auto">
          <a:xfrm>
            <a:off x="3691333" y="5997600"/>
            <a:ext cx="2271840" cy="447676"/>
          </a:xfrm>
          <a:prstGeom prst="rect">
            <a:avLst/>
          </a:prstGeom>
          <a:noFill/>
          <a:ln w="1778" algn="ctr">
            <a:noFill/>
            <a:miter lim="800000"/>
            <a:headEnd/>
            <a:tailEnd/>
          </a:ln>
          <a:effectLst/>
        </p:spPr>
        <p:txBody>
          <a:bodyPr wrap="square" lIns="0" tIns="342000" rIns="0" bIns="0" rtlCol="0" anchor="t" anchorCtr="0">
            <a:spAutoFit/>
          </a:bodyPr>
          <a:lstStyle/>
          <a:p>
            <a:pPr algn="r" rtl="0">
              <a:lnSpc>
                <a:spcPct val="95000"/>
              </a:lnSpc>
              <a:defRPr/>
            </a:pPr>
            <a:endParaRPr lang="da-DK" sz="700" b="0" cap="all" baseline="0" dirty="0">
              <a:solidFill>
                <a:schemeClr val="bg1"/>
              </a:solidFill>
              <a:latin typeface="+mn-lt"/>
            </a:endParaRPr>
          </a:p>
        </p:txBody>
      </p:sp>
      <p:sp>
        <p:nvSpPr>
          <p:cNvPr id="42" name="USR_Name"/>
          <p:cNvSpPr txBox="1">
            <a:spLocks noChangeArrowheads="1"/>
          </p:cNvSpPr>
          <p:nvPr userDrawn="1"/>
        </p:nvSpPr>
        <p:spPr bwMode="auto">
          <a:xfrm>
            <a:off x="6240044" y="5997600"/>
            <a:ext cx="2982416" cy="444040"/>
          </a:xfrm>
          <a:prstGeom prst="rect">
            <a:avLst/>
          </a:prstGeom>
          <a:noFill/>
          <a:ln w="1778" algn="ctr">
            <a:noFill/>
            <a:miter lim="800000"/>
            <a:headEnd/>
            <a:tailEnd/>
          </a:ln>
          <a:effectLst/>
        </p:spPr>
        <p:txBody>
          <a:bodyPr lIns="0" tIns="342000" rIns="0" bIns="0" rtlCol="0" anchor="t" anchorCtr="0">
            <a:spAutoFit/>
          </a:bodyPr>
          <a:lstStyle/>
          <a:p>
            <a:pPr algn="l" rtl="0">
              <a:lnSpc>
                <a:spcPct val="95000"/>
              </a:lnSpc>
              <a:defRPr/>
            </a:pPr>
            <a:r>
              <a:rPr lang="en-gb" sz="700" b="0" cap="all">
                <a:solidFill>
                  <a:schemeClr val="bg1"/>
                </a:solidFill>
                <a:latin typeface="+mn-lt"/>
              </a:rPr>
              <a:t>Distanceledelse</a:t>
            </a:r>
          </a:p>
        </p:txBody>
      </p:sp>
      <p:pic>
        <p:nvPicPr>
          <p:cNvPr id="17" name="Au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2400" y="5997600"/>
            <a:ext cx="557569" cy="558000"/>
          </a:xfrm>
          <a:prstGeom prst="rect">
            <a:avLst/>
          </a:prstGeom>
        </p:spPr>
      </p:pic>
      <p:pic>
        <p:nvPicPr>
          <p:cNvPr id="23" name="Billede stre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3200" y="5997600"/>
            <a:ext cx="71734" cy="557999"/>
          </a:xfrm>
          <a:prstGeom prst="rect">
            <a:avLst/>
          </a:prstGeom>
        </p:spPr>
      </p:pic>
      <p:pic>
        <p:nvPicPr>
          <p:cNvPr id="251921238" name="SecondaryLogo"/>
          <p:cNvPicPr>
            <a:picLocks noChangeAspect="1"/>
          </p:cNvPicPr>
          <p:nvPr/>
        </p:nvPicPr>
        <p:blipFill>
          <a:blip r:embed="rId4"/>
          <a:stretch>
            <a:fillRect/>
          </a:stretch>
        </p:blipFill>
        <p:spPr>
          <a:xfrm>
            <a:off x="10206000" y="5997600"/>
            <a:ext cx="1658237" cy="558000"/>
          </a:xfrm>
          <a:prstGeom prst="rect">
            <a:avLst/>
          </a:prstGeom>
        </p:spPr>
      </p:pic>
      <p:sp>
        <p:nvSpPr>
          <p:cNvPr id="5" name="Slide Number Placeholder 4"/>
          <p:cNvSpPr>
            <a:spLocks noGrp="1"/>
          </p:cNvSpPr>
          <p:nvPr>
            <p:ph type="sldNum" sz="quarter" idx="14"/>
          </p:nvPr>
        </p:nvSpPr>
        <p:spPr>
          <a:xfrm>
            <a:off x="11807992" y="6581497"/>
            <a:ext cx="252000" cy="153888"/>
          </a:xfrm>
        </p:spPr>
        <p:txBody>
          <a:bodyPr rtlCol="0"/>
          <a:lstStyle>
            <a:lvl1pPr>
              <a:defRPr>
                <a:solidFill>
                  <a:schemeClr val="bg1"/>
                </a:solidFill>
              </a:defRPr>
            </a:lvl1pPr>
          </a:lstStyle>
          <a:p>
            <a:pPr rtl="0">
              <a:defRPr/>
            </a:pPr>
            <a:fld id="{E90C1E0A-682D-40DC-B1EA-26C007FDC330}" type="slidenum">
              <a:rPr lang="da-DK" smtClean="0"/>
              <a:pPr rtl="0">
                <a:defRPr/>
              </a:pPr>
              <a:t>‹#›</a:t>
            </a:fld>
            <a:endParaRPr lang="da-DK" dirty="0"/>
          </a:p>
        </p:txBody>
      </p:sp>
      <p:sp>
        <p:nvSpPr>
          <p:cNvPr id="2" name="Date Placeholder 1" hidden="1"/>
          <p:cNvSpPr>
            <a:spLocks noGrp="1"/>
          </p:cNvSpPr>
          <p:nvPr>
            <p:ph type="dt" sz="half" idx="12"/>
          </p:nvPr>
        </p:nvSpPr>
        <p:spPr/>
        <p:txBody>
          <a:bodyPr rtlCol="0"/>
          <a:lstStyle/>
          <a:p>
            <a:pPr rtl="0"/>
            <a:fld id="{78417F83-4CBA-48F2-BAD0-783AE3701E32}" type="datetimeFigureOut">
              <a:rPr lang="da-DK" smtClean="0"/>
              <a:pPr rtl="0"/>
              <a:t>28-05-2021</a:t>
            </a:fld>
            <a:r>
              <a:rPr lang="en-gb"/>
              <a:t>28-04-2021</a:t>
            </a:r>
          </a:p>
        </p:txBody>
      </p:sp>
      <p:sp>
        <p:nvSpPr>
          <p:cNvPr id="3" name="Footer Placeholder 2" hidden="1"/>
          <p:cNvSpPr>
            <a:spLocks noGrp="1"/>
          </p:cNvSpPr>
          <p:nvPr>
            <p:ph type="ftr" sz="quarter" idx="13"/>
          </p:nvPr>
        </p:nvSpPr>
        <p:spPr/>
        <p:txBody>
          <a:bodyPr rtlCol="0"/>
          <a:lstStyle/>
          <a:p>
            <a:pPr rtl="0"/>
            <a:endParaRPr lang="da-DK" dirty="0"/>
          </a:p>
        </p:txBody>
      </p:sp>
    </p:spTree>
    <p:extLst>
      <p:ext uri="{BB962C8B-B14F-4D97-AF65-F5344CB8AC3E}">
        <p14:creationId xmlns:p14="http://schemas.microsoft.com/office/powerpoint/2010/main" val="11270082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End slide Aarhus Universitet">
    <p:bg>
      <p:bgPr>
        <a:solidFill>
          <a:schemeClr val="bg1"/>
        </a:solidFill>
        <a:effectLst/>
      </p:bgPr>
    </p:bg>
    <p:spTree>
      <p:nvGrpSpPr>
        <p:cNvPr id="1" name=""/>
        <p:cNvGrpSpPr/>
        <p:nvPr/>
      </p:nvGrpSpPr>
      <p:grpSpPr>
        <a:xfrm>
          <a:off x="0" y="0"/>
          <a:ext cx="0" cy="0"/>
          <a:chOff x="0" y="0"/>
          <a:chExt cx="0" cy="0"/>
        </a:xfrm>
      </p:grpSpPr>
      <p:sp>
        <p:nvSpPr>
          <p:cNvPr id="8" name="Farvet baggrund"/>
          <p:cNvSpPr/>
          <p:nvPr userDrawn="1"/>
        </p:nvSpPr>
        <p:spPr>
          <a:xfrm>
            <a:off x="0" y="0"/>
            <a:ext cx="1218882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sz="4799" dirty="0"/>
          </a:p>
        </p:txBody>
      </p:sp>
      <p:sp>
        <p:nvSpPr>
          <p:cNvPr id="5" name="LAN_AUWBreak"/>
          <p:cNvSpPr/>
          <p:nvPr userDrawn="1"/>
        </p:nvSpPr>
        <p:spPr bwMode="auto">
          <a:xfrm>
            <a:off x="6022613" y="2804400"/>
            <a:ext cx="65" cy="757567"/>
          </a:xfrm>
          <a:prstGeom prst="rect">
            <a:avLst/>
          </a:prstGeom>
          <a:noFill/>
          <a:ln w="1778" cap="flat" cmpd="sng" algn="ctr">
            <a:noFill/>
            <a:prstDash val="solid"/>
            <a:round/>
            <a:headEnd type="none" w="med" len="med"/>
            <a:tailEnd type="none" w="med" len="med"/>
          </a:ln>
          <a:effectLst/>
        </p:spPr>
        <p:txBody>
          <a:bodyPr vert="horz" wrap="none" lIns="0" tIns="183600" rIns="0" bIns="0" numCol="1" rtlCol="0" anchor="t"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 typeface="AU Passata" pitchFamily="34" charset="0"/>
              <a:buNone/>
              <a:tabLst/>
            </a:pPr>
            <a:r>
              <a:rPr lang="en-gb" sz="4000" b="0" i="0" u="none" strike="noStrike" cap="all" normalizeH="0" noProof="1">
                <a:ln>
                  <a:noFill/>
                </a:ln>
                <a:solidFill>
                  <a:schemeClr val="bg1"/>
                </a:solidFill>
                <a:effectLst/>
                <a:latin typeface="AU Passata" pitchFamily="34" charset="0"/>
              </a:rPr>
              <a:t>Aarhus 
Universitet</a:t>
            </a:r>
          </a:p>
        </p:txBody>
      </p:sp>
      <p:pic>
        <p:nvPicPr>
          <p:cNvPr id="6" name="Logo whit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18268" y="2864711"/>
            <a:ext cx="2228400" cy="1116990"/>
          </a:xfrm>
          <a:prstGeom prst="rect">
            <a:avLst/>
          </a:prstGeom>
        </p:spPr>
      </p:pic>
      <p:sp>
        <p:nvSpPr>
          <p:cNvPr id="7" name="Date Placeholder 4" hidden="1"/>
          <p:cNvSpPr>
            <a:spLocks noGrp="1"/>
          </p:cNvSpPr>
          <p:nvPr>
            <p:ph type="dt" sz="half" idx="10"/>
          </p:nvPr>
        </p:nvSpPr>
        <p:spPr>
          <a:xfrm>
            <a:off x="0" y="7020000"/>
            <a:ext cx="0" cy="0"/>
          </a:xfrm>
        </p:spPr>
        <p:txBody>
          <a:bodyPr rtlCol="0"/>
          <a:lstStyle/>
          <a:p>
            <a:pPr rtl="0"/>
            <a:fld id="{78417F83-4CBA-48F2-BAD0-783AE3701E32}" type="datetimeFigureOut">
              <a:rPr lang="da-DK" smtClean="0"/>
              <a:pPr rtl="0"/>
              <a:t>28-05-2021</a:t>
            </a:fld>
            <a:r>
              <a:rPr lang="en-gb"/>
              <a:t>28-04-2021</a:t>
            </a:r>
          </a:p>
        </p:txBody>
      </p:sp>
      <p:sp>
        <p:nvSpPr>
          <p:cNvPr id="9" name="Footer Placeholder 6" hidden="1"/>
          <p:cNvSpPr>
            <a:spLocks noGrp="1"/>
          </p:cNvSpPr>
          <p:nvPr>
            <p:ph type="ftr" sz="quarter" idx="11"/>
          </p:nvPr>
        </p:nvSpPr>
        <p:spPr>
          <a:xfrm>
            <a:off x="0" y="7020000"/>
            <a:ext cx="0" cy="0"/>
          </a:xfrm>
        </p:spPr>
        <p:txBody>
          <a:bodyPr rtlCol="0"/>
          <a:lstStyle/>
          <a:p>
            <a:pPr rtl="0"/>
            <a:endParaRPr lang="da-DK" dirty="0"/>
          </a:p>
        </p:txBody>
      </p:sp>
      <p:sp>
        <p:nvSpPr>
          <p:cNvPr id="10" name="Slide Number Placeholder 8" hidden="1"/>
          <p:cNvSpPr>
            <a:spLocks noGrp="1"/>
          </p:cNvSpPr>
          <p:nvPr>
            <p:ph type="sldNum" sz="quarter" idx="12"/>
          </p:nvPr>
        </p:nvSpPr>
        <p:spPr>
          <a:xfrm>
            <a:off x="0" y="7020000"/>
            <a:ext cx="0" cy="461665"/>
          </a:xfrm>
        </p:spPr>
        <p:txBody>
          <a:bodyPr rtlCol="0"/>
          <a:lstStyle>
            <a:lvl1pPr>
              <a:defRPr sz="100">
                <a:noFill/>
              </a:defRPr>
            </a:lvl1pPr>
          </a:lstStyle>
          <a:p>
            <a:pPr rtl="0">
              <a:defRPr/>
            </a:pPr>
            <a:fld id="{E90C1E0A-682D-40DC-B1EA-26C007FDC330}" type="slidenum">
              <a:rPr lang="da-DK" smtClean="0"/>
              <a:pPr rtl="0">
                <a:defRPr/>
              </a:pPr>
              <a:t>‹#›</a:t>
            </a:fld>
            <a:endParaRPr lang="da-DK" dirty="0"/>
          </a:p>
        </p:txBody>
      </p:sp>
    </p:spTree>
    <p:extLst>
      <p:ext uri="{BB962C8B-B14F-4D97-AF65-F5344CB8AC3E}">
        <p14:creationId xmlns:p14="http://schemas.microsoft.com/office/powerpoint/2010/main" val="4128896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no picture">
    <p:spTree>
      <p:nvGrpSpPr>
        <p:cNvPr id="1" name=""/>
        <p:cNvGrpSpPr/>
        <p:nvPr/>
      </p:nvGrpSpPr>
      <p:grpSpPr>
        <a:xfrm>
          <a:off x="0" y="0"/>
          <a:ext cx="0" cy="0"/>
          <a:chOff x="0" y="0"/>
          <a:chExt cx="0" cy="0"/>
        </a:xfrm>
      </p:grpSpPr>
      <p:sp>
        <p:nvSpPr>
          <p:cNvPr id="22" name="Farvet baggrund"/>
          <p:cNvSpPr/>
          <p:nvPr userDrawn="1"/>
        </p:nvSpPr>
        <p:spPr>
          <a:xfrm>
            <a:off x="0" y="0"/>
            <a:ext cx="1218882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sz="4799" dirty="0"/>
          </a:p>
        </p:txBody>
      </p:sp>
      <p:sp>
        <p:nvSpPr>
          <p:cNvPr id="34819" name="Title 1"/>
          <p:cNvSpPr>
            <a:spLocks noGrp="1" noChangeArrowheads="1"/>
          </p:cNvSpPr>
          <p:nvPr>
            <p:ph type="ctrTitle"/>
          </p:nvPr>
        </p:nvSpPr>
        <p:spPr>
          <a:xfrm>
            <a:off x="985838" y="2482343"/>
            <a:ext cx="10220325" cy="1661993"/>
          </a:xfrm>
        </p:spPr>
        <p:txBody>
          <a:bodyPr wrap="square" rtlCol="0" anchor="ctr" anchorCtr="0">
            <a:spAutoFit/>
          </a:bodyPr>
          <a:lstStyle>
            <a:lvl1pPr>
              <a:lnSpc>
                <a:spcPct val="90000"/>
              </a:lnSpc>
              <a:defRPr sz="6000" baseline="0">
                <a:solidFill>
                  <a:schemeClr val="bg1"/>
                </a:solidFill>
                <a:latin typeface="AU Passata Light" panose="020B0303030902030804" pitchFamily="34" charset="0"/>
              </a:defRPr>
            </a:lvl1pPr>
          </a:lstStyle>
          <a:p>
            <a:pPr rtl="0"/>
            <a:r>
              <a:rPr lang="en-gb"/>
              <a:t>Click to edit Master title style</a:t>
            </a:r>
            <a:endParaRPr lang="da-DK"/>
          </a:p>
        </p:txBody>
      </p:sp>
      <p:sp>
        <p:nvSpPr>
          <p:cNvPr id="14" name="TextBox 13"/>
          <p:cNvSpPr txBox="1"/>
          <p:nvPr userDrawn="1"/>
        </p:nvSpPr>
        <p:spPr>
          <a:xfrm>
            <a:off x="-1973598" y="3082506"/>
            <a:ext cx="1825892" cy="307777"/>
          </a:xfrm>
          <a:prstGeom prst="rect">
            <a:avLst/>
          </a:prstGeom>
          <a:noFill/>
        </p:spPr>
        <p:txBody>
          <a:bodyPr wrap="square" lIns="0" tIns="0" rIns="0" bIns="0" rtlCol="0">
            <a:spAutoFit/>
          </a:bodyPr>
          <a:lstStyle/>
          <a:p>
            <a:pPr algn="r" rtl="0">
              <a:lnSpc>
                <a:spcPct val="100000"/>
              </a:lnSpc>
            </a:pPr>
            <a:r>
              <a:rPr lang="en-gb" sz="1000" noProof="1">
                <a:solidFill>
                  <a:schemeClr val="tx1">
                    <a:lumMod val="75000"/>
                    <a:lumOff val="25000"/>
                  </a:schemeClr>
                </a:solidFill>
              </a:rPr>
              <a:t>Ændr 2. linje eller ord til</a:t>
            </a:r>
            <a:endParaRPr lang="da-DK" dirty="0"/>
          </a:p>
          <a:p>
            <a:pPr algn="r" rtl="0">
              <a:lnSpc>
                <a:spcPct val="100000"/>
              </a:lnSpc>
            </a:pPr>
            <a:r>
              <a:rPr lang="en-gb" sz="1000" noProof="1">
                <a:solidFill>
                  <a:schemeClr val="tx1">
                    <a:lumMod val="75000"/>
                    <a:lumOff val="25000"/>
                  </a:schemeClr>
                </a:solidFill>
              </a:rPr>
              <a:t>AU Passata Bold</a:t>
            </a:r>
            <a:endParaRPr lang="da-DK" sz="4799" dirty="0"/>
          </a:p>
        </p:txBody>
      </p:sp>
      <p:sp>
        <p:nvSpPr>
          <p:cNvPr id="25" name="OFF_logo2Computed"/>
          <p:cNvSpPr txBox="1">
            <a:spLocks noChangeArrowheads="1"/>
          </p:cNvSpPr>
          <p:nvPr userDrawn="1"/>
        </p:nvSpPr>
        <p:spPr bwMode="auto">
          <a:xfrm>
            <a:off x="972000" y="5997600"/>
            <a:ext cx="2350045" cy="676612"/>
          </a:xfrm>
          <a:prstGeom prst="rect">
            <a:avLst/>
          </a:prstGeom>
          <a:noFill/>
          <a:ln w="1778" algn="ctr">
            <a:noFill/>
            <a:miter lim="800000"/>
            <a:headEnd/>
            <a:tailEnd/>
          </a:ln>
          <a:effectLst/>
        </p:spPr>
        <p:txBody>
          <a:bodyPr wrap="square" lIns="0" tIns="583200" rIns="0" bIns="0" rtlCol="0">
            <a:spAutoFit/>
          </a:bodyPr>
          <a:lstStyle/>
          <a:p>
            <a:pPr rtl="0">
              <a:lnSpc>
                <a:spcPct val="95000"/>
              </a:lnSpc>
              <a:defRPr/>
            </a:pPr>
            <a:endParaRPr lang="da-DK" sz="600" cap="all" spc="40" baseline="0" dirty="0">
              <a:solidFill>
                <a:schemeClr val="bg1"/>
              </a:solidFill>
              <a:latin typeface="AU Passata Light" pitchFamily="34" charset="0"/>
            </a:endParaRPr>
          </a:p>
        </p:txBody>
      </p:sp>
      <p:sp>
        <p:nvSpPr>
          <p:cNvPr id="30" name="OFF_logo1Computed"/>
          <p:cNvSpPr/>
          <p:nvPr userDrawn="1"/>
        </p:nvSpPr>
        <p:spPr bwMode="auto">
          <a:xfrm>
            <a:off x="971999" y="5997600"/>
            <a:ext cx="65" cy="451123"/>
          </a:xfrm>
          <a:prstGeom prst="rect">
            <a:avLst/>
          </a:prstGeom>
          <a:noFill/>
          <a:ln w="1778" cap="flat" cmpd="sng" algn="ctr">
            <a:noFill/>
            <a:prstDash val="solid"/>
            <a:round/>
            <a:headEnd type="none" w="med" len="med"/>
            <a:tailEnd type="none" w="med" len="med"/>
          </a:ln>
          <a:effectLst/>
        </p:spPr>
        <p:txBody>
          <a:bodyPr vert="horz" wrap="none" lIns="0" tIns="309600" rIns="0" bIns="0" numCol="1" rtlCol="0" anchor="t"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 typeface="AU Passata" pitchFamily="34" charset="0"/>
              <a:buNone/>
              <a:tabLst/>
            </a:pPr>
            <a:r>
              <a:rPr lang="en-gb" sz="1000" b="0" i="0" u="none" strike="noStrike" cap="all" normalizeH="0" noProof="1">
                <a:ln>
                  <a:noFill/>
                </a:ln>
                <a:solidFill>
                  <a:schemeClr val="bg1"/>
                </a:solidFill>
                <a:effectLst/>
                <a:latin typeface="AU Passata" pitchFamily="34" charset="0"/>
              </a:rPr>
              <a:t>Aarhus
Universitet</a:t>
            </a:r>
          </a:p>
        </p:txBody>
      </p:sp>
      <p:sp>
        <p:nvSpPr>
          <p:cNvPr id="26" name="Date_DateCustomA"/>
          <p:cNvSpPr txBox="1">
            <a:spLocks noChangeArrowheads="1"/>
          </p:cNvSpPr>
          <p:nvPr userDrawn="1"/>
        </p:nvSpPr>
        <p:spPr bwMode="auto">
          <a:xfrm>
            <a:off x="3691333" y="5997600"/>
            <a:ext cx="2271840" cy="582176"/>
          </a:xfrm>
          <a:prstGeom prst="rect">
            <a:avLst/>
          </a:prstGeom>
          <a:noFill/>
          <a:ln w="1778" algn="ctr">
            <a:noFill/>
            <a:miter lim="800000"/>
            <a:headEnd/>
            <a:tailEnd/>
          </a:ln>
          <a:effectLst/>
        </p:spPr>
        <p:txBody>
          <a:bodyPr wrap="square" lIns="0" tIns="475200" rIns="0" bIns="0" rtlCol="0" anchor="t" anchorCtr="0">
            <a:spAutoFit/>
          </a:bodyPr>
          <a:lstStyle/>
          <a:p>
            <a:pPr algn="r" rtl="0">
              <a:lnSpc>
                <a:spcPct val="95000"/>
              </a:lnSpc>
              <a:defRPr/>
            </a:pPr>
            <a:r>
              <a:rPr lang="en-gb" sz="700" b="0" cap="all">
                <a:solidFill>
                  <a:schemeClr val="bg1"/>
                </a:solidFill>
                <a:latin typeface="+mn-lt"/>
              </a:rPr>
              <a:t>28. april 2021</a:t>
            </a:r>
          </a:p>
        </p:txBody>
      </p:sp>
      <p:sp>
        <p:nvSpPr>
          <p:cNvPr id="28" name="USR_Title"/>
          <p:cNvSpPr txBox="1">
            <a:spLocks noChangeArrowheads="1"/>
          </p:cNvSpPr>
          <p:nvPr userDrawn="1"/>
        </p:nvSpPr>
        <p:spPr bwMode="auto">
          <a:xfrm>
            <a:off x="6240044" y="5997600"/>
            <a:ext cx="2982416" cy="582176"/>
          </a:xfrm>
          <a:prstGeom prst="rect">
            <a:avLst/>
          </a:prstGeom>
          <a:noFill/>
          <a:ln w="1778" algn="ctr">
            <a:noFill/>
            <a:miter lim="800000"/>
            <a:headEnd/>
            <a:tailEnd/>
          </a:ln>
          <a:effectLst/>
        </p:spPr>
        <p:txBody>
          <a:bodyPr lIns="0" tIns="475200" rIns="0" bIns="0" rtlCol="0" anchor="t" anchorCtr="0">
            <a:spAutoFit/>
          </a:bodyPr>
          <a:lstStyle/>
          <a:p>
            <a:pPr algn="l" rtl="0">
              <a:lnSpc>
                <a:spcPct val="95000"/>
              </a:lnSpc>
              <a:defRPr/>
            </a:pPr>
            <a:r>
              <a:rPr lang="en-gb" sz="700" b="0" cap="all">
                <a:solidFill>
                  <a:schemeClr val="bg1"/>
                </a:solidFill>
                <a:latin typeface="+mn-lt"/>
              </a:rPr>
              <a:t>Distanceledelse</a:t>
            </a:r>
          </a:p>
        </p:txBody>
      </p:sp>
      <p:sp>
        <p:nvSpPr>
          <p:cNvPr id="27" name="FLD_Event"/>
          <p:cNvSpPr txBox="1">
            <a:spLocks noChangeArrowheads="1"/>
          </p:cNvSpPr>
          <p:nvPr userDrawn="1"/>
        </p:nvSpPr>
        <p:spPr bwMode="auto">
          <a:xfrm>
            <a:off x="3691333" y="5997600"/>
            <a:ext cx="2271840" cy="447676"/>
          </a:xfrm>
          <a:prstGeom prst="rect">
            <a:avLst/>
          </a:prstGeom>
          <a:noFill/>
          <a:ln w="1778" algn="ctr">
            <a:noFill/>
            <a:miter lim="800000"/>
            <a:headEnd/>
            <a:tailEnd/>
          </a:ln>
          <a:effectLst/>
        </p:spPr>
        <p:txBody>
          <a:bodyPr wrap="square" lIns="0" tIns="342000" rIns="0" bIns="0" rtlCol="0" anchor="t" anchorCtr="0">
            <a:spAutoFit/>
          </a:bodyPr>
          <a:lstStyle/>
          <a:p>
            <a:pPr algn="r" rtl="0">
              <a:lnSpc>
                <a:spcPct val="95000"/>
              </a:lnSpc>
              <a:defRPr/>
            </a:pPr>
            <a:endParaRPr lang="da-DK" sz="700" b="0" cap="all" baseline="0" dirty="0">
              <a:solidFill>
                <a:schemeClr val="bg1"/>
              </a:solidFill>
              <a:latin typeface="+mn-lt"/>
            </a:endParaRPr>
          </a:p>
        </p:txBody>
      </p:sp>
      <p:sp>
        <p:nvSpPr>
          <p:cNvPr id="29" name="USR_Name"/>
          <p:cNvSpPr txBox="1">
            <a:spLocks noChangeArrowheads="1"/>
          </p:cNvSpPr>
          <p:nvPr userDrawn="1"/>
        </p:nvSpPr>
        <p:spPr bwMode="auto">
          <a:xfrm>
            <a:off x="6240044" y="5997600"/>
            <a:ext cx="2982416" cy="444040"/>
          </a:xfrm>
          <a:prstGeom prst="rect">
            <a:avLst/>
          </a:prstGeom>
          <a:noFill/>
          <a:ln w="1778" algn="ctr">
            <a:noFill/>
            <a:miter lim="800000"/>
            <a:headEnd/>
            <a:tailEnd/>
          </a:ln>
          <a:effectLst/>
        </p:spPr>
        <p:txBody>
          <a:bodyPr lIns="0" tIns="342000" rIns="0" bIns="0" rtlCol="0" anchor="t" anchorCtr="0">
            <a:spAutoFit/>
          </a:bodyPr>
          <a:lstStyle/>
          <a:p>
            <a:pPr algn="l" rtl="0">
              <a:lnSpc>
                <a:spcPct val="95000"/>
              </a:lnSpc>
              <a:defRPr/>
            </a:pPr>
            <a:r>
              <a:rPr lang="en-gb" sz="700" b="0" cap="all">
                <a:solidFill>
                  <a:schemeClr val="bg1"/>
                </a:solidFill>
                <a:latin typeface="+mn-lt"/>
              </a:rPr>
              <a:t>Distanceledelse</a:t>
            </a:r>
          </a:p>
        </p:txBody>
      </p:sp>
      <p:pic>
        <p:nvPicPr>
          <p:cNvPr id="17" name="Au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2400" y="5997600"/>
            <a:ext cx="557569" cy="558000"/>
          </a:xfrm>
          <a:prstGeom prst="rect">
            <a:avLst/>
          </a:prstGeom>
        </p:spPr>
      </p:pic>
      <p:pic>
        <p:nvPicPr>
          <p:cNvPr id="23" name="Billed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3200" y="5997600"/>
            <a:ext cx="71734" cy="557999"/>
          </a:xfrm>
          <a:prstGeom prst="rect">
            <a:avLst/>
          </a:prstGeom>
        </p:spPr>
      </p:pic>
      <p:pic>
        <p:nvPicPr>
          <p:cNvPr id="24154784" name="SecondaryLogo"/>
          <p:cNvPicPr>
            <a:picLocks noChangeAspect="1"/>
          </p:cNvPicPr>
          <p:nvPr/>
        </p:nvPicPr>
        <p:blipFill>
          <a:blip r:embed="rId4"/>
          <a:stretch>
            <a:fillRect/>
          </a:stretch>
        </p:blipFill>
        <p:spPr>
          <a:xfrm>
            <a:off x="10206000" y="5997600"/>
            <a:ext cx="1658237" cy="558000"/>
          </a:xfrm>
          <a:prstGeom prst="rect">
            <a:avLst/>
          </a:prstGeom>
        </p:spPr>
      </p:pic>
      <p:sp>
        <p:nvSpPr>
          <p:cNvPr id="4" name="Slide Number Placeholder 3"/>
          <p:cNvSpPr>
            <a:spLocks noGrp="1"/>
          </p:cNvSpPr>
          <p:nvPr>
            <p:ph type="sldNum" sz="quarter" idx="12"/>
          </p:nvPr>
        </p:nvSpPr>
        <p:spPr>
          <a:xfrm>
            <a:off x="11807992" y="6581497"/>
            <a:ext cx="252000" cy="153888"/>
          </a:xfrm>
        </p:spPr>
        <p:txBody>
          <a:bodyPr rtlCol="0"/>
          <a:lstStyle>
            <a:lvl1pPr>
              <a:defRPr>
                <a:solidFill>
                  <a:schemeClr val="bg1"/>
                </a:solidFill>
              </a:defRPr>
            </a:lvl1pPr>
          </a:lstStyle>
          <a:p>
            <a:pPr rtl="0">
              <a:defRPr/>
            </a:pPr>
            <a:fld id="{E90C1E0A-682D-40DC-B1EA-26C007FDC330}" type="slidenum">
              <a:rPr lang="da-DK" smtClean="0"/>
              <a:pPr rtl="0">
                <a:defRPr/>
              </a:pPr>
              <a:t>‹#›</a:t>
            </a:fld>
            <a:endParaRPr lang="da-DK" dirty="0"/>
          </a:p>
        </p:txBody>
      </p:sp>
      <p:sp>
        <p:nvSpPr>
          <p:cNvPr id="2" name="Date Placeholder 1" hidden="1"/>
          <p:cNvSpPr>
            <a:spLocks noGrp="1"/>
          </p:cNvSpPr>
          <p:nvPr>
            <p:ph type="dt" sz="half" idx="10"/>
          </p:nvPr>
        </p:nvSpPr>
        <p:spPr/>
        <p:txBody>
          <a:bodyPr rtlCol="0"/>
          <a:lstStyle/>
          <a:p>
            <a:pPr rtl="0"/>
            <a:fld id="{78417F83-4CBA-48F2-BAD0-783AE3701E32}" type="datetimeFigureOut">
              <a:rPr lang="da-DK" smtClean="0"/>
              <a:pPr rtl="0"/>
              <a:t>28-05-2021</a:t>
            </a:fld>
            <a:r>
              <a:rPr lang="en-gb"/>
              <a:t>28-04-2021</a:t>
            </a:r>
          </a:p>
        </p:txBody>
      </p:sp>
      <p:sp>
        <p:nvSpPr>
          <p:cNvPr id="3" name="Footer Placeholder 2" hidden="1"/>
          <p:cNvSpPr>
            <a:spLocks noGrp="1"/>
          </p:cNvSpPr>
          <p:nvPr>
            <p:ph type="ftr" sz="quarter" idx="11"/>
          </p:nvPr>
        </p:nvSpPr>
        <p:spPr/>
        <p:txBody>
          <a:bodyPr rtlCol="0"/>
          <a:lstStyle/>
          <a:p>
            <a:pPr rtl="0"/>
            <a:endParaRPr lang="da-DK" dirty="0"/>
          </a:p>
        </p:txBody>
      </p:sp>
    </p:spTree>
    <p:extLst>
      <p:ext uri="{BB962C8B-B14F-4D97-AF65-F5344CB8AC3E}">
        <p14:creationId xmlns:p14="http://schemas.microsoft.com/office/powerpoint/2010/main" val="200739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6" name="Title 1"/>
          <p:cNvSpPr>
            <a:spLocks noGrp="1"/>
          </p:cNvSpPr>
          <p:nvPr>
            <p:ph type="title"/>
          </p:nvPr>
        </p:nvSpPr>
        <p:spPr/>
        <p:txBody>
          <a:bodyPr rtlCol="0"/>
          <a:lstStyle/>
          <a:p>
            <a:pPr rtl="0"/>
            <a:r>
              <a:rPr lang="en-gb"/>
              <a:t>Click to edit Master title style</a:t>
            </a:r>
            <a:endParaRPr lang="da-DK"/>
          </a:p>
        </p:txBody>
      </p:sp>
      <p:sp>
        <p:nvSpPr>
          <p:cNvPr id="3" name="Content Placeholder 2"/>
          <p:cNvSpPr>
            <a:spLocks noGrp="1"/>
          </p:cNvSpPr>
          <p:nvPr>
            <p:ph idx="1"/>
          </p:nvPr>
        </p:nvSpPr>
        <p:spPr>
          <a:xfrm>
            <a:off x="985838" y="1960079"/>
            <a:ext cx="10220325" cy="3937484"/>
          </a:xfrm>
        </p:spPr>
        <p:txBody>
          <a:bodyPr rtlCol="0"/>
          <a:lstStyle>
            <a:lvl1pPr marL="0" indent="0">
              <a:buFont typeface="Calibri" panose="020F0502020204030204" pitchFamily="34" charset="0"/>
              <a:buChar char="​"/>
              <a:defRPr/>
            </a:lvl1pPr>
          </a:lstStyle>
          <a:p>
            <a:pPr lvl="0" rtl="0"/>
            <a:r>
              <a:rPr lang="en-gb"/>
              <a:t>Click to edit Master text styles</a:t>
            </a:r>
            <a:endParaRPr lang="da-DK"/>
          </a:p>
          <a:p>
            <a:pPr lvl="1" rtl="0"/>
            <a:r>
              <a:rPr lang="en-gb"/>
              <a:t>Second level</a:t>
            </a:r>
            <a:endParaRPr lang="da-DK"/>
          </a:p>
          <a:p>
            <a:pPr lvl="2" rtl="0"/>
            <a:r>
              <a:rPr lang="en-gb"/>
              <a:t>Third level</a:t>
            </a:r>
            <a:endParaRPr lang="da-DK"/>
          </a:p>
          <a:p>
            <a:pPr lvl="3" rtl="0"/>
            <a:r>
              <a:rPr lang="en-gb"/>
              <a:t>Fourth level</a:t>
            </a:r>
            <a:endParaRPr lang="da-DK"/>
          </a:p>
          <a:p>
            <a:pPr lvl="4" rtl="0"/>
            <a:r>
              <a:rPr lang="en-gb"/>
              <a:t>Fifth level</a:t>
            </a:r>
            <a:endParaRPr lang="da-DK"/>
          </a:p>
        </p:txBody>
      </p:sp>
      <p:sp>
        <p:nvSpPr>
          <p:cNvPr id="5" name="TextBox 4"/>
          <p:cNvSpPr txBox="1"/>
          <p:nvPr userDrawn="1"/>
        </p:nvSpPr>
        <p:spPr>
          <a:xfrm>
            <a:off x="-1973598" y="340161"/>
            <a:ext cx="1825892" cy="461665"/>
          </a:xfrm>
          <a:prstGeom prst="rect">
            <a:avLst/>
          </a:prstGeom>
          <a:noFill/>
        </p:spPr>
        <p:txBody>
          <a:bodyPr wrap="square" lIns="0" tIns="0" rIns="0" bIns="0" rtlCol="0">
            <a:spAutoFit/>
          </a:bodyPr>
          <a:lstStyle/>
          <a:p>
            <a:pPr algn="r" rtl="0">
              <a:lnSpc>
                <a:spcPct val="100000"/>
              </a:lnSpc>
            </a:pPr>
            <a:r>
              <a:rPr lang="en-gb" sz="1000" noProof="1">
                <a:solidFill>
                  <a:schemeClr val="tx1">
                    <a:lumMod val="75000"/>
                    <a:lumOff val="25000"/>
                  </a:schemeClr>
                </a:solidFill>
              </a:rPr>
              <a:t>Overskrift to linjer </a:t>
            </a:r>
            <a:endParaRPr lang="da-DK" dirty="0"/>
          </a:p>
          <a:p>
            <a:pPr algn="r" rtl="0">
              <a:lnSpc>
                <a:spcPct val="100000"/>
              </a:lnSpc>
            </a:pPr>
            <a:r>
              <a:rPr lang="en-gb" sz="1000" noProof="1">
                <a:solidFill>
                  <a:schemeClr val="tx1">
                    <a:lumMod val="75000"/>
                    <a:lumOff val="25000"/>
                  </a:schemeClr>
                </a:solidFill>
              </a:rPr>
              <a:t>ændr 2. linje til</a:t>
            </a:r>
            <a:endParaRPr lang="da-DK" dirty="0"/>
          </a:p>
          <a:p>
            <a:pPr algn="r" rtl="0">
              <a:lnSpc>
                <a:spcPct val="100000"/>
              </a:lnSpc>
            </a:pPr>
            <a:r>
              <a:rPr lang="en-gb" sz="1000" noProof="1">
                <a:solidFill>
                  <a:schemeClr val="tx1">
                    <a:lumMod val="75000"/>
                    <a:lumOff val="25000"/>
                  </a:schemeClr>
                </a:solidFill>
              </a:rPr>
              <a:t>AU Passata Bold</a:t>
            </a:r>
            <a:endParaRPr lang="da-DK" sz="4799" dirty="0"/>
          </a:p>
        </p:txBody>
      </p:sp>
      <p:sp>
        <p:nvSpPr>
          <p:cNvPr id="9" name="Slide Number Placeholder 8"/>
          <p:cNvSpPr>
            <a:spLocks noGrp="1"/>
          </p:cNvSpPr>
          <p:nvPr>
            <p:ph type="sldNum" sz="quarter" idx="12"/>
          </p:nvPr>
        </p:nvSpPr>
        <p:spPr>
          <a:xfrm>
            <a:off x="11807992" y="6581497"/>
            <a:ext cx="252000" cy="153888"/>
          </a:xfrm>
        </p:spPr>
        <p:txBody>
          <a:bodyPr rtlCol="0"/>
          <a:lstStyle/>
          <a:p>
            <a:pPr rtl="0">
              <a:defRPr/>
            </a:pPr>
            <a:fld id="{E90C1E0A-682D-40DC-B1EA-26C007FDC330}" type="slidenum">
              <a:rPr lang="da-DK" smtClean="0"/>
              <a:pPr rtl="0">
                <a:defRPr/>
              </a:pPr>
              <a:t>‹#›</a:t>
            </a:fld>
            <a:endParaRPr lang="da-DK" dirty="0"/>
          </a:p>
        </p:txBody>
      </p:sp>
      <p:sp>
        <p:nvSpPr>
          <p:cNvPr id="7" name="Date Placeholder 6" hidden="1"/>
          <p:cNvSpPr>
            <a:spLocks noGrp="1"/>
          </p:cNvSpPr>
          <p:nvPr>
            <p:ph type="dt" sz="half" idx="10"/>
          </p:nvPr>
        </p:nvSpPr>
        <p:spPr/>
        <p:txBody>
          <a:bodyPr rtlCol="0"/>
          <a:lstStyle/>
          <a:p>
            <a:pPr rtl="0"/>
            <a:fld id="{78417F83-4CBA-48F2-BAD0-783AE3701E32}" type="datetimeFigureOut">
              <a:rPr lang="da-DK" smtClean="0"/>
              <a:pPr rtl="0"/>
              <a:t>28-05-2021</a:t>
            </a:fld>
            <a:r>
              <a:rPr lang="en-gb"/>
              <a:t>28-04-2021</a:t>
            </a:r>
          </a:p>
        </p:txBody>
      </p:sp>
      <p:sp>
        <p:nvSpPr>
          <p:cNvPr id="8" name="Footer Placeholder 7" hidden="1"/>
          <p:cNvSpPr>
            <a:spLocks noGrp="1"/>
          </p:cNvSpPr>
          <p:nvPr>
            <p:ph type="ftr" sz="quarter" idx="11"/>
          </p:nvPr>
        </p:nvSpPr>
        <p:spPr/>
        <p:txBody>
          <a:bodyPr rtlCol="0"/>
          <a:lstStyle/>
          <a:p>
            <a:pPr rtl="0"/>
            <a:endParaRPr lang="da-DK"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line title and bullet text">
    <p:spTree>
      <p:nvGrpSpPr>
        <p:cNvPr id="1" name=""/>
        <p:cNvGrpSpPr/>
        <p:nvPr/>
      </p:nvGrpSpPr>
      <p:grpSpPr>
        <a:xfrm>
          <a:off x="0" y="0"/>
          <a:ext cx="0" cy="0"/>
          <a:chOff x="0" y="0"/>
          <a:chExt cx="0" cy="0"/>
        </a:xfrm>
      </p:grpSpPr>
      <p:sp>
        <p:nvSpPr>
          <p:cNvPr id="5" name="Hvid baggrund"/>
          <p:cNvSpPr/>
          <p:nvPr userDrawn="1"/>
        </p:nvSpPr>
        <p:spPr bwMode="auto">
          <a:xfrm>
            <a:off x="0" y="-1"/>
            <a:ext cx="12193200" cy="5894387"/>
          </a:xfrm>
          <a:prstGeom prst="rect">
            <a:avLst/>
          </a:prstGeom>
          <a:solidFill>
            <a:schemeClr val="bg1"/>
          </a:solidFill>
          <a:ln w="1778"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a:ln>
                <a:noFill/>
              </a:ln>
              <a:solidFill>
                <a:schemeClr val="bg1"/>
              </a:solidFill>
              <a:effectLst/>
              <a:latin typeface="AU Passata" pitchFamily="34" charset="0"/>
            </a:endParaRPr>
          </a:p>
        </p:txBody>
      </p:sp>
      <p:sp>
        <p:nvSpPr>
          <p:cNvPr id="16" name="Black Rectangle"/>
          <p:cNvSpPr/>
          <p:nvPr userDrawn="1"/>
        </p:nvSpPr>
        <p:spPr>
          <a:xfrm>
            <a:off x="990000" y="1045684"/>
            <a:ext cx="647831" cy="4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sz="4799" dirty="0"/>
          </a:p>
          <a:p>
            <a:pPr algn="ctr" rtl="0"/>
            <a:endParaRPr lang="da-DK" sz="4799" dirty="0"/>
          </a:p>
        </p:txBody>
      </p:sp>
      <p:sp>
        <p:nvSpPr>
          <p:cNvPr id="4" name="Title 1"/>
          <p:cNvSpPr>
            <a:spLocks noGrp="1"/>
          </p:cNvSpPr>
          <p:nvPr>
            <p:ph type="title"/>
          </p:nvPr>
        </p:nvSpPr>
        <p:spPr>
          <a:xfrm>
            <a:off x="315913" y="228627"/>
            <a:ext cx="11556000" cy="752101"/>
          </a:xfrm>
        </p:spPr>
        <p:txBody>
          <a:bodyPr rtlCol="0" anchor="t" anchorCtr="0"/>
          <a:lstStyle/>
          <a:p>
            <a:pPr rtl="0"/>
            <a:r>
              <a:rPr lang="en-gb"/>
              <a:t>Click to edit Master title style</a:t>
            </a:r>
            <a:endParaRPr lang="da-DK"/>
          </a:p>
        </p:txBody>
      </p:sp>
      <p:sp>
        <p:nvSpPr>
          <p:cNvPr id="3" name="Content Placeholder 2"/>
          <p:cNvSpPr>
            <a:spLocks noGrp="1"/>
          </p:cNvSpPr>
          <p:nvPr>
            <p:ph idx="1"/>
          </p:nvPr>
        </p:nvSpPr>
        <p:spPr>
          <a:xfrm>
            <a:off x="985838" y="1373021"/>
            <a:ext cx="10220325" cy="4521366"/>
          </a:xfrm>
        </p:spPr>
        <p:txBody>
          <a:bodyPr rtlCol="0"/>
          <a:lstStyle>
            <a:lvl1pPr marL="0" indent="0">
              <a:buFont typeface="Calibri" panose="020F0502020204030204" pitchFamily="34" charset="0"/>
              <a:buChar char="​"/>
              <a:defRPr/>
            </a:lvl1pPr>
          </a:lstStyle>
          <a:p>
            <a:pPr lvl="0" rtl="0"/>
            <a:r>
              <a:rPr lang="en-gb"/>
              <a:t>Click to edit Master text styles</a:t>
            </a:r>
            <a:endParaRPr lang="da-DK"/>
          </a:p>
          <a:p>
            <a:pPr lvl="1" rtl="0"/>
            <a:r>
              <a:rPr lang="en-gb"/>
              <a:t>Second level</a:t>
            </a:r>
            <a:endParaRPr lang="da-DK"/>
          </a:p>
          <a:p>
            <a:pPr lvl="2" rtl="0"/>
            <a:r>
              <a:rPr lang="en-gb"/>
              <a:t>Third level</a:t>
            </a:r>
            <a:endParaRPr lang="da-DK"/>
          </a:p>
          <a:p>
            <a:pPr lvl="3" rtl="0"/>
            <a:r>
              <a:rPr lang="en-gb"/>
              <a:t>Fourth level</a:t>
            </a:r>
            <a:endParaRPr lang="da-DK"/>
          </a:p>
          <a:p>
            <a:pPr lvl="4" rtl="0"/>
            <a:r>
              <a:rPr lang="en-gb"/>
              <a:t>Fifth level</a:t>
            </a:r>
            <a:endParaRPr lang="da-DK"/>
          </a:p>
        </p:txBody>
      </p:sp>
      <p:sp>
        <p:nvSpPr>
          <p:cNvPr id="18" name="TextBox 17"/>
          <p:cNvSpPr txBox="1"/>
          <p:nvPr userDrawn="1"/>
        </p:nvSpPr>
        <p:spPr>
          <a:xfrm>
            <a:off x="-1973598" y="340161"/>
            <a:ext cx="1825892" cy="307777"/>
          </a:xfrm>
          <a:prstGeom prst="rect">
            <a:avLst/>
          </a:prstGeom>
          <a:noFill/>
        </p:spPr>
        <p:txBody>
          <a:bodyPr wrap="square" lIns="0" tIns="0" rIns="0" bIns="0" rtlCol="0">
            <a:spAutoFit/>
          </a:bodyPr>
          <a:lstStyle/>
          <a:p>
            <a:pPr algn="r" rtl="0">
              <a:lnSpc>
                <a:spcPct val="100000"/>
              </a:lnSpc>
            </a:pPr>
            <a:r>
              <a:rPr lang="en-gb" sz="1000" noProof="1">
                <a:solidFill>
                  <a:schemeClr val="tx1">
                    <a:lumMod val="75000"/>
                    <a:lumOff val="25000"/>
                  </a:schemeClr>
                </a:solidFill>
              </a:rPr>
              <a:t>Overskrift én linje</a:t>
            </a:r>
            <a:endParaRPr lang="da-DK" dirty="0"/>
          </a:p>
          <a:p>
            <a:pPr algn="r" rtl="0">
              <a:lnSpc>
                <a:spcPct val="100000"/>
              </a:lnSpc>
            </a:pPr>
            <a:r>
              <a:rPr lang="en-gb" sz="1000" noProof="1">
                <a:solidFill>
                  <a:schemeClr val="tx1">
                    <a:lumMod val="75000"/>
                    <a:lumOff val="25000"/>
                  </a:schemeClr>
                </a:solidFill>
              </a:rPr>
              <a:t>Light eller AU Passata Bold</a:t>
            </a:r>
            <a:endParaRPr lang="da-DK" sz="4799" dirty="0"/>
          </a:p>
        </p:txBody>
      </p:sp>
      <p:sp>
        <p:nvSpPr>
          <p:cNvPr id="9" name="Slide Number Placeholder 8"/>
          <p:cNvSpPr>
            <a:spLocks noGrp="1"/>
          </p:cNvSpPr>
          <p:nvPr>
            <p:ph type="sldNum" sz="quarter" idx="12"/>
          </p:nvPr>
        </p:nvSpPr>
        <p:spPr>
          <a:xfrm>
            <a:off x="11807992" y="6581497"/>
            <a:ext cx="252000" cy="153888"/>
          </a:xfrm>
        </p:spPr>
        <p:txBody>
          <a:bodyPr rtlCol="0"/>
          <a:lstStyle/>
          <a:p>
            <a:pPr rtl="0">
              <a:defRPr/>
            </a:pPr>
            <a:fld id="{E90C1E0A-682D-40DC-B1EA-26C007FDC330}" type="slidenum">
              <a:rPr lang="da-DK" smtClean="0"/>
              <a:pPr rtl="0">
                <a:defRPr/>
              </a:pPr>
              <a:t>‹#›</a:t>
            </a:fld>
            <a:endParaRPr lang="da-DK" dirty="0"/>
          </a:p>
        </p:txBody>
      </p:sp>
      <p:sp>
        <p:nvSpPr>
          <p:cNvPr id="7" name="Date Placeholder 6" hidden="1"/>
          <p:cNvSpPr>
            <a:spLocks noGrp="1"/>
          </p:cNvSpPr>
          <p:nvPr>
            <p:ph type="dt" sz="half" idx="10"/>
          </p:nvPr>
        </p:nvSpPr>
        <p:spPr/>
        <p:txBody>
          <a:bodyPr rtlCol="0"/>
          <a:lstStyle/>
          <a:p>
            <a:pPr rtl="0"/>
            <a:fld id="{78417F83-4CBA-48F2-BAD0-783AE3701E32}" type="datetimeFigureOut">
              <a:rPr lang="da-DK" smtClean="0"/>
              <a:pPr rtl="0"/>
              <a:t>28-05-2021</a:t>
            </a:fld>
            <a:r>
              <a:rPr lang="en-gb"/>
              <a:t>28-04-2021</a:t>
            </a:r>
          </a:p>
        </p:txBody>
      </p:sp>
      <p:sp>
        <p:nvSpPr>
          <p:cNvPr id="8" name="Footer Placeholder 7" hidden="1"/>
          <p:cNvSpPr>
            <a:spLocks noGrp="1"/>
          </p:cNvSpPr>
          <p:nvPr>
            <p:ph type="ftr" sz="quarter" idx="11"/>
          </p:nvPr>
        </p:nvSpPr>
        <p:spPr/>
        <p:txBody>
          <a:bodyPr rtlCol="0"/>
          <a:lstStyle/>
          <a:p>
            <a:pPr rtl="0"/>
            <a:endParaRPr lang="da-DK" dirty="0"/>
          </a:p>
        </p:txBody>
      </p:sp>
    </p:spTree>
    <p:extLst>
      <p:ext uri="{BB962C8B-B14F-4D97-AF65-F5344CB8AC3E}">
        <p14:creationId xmlns:p14="http://schemas.microsoft.com/office/powerpoint/2010/main" val="3997128513"/>
      </p:ext>
    </p:extLst>
  </p:cSld>
  <p:clrMapOvr>
    <a:masterClrMapping/>
  </p:clrMapOvr>
  <p:extLst>
    <p:ext uri="{DCECCB84-F9BA-43D5-87BE-67443E8EF086}">
      <p15:sldGuideLst xmlns:p15="http://schemas.microsoft.com/office/powerpoint/2012/main">
        <p15:guide id="1" orient="horz" pos="865" userDrawn="1">
          <p15:clr>
            <a:srgbClr val="00000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14" name="Hvid baggrund"/>
          <p:cNvSpPr/>
          <p:nvPr userDrawn="1"/>
        </p:nvSpPr>
        <p:spPr bwMode="auto">
          <a:xfrm>
            <a:off x="0" y="0"/>
            <a:ext cx="12193200" cy="5911200"/>
          </a:xfrm>
          <a:prstGeom prst="rect">
            <a:avLst/>
          </a:prstGeom>
          <a:solidFill>
            <a:schemeClr val="bg1"/>
          </a:solidFill>
          <a:ln w="1778"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a:ln>
                <a:noFill/>
              </a:ln>
              <a:solidFill>
                <a:schemeClr val="bg1"/>
              </a:solidFill>
              <a:effectLst/>
              <a:latin typeface="AU Passata" pitchFamily="34" charset="0"/>
            </a:endParaRPr>
          </a:p>
        </p:txBody>
      </p:sp>
      <p:sp>
        <p:nvSpPr>
          <p:cNvPr id="15" name="Black Rectangle"/>
          <p:cNvSpPr/>
          <p:nvPr userDrawn="1"/>
        </p:nvSpPr>
        <p:spPr>
          <a:xfrm>
            <a:off x="990000" y="1045684"/>
            <a:ext cx="647831" cy="4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sz="4799" dirty="0"/>
          </a:p>
          <a:p>
            <a:pPr algn="ctr" rtl="0"/>
            <a:endParaRPr lang="da-DK" sz="4799" dirty="0"/>
          </a:p>
        </p:txBody>
      </p:sp>
      <p:sp>
        <p:nvSpPr>
          <p:cNvPr id="2" name="Title 1"/>
          <p:cNvSpPr>
            <a:spLocks noGrp="1"/>
          </p:cNvSpPr>
          <p:nvPr>
            <p:ph type="title" hasCustomPrompt="1"/>
          </p:nvPr>
        </p:nvSpPr>
        <p:spPr>
          <a:xfrm>
            <a:off x="316800" y="230400"/>
            <a:ext cx="5644263" cy="752400"/>
          </a:xfrm>
        </p:spPr>
        <p:txBody>
          <a:bodyPr rtlCol="0" anchor="t" anchorCtr="0"/>
          <a:lstStyle>
            <a:lvl1pPr>
              <a:defRPr/>
            </a:lvl1pPr>
          </a:lstStyle>
          <a:p>
            <a:pPr rtl="0"/>
            <a:r>
              <a:rPr lang="en-gb"/>
              <a:t>Insert title</a:t>
            </a:r>
            <a:endParaRPr lang="da-DK"/>
          </a:p>
        </p:txBody>
      </p:sp>
      <p:sp>
        <p:nvSpPr>
          <p:cNvPr id="10" name="Text Placeholder 2"/>
          <p:cNvSpPr>
            <a:spLocks noGrp="1"/>
          </p:cNvSpPr>
          <p:nvPr>
            <p:ph type="body" sz="quarter" idx="14"/>
          </p:nvPr>
        </p:nvSpPr>
        <p:spPr>
          <a:xfrm>
            <a:off x="985838" y="1371600"/>
            <a:ext cx="4975225" cy="4525964"/>
          </a:xfrm>
        </p:spPr>
        <p:txBody>
          <a:bodyPr rtlCol="0"/>
          <a:lstStyle>
            <a:lvl1pPr marL="0" indent="0">
              <a:buFont typeface="Calibri" panose="020F0502020204030204" pitchFamily="34" charset="0"/>
              <a:buChar char="​"/>
              <a:defRPr/>
            </a:lvl1pPr>
          </a:lstStyle>
          <a:p>
            <a:pPr lvl="0" rtl="0"/>
            <a:r>
              <a:rPr lang="en-gb"/>
              <a:t>Click to edit Master text styles</a:t>
            </a:r>
            <a:endParaRPr lang="da-DK"/>
          </a:p>
          <a:p>
            <a:pPr lvl="1" rtl="0"/>
            <a:r>
              <a:rPr lang="en-gb"/>
              <a:t>Second level</a:t>
            </a:r>
            <a:endParaRPr lang="da-DK"/>
          </a:p>
          <a:p>
            <a:pPr lvl="2" rtl="0"/>
            <a:r>
              <a:rPr lang="en-gb"/>
              <a:t>Third level</a:t>
            </a:r>
            <a:endParaRPr lang="da-DK"/>
          </a:p>
          <a:p>
            <a:pPr lvl="3" rtl="0"/>
            <a:r>
              <a:rPr lang="en-gb"/>
              <a:t>Fourth level</a:t>
            </a:r>
            <a:endParaRPr lang="da-DK"/>
          </a:p>
          <a:p>
            <a:pPr lvl="4" rtl="0"/>
            <a:r>
              <a:rPr lang="en-gb"/>
              <a:t>Fifth level</a:t>
            </a:r>
            <a:endParaRPr lang="da-DK"/>
          </a:p>
        </p:txBody>
      </p:sp>
      <p:sp>
        <p:nvSpPr>
          <p:cNvPr id="7" name="Picture Placeholder 3"/>
          <p:cNvSpPr>
            <a:spLocks noGrp="1"/>
          </p:cNvSpPr>
          <p:nvPr>
            <p:ph type="pic" sz="quarter" idx="13" hasCustomPrompt="1"/>
          </p:nvPr>
        </p:nvSpPr>
        <p:spPr>
          <a:xfrm>
            <a:off x="6230198" y="315913"/>
            <a:ext cx="5644110" cy="5581650"/>
          </a:xfrm>
        </p:spPr>
        <p:txBody>
          <a:bodyPr rtlCol="0"/>
          <a:lstStyle>
            <a:lvl1pPr marL="0" indent="0">
              <a:buNone/>
              <a:defRPr b="0"/>
            </a:lvl1pPr>
          </a:lstStyle>
          <a:p>
            <a:pPr rtl="0"/>
            <a:r>
              <a:rPr lang="en-gb"/>
              <a:t>Click here and add image via Templafy Image Library</a:t>
            </a:r>
          </a:p>
        </p:txBody>
      </p:sp>
      <p:sp>
        <p:nvSpPr>
          <p:cNvPr id="9" name="TextBox 8"/>
          <p:cNvSpPr txBox="1"/>
          <p:nvPr userDrawn="1"/>
        </p:nvSpPr>
        <p:spPr>
          <a:xfrm>
            <a:off x="-1973598" y="340161"/>
            <a:ext cx="1825892" cy="307777"/>
          </a:xfrm>
          <a:prstGeom prst="rect">
            <a:avLst/>
          </a:prstGeom>
          <a:noFill/>
        </p:spPr>
        <p:txBody>
          <a:bodyPr wrap="square" lIns="0" tIns="0" rIns="0" bIns="0" rtlCol="0">
            <a:spAutoFit/>
          </a:bodyPr>
          <a:lstStyle/>
          <a:p>
            <a:pPr algn="r" rtl="0">
              <a:lnSpc>
                <a:spcPct val="100000"/>
              </a:lnSpc>
            </a:pPr>
            <a:r>
              <a:rPr lang="en-gb" sz="1000" noProof="1">
                <a:solidFill>
                  <a:schemeClr val="tx1">
                    <a:lumMod val="75000"/>
                    <a:lumOff val="25000"/>
                  </a:schemeClr>
                </a:solidFill>
              </a:rPr>
              <a:t>Overskrift én linje</a:t>
            </a:r>
            <a:endParaRPr lang="da-DK" dirty="0"/>
          </a:p>
          <a:p>
            <a:pPr algn="r" rtl="0">
              <a:lnSpc>
                <a:spcPct val="100000"/>
              </a:lnSpc>
            </a:pPr>
            <a:r>
              <a:rPr lang="en-gb" sz="1000" noProof="1">
                <a:solidFill>
                  <a:schemeClr val="tx1">
                    <a:lumMod val="75000"/>
                    <a:lumOff val="25000"/>
                  </a:schemeClr>
                </a:solidFill>
              </a:rPr>
              <a:t>Light eller AU Passata Bold</a:t>
            </a:r>
            <a:endParaRPr lang="da-DK" sz="4799" dirty="0"/>
          </a:p>
        </p:txBody>
      </p:sp>
      <p:sp>
        <p:nvSpPr>
          <p:cNvPr id="8" name="Slide Number Placeholder 7"/>
          <p:cNvSpPr>
            <a:spLocks noGrp="1"/>
          </p:cNvSpPr>
          <p:nvPr>
            <p:ph type="sldNum" sz="quarter" idx="17"/>
          </p:nvPr>
        </p:nvSpPr>
        <p:spPr>
          <a:xfrm>
            <a:off x="11807992" y="6581497"/>
            <a:ext cx="252000" cy="153888"/>
          </a:xfrm>
        </p:spPr>
        <p:txBody>
          <a:bodyPr rtlCol="0"/>
          <a:lstStyle/>
          <a:p>
            <a:pPr rtl="0">
              <a:defRPr/>
            </a:pPr>
            <a:fld id="{E90C1E0A-682D-40DC-B1EA-26C007FDC330}" type="slidenum">
              <a:rPr lang="da-DK" smtClean="0"/>
              <a:pPr rtl="0">
                <a:defRPr/>
              </a:pPr>
              <a:t>‹#›</a:t>
            </a:fld>
            <a:endParaRPr lang="da-DK" dirty="0"/>
          </a:p>
        </p:txBody>
      </p:sp>
      <p:sp>
        <p:nvSpPr>
          <p:cNvPr id="5" name="Date Placeholder 4" hidden="1"/>
          <p:cNvSpPr>
            <a:spLocks noGrp="1"/>
          </p:cNvSpPr>
          <p:nvPr>
            <p:ph type="dt" sz="half" idx="15"/>
          </p:nvPr>
        </p:nvSpPr>
        <p:spPr/>
        <p:txBody>
          <a:bodyPr rtlCol="0"/>
          <a:lstStyle/>
          <a:p>
            <a:pPr rtl="0"/>
            <a:fld id="{78417F83-4CBA-48F2-BAD0-783AE3701E32}" type="datetimeFigureOut">
              <a:rPr lang="da-DK" smtClean="0"/>
              <a:pPr rtl="0"/>
              <a:t>28-05-2021</a:t>
            </a:fld>
            <a:r>
              <a:rPr lang="en-gb"/>
              <a:t>28-04-2021</a:t>
            </a:r>
          </a:p>
        </p:txBody>
      </p:sp>
      <p:sp>
        <p:nvSpPr>
          <p:cNvPr id="6" name="Footer Placeholder 5" hidden="1"/>
          <p:cNvSpPr>
            <a:spLocks noGrp="1"/>
          </p:cNvSpPr>
          <p:nvPr>
            <p:ph type="ftr" sz="quarter" idx="16"/>
          </p:nvPr>
        </p:nvSpPr>
        <p:spPr/>
        <p:txBody>
          <a:bodyPr rtlCol="0"/>
          <a:lstStyle/>
          <a:p>
            <a:pPr rtl="0"/>
            <a:endParaRPr lang="da-DK" dirty="0"/>
          </a:p>
        </p:txBody>
      </p:sp>
    </p:spTree>
    <p:extLst>
      <p:ext uri="{BB962C8B-B14F-4D97-AF65-F5344CB8AC3E}">
        <p14:creationId xmlns:p14="http://schemas.microsoft.com/office/powerpoint/2010/main" val="3999787102"/>
      </p:ext>
    </p:extLst>
  </p:cSld>
  <p:clrMapOvr>
    <a:masterClrMapping/>
  </p:clrMapOvr>
  <p:extLst>
    <p:ext uri="{DCECCB84-F9BA-43D5-87BE-67443E8EF086}">
      <p15:sldGuideLst xmlns:p15="http://schemas.microsoft.com/office/powerpoint/2012/main">
        <p15:guide id="1" pos="3924" userDrawn="1">
          <p15:clr>
            <a:srgbClr val="A4A3A4"/>
          </p15:clr>
        </p15:guide>
        <p15:guide id="2" pos="3755" userDrawn="1">
          <p15:clr>
            <a:srgbClr val="A4A3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ersonal information">
    <p:spTree>
      <p:nvGrpSpPr>
        <p:cNvPr id="1" name=""/>
        <p:cNvGrpSpPr/>
        <p:nvPr/>
      </p:nvGrpSpPr>
      <p:grpSpPr>
        <a:xfrm>
          <a:off x="0" y="0"/>
          <a:ext cx="0" cy="0"/>
          <a:chOff x="0" y="0"/>
          <a:chExt cx="0" cy="0"/>
        </a:xfrm>
      </p:grpSpPr>
      <p:sp>
        <p:nvSpPr>
          <p:cNvPr id="14" name="Hvid baggrund"/>
          <p:cNvSpPr/>
          <p:nvPr userDrawn="1"/>
        </p:nvSpPr>
        <p:spPr bwMode="auto">
          <a:xfrm>
            <a:off x="0" y="0"/>
            <a:ext cx="12193200" cy="5911011"/>
          </a:xfrm>
          <a:prstGeom prst="rect">
            <a:avLst/>
          </a:prstGeom>
          <a:solidFill>
            <a:schemeClr val="bg1"/>
          </a:solidFill>
          <a:ln w="1778"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a:ln>
                <a:noFill/>
              </a:ln>
              <a:solidFill>
                <a:schemeClr val="bg1"/>
              </a:solidFill>
              <a:effectLst/>
              <a:latin typeface="AU Passata" pitchFamily="34" charset="0"/>
            </a:endParaRPr>
          </a:p>
        </p:txBody>
      </p:sp>
      <p:sp>
        <p:nvSpPr>
          <p:cNvPr id="15" name="Black Rectangle"/>
          <p:cNvSpPr/>
          <p:nvPr userDrawn="1"/>
        </p:nvSpPr>
        <p:spPr>
          <a:xfrm>
            <a:off x="1001075" y="2694542"/>
            <a:ext cx="647831" cy="4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sz="4799" dirty="0"/>
          </a:p>
          <a:p>
            <a:pPr algn="ctr" rtl="0"/>
            <a:endParaRPr lang="da-DK" sz="4799" dirty="0"/>
          </a:p>
        </p:txBody>
      </p:sp>
      <p:sp>
        <p:nvSpPr>
          <p:cNvPr id="2" name="Title 1"/>
          <p:cNvSpPr>
            <a:spLocks noGrp="1"/>
          </p:cNvSpPr>
          <p:nvPr>
            <p:ph type="title"/>
          </p:nvPr>
        </p:nvSpPr>
        <p:spPr>
          <a:xfrm>
            <a:off x="985838" y="1484784"/>
            <a:ext cx="4975225" cy="971980"/>
          </a:xfrm>
        </p:spPr>
        <p:txBody>
          <a:bodyPr rtlCol="0" anchor="b" anchorCtr="0"/>
          <a:lstStyle>
            <a:lvl1pPr>
              <a:lnSpc>
                <a:spcPct val="95000"/>
              </a:lnSpc>
              <a:defRPr sz="3000">
                <a:latin typeface="+mn-lt"/>
              </a:defRPr>
            </a:lvl1pPr>
          </a:lstStyle>
          <a:p>
            <a:pPr rtl="0"/>
            <a:r>
              <a:rPr lang="en-gb"/>
              <a:t>Click to edit Master title style</a:t>
            </a:r>
            <a:endParaRPr lang="da-DK"/>
          </a:p>
        </p:txBody>
      </p:sp>
      <p:sp>
        <p:nvSpPr>
          <p:cNvPr id="10" name="Text Placeholder 2"/>
          <p:cNvSpPr>
            <a:spLocks noGrp="1"/>
          </p:cNvSpPr>
          <p:nvPr>
            <p:ph type="body" sz="quarter" idx="14"/>
          </p:nvPr>
        </p:nvSpPr>
        <p:spPr>
          <a:xfrm>
            <a:off x="985838" y="3010711"/>
            <a:ext cx="4975225" cy="1858449"/>
          </a:xfrm>
        </p:spPr>
        <p:txBody>
          <a:bodyPr rtlCol="0"/>
          <a:lstStyle>
            <a:lvl1pPr marL="0" indent="0">
              <a:buFont typeface="Calibri" panose="020F0502020204030204" pitchFamily="34" charset="0"/>
              <a:buChar char="​"/>
              <a:defRPr/>
            </a:lvl1pPr>
            <a:lvl5pPr>
              <a:defRPr/>
            </a:lvl5pPr>
          </a:lstStyle>
          <a:p>
            <a:pPr lvl="0" rtl="0"/>
            <a:r>
              <a:rPr lang="en-gb"/>
              <a:t>Click to edit Master text styles</a:t>
            </a:r>
            <a:endParaRPr lang="da-DK"/>
          </a:p>
          <a:p>
            <a:pPr lvl="1" rtl="0"/>
            <a:r>
              <a:rPr lang="en-gb"/>
              <a:t>Second level</a:t>
            </a:r>
            <a:endParaRPr lang="da-DK"/>
          </a:p>
          <a:p>
            <a:pPr lvl="2" rtl="0"/>
            <a:r>
              <a:rPr lang="en-gb"/>
              <a:t>Third level</a:t>
            </a:r>
            <a:endParaRPr lang="da-DK"/>
          </a:p>
          <a:p>
            <a:pPr lvl="3" rtl="0"/>
            <a:r>
              <a:rPr lang="en-gb"/>
              <a:t>Fourth level</a:t>
            </a:r>
            <a:endParaRPr lang="da-DK"/>
          </a:p>
          <a:p>
            <a:pPr lvl="4" rtl="0"/>
            <a:r>
              <a:rPr lang="en-gb"/>
              <a:t>Fifth level</a:t>
            </a:r>
            <a:endParaRPr lang="da-DK"/>
          </a:p>
          <a:p>
            <a:pPr lvl="5" rtl="0"/>
            <a:r>
              <a:rPr lang="en-gb"/>
              <a:t>6</a:t>
            </a:r>
            <a:endParaRPr lang="da-DK"/>
          </a:p>
        </p:txBody>
      </p:sp>
      <p:sp>
        <p:nvSpPr>
          <p:cNvPr id="7" name="Picture Placeholder 3"/>
          <p:cNvSpPr>
            <a:spLocks noGrp="1"/>
          </p:cNvSpPr>
          <p:nvPr>
            <p:ph type="pic" sz="quarter" idx="13" hasCustomPrompt="1"/>
          </p:nvPr>
        </p:nvSpPr>
        <p:spPr>
          <a:xfrm>
            <a:off x="6231600" y="315913"/>
            <a:ext cx="5644800" cy="5583600"/>
          </a:xfrm>
        </p:spPr>
        <p:txBody>
          <a:bodyPr rtlCol="0"/>
          <a:lstStyle>
            <a:lvl1pPr marL="0" indent="0">
              <a:buNone/>
              <a:defRPr b="0"/>
            </a:lvl1pPr>
          </a:lstStyle>
          <a:p>
            <a:pPr rtl="0"/>
            <a:r>
              <a:rPr lang="en-gb"/>
              <a:t>Click here and add image via Templafy Image Library</a:t>
            </a:r>
          </a:p>
        </p:txBody>
      </p:sp>
      <p:sp>
        <p:nvSpPr>
          <p:cNvPr id="9" name="TextBox 8"/>
          <p:cNvSpPr txBox="1"/>
          <p:nvPr userDrawn="1"/>
        </p:nvSpPr>
        <p:spPr>
          <a:xfrm>
            <a:off x="-1973598" y="1780882"/>
            <a:ext cx="1825892" cy="153888"/>
          </a:xfrm>
          <a:prstGeom prst="rect">
            <a:avLst/>
          </a:prstGeom>
          <a:noFill/>
        </p:spPr>
        <p:txBody>
          <a:bodyPr wrap="square" lIns="0" tIns="0" rIns="0" bIns="0" rtlCol="0">
            <a:spAutoFit/>
          </a:bodyPr>
          <a:lstStyle/>
          <a:p>
            <a:pPr algn="r" rtl="0">
              <a:lnSpc>
                <a:spcPct val="100000"/>
              </a:lnSpc>
            </a:pPr>
            <a:r>
              <a:rPr lang="en-gb" sz="1000" noProof="1">
                <a:solidFill>
                  <a:schemeClr val="tx1">
                    <a:lumMod val="75000"/>
                    <a:lumOff val="25000"/>
                  </a:schemeClr>
                </a:solidFill>
              </a:rPr>
              <a:t>Overskrift to linjer</a:t>
            </a:r>
            <a:endParaRPr lang="da-DK" dirty="0"/>
          </a:p>
        </p:txBody>
      </p:sp>
      <p:sp>
        <p:nvSpPr>
          <p:cNvPr id="8" name="Slide Number Placeholder 7"/>
          <p:cNvSpPr>
            <a:spLocks noGrp="1"/>
          </p:cNvSpPr>
          <p:nvPr>
            <p:ph type="sldNum" sz="quarter" idx="17"/>
          </p:nvPr>
        </p:nvSpPr>
        <p:spPr>
          <a:xfrm>
            <a:off x="11807992" y="6581497"/>
            <a:ext cx="252000" cy="153888"/>
          </a:xfrm>
        </p:spPr>
        <p:txBody>
          <a:bodyPr rtlCol="0"/>
          <a:lstStyle/>
          <a:p>
            <a:pPr rtl="0">
              <a:defRPr/>
            </a:pPr>
            <a:fld id="{E90C1E0A-682D-40DC-B1EA-26C007FDC330}" type="slidenum">
              <a:rPr lang="da-DK" smtClean="0"/>
              <a:pPr rtl="0">
                <a:defRPr/>
              </a:pPr>
              <a:t>‹#›</a:t>
            </a:fld>
            <a:endParaRPr lang="da-DK" dirty="0"/>
          </a:p>
        </p:txBody>
      </p:sp>
      <p:sp>
        <p:nvSpPr>
          <p:cNvPr id="5" name="Date Placeholder 4" hidden="1"/>
          <p:cNvSpPr>
            <a:spLocks noGrp="1"/>
          </p:cNvSpPr>
          <p:nvPr>
            <p:ph type="dt" sz="half" idx="15"/>
          </p:nvPr>
        </p:nvSpPr>
        <p:spPr/>
        <p:txBody>
          <a:bodyPr rtlCol="0"/>
          <a:lstStyle/>
          <a:p>
            <a:pPr rtl="0"/>
            <a:fld id="{78417F83-4CBA-48F2-BAD0-783AE3701E32}" type="datetimeFigureOut">
              <a:rPr lang="da-DK" smtClean="0"/>
              <a:pPr rtl="0"/>
              <a:t>28-05-2021</a:t>
            </a:fld>
            <a:r>
              <a:rPr lang="en-gb"/>
              <a:t>28-04-2021</a:t>
            </a:r>
          </a:p>
        </p:txBody>
      </p:sp>
      <p:sp>
        <p:nvSpPr>
          <p:cNvPr id="6" name="Footer Placeholder 5" hidden="1"/>
          <p:cNvSpPr>
            <a:spLocks noGrp="1"/>
          </p:cNvSpPr>
          <p:nvPr>
            <p:ph type="ftr" sz="quarter" idx="16"/>
          </p:nvPr>
        </p:nvSpPr>
        <p:spPr/>
        <p:txBody>
          <a:bodyPr rtlCol="0"/>
          <a:lstStyle/>
          <a:p>
            <a:pPr rtl="0"/>
            <a:endParaRPr lang="da-DK" dirty="0"/>
          </a:p>
        </p:txBody>
      </p:sp>
    </p:spTree>
    <p:extLst>
      <p:ext uri="{BB962C8B-B14F-4D97-AF65-F5344CB8AC3E}">
        <p14:creationId xmlns:p14="http://schemas.microsoft.com/office/powerpoint/2010/main" val="4270316488"/>
      </p:ext>
    </p:extLst>
  </p:cSld>
  <p:clrMapOvr>
    <a:masterClrMapping/>
  </p:clrMapOvr>
  <p:extLst>
    <p:ext uri="{DCECCB84-F9BA-43D5-87BE-67443E8EF086}">
      <p15:sldGuideLst xmlns:p15="http://schemas.microsoft.com/office/powerpoint/2012/main">
        <p15:guide id="1" pos="3930" userDrawn="1">
          <p15:clr>
            <a:srgbClr val="A4A3A4"/>
          </p15:clr>
        </p15:guide>
        <p15:guide id="2" pos="3755" userDrawn="1">
          <p15:clr>
            <a:srgbClr val="A4A3A4"/>
          </p15:clr>
        </p15:guide>
        <p15:guide id="3" orient="horz" pos="3069" userDrawn="1">
          <p15:clr>
            <a:srgbClr val="A4A3A4"/>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slide">
    <p:spTree>
      <p:nvGrpSpPr>
        <p:cNvPr id="1" name=""/>
        <p:cNvGrpSpPr/>
        <p:nvPr/>
      </p:nvGrpSpPr>
      <p:grpSpPr>
        <a:xfrm>
          <a:off x="0" y="0"/>
          <a:ext cx="0" cy="0"/>
          <a:chOff x="0" y="0"/>
          <a:chExt cx="0" cy="0"/>
        </a:xfrm>
      </p:grpSpPr>
      <p:sp>
        <p:nvSpPr>
          <p:cNvPr id="5" name="Picture Placeholder 1"/>
          <p:cNvSpPr>
            <a:spLocks noGrp="1"/>
          </p:cNvSpPr>
          <p:nvPr>
            <p:ph type="pic" sz="quarter" idx="11" hasCustomPrompt="1"/>
          </p:nvPr>
        </p:nvSpPr>
        <p:spPr>
          <a:xfrm>
            <a:off x="316800" y="316800"/>
            <a:ext cx="11559600" cy="5583600"/>
          </a:xfrm>
          <a:solidFill>
            <a:schemeClr val="bg1"/>
          </a:solidFill>
        </p:spPr>
        <p:txBody>
          <a:bodyPr rtlCol="0"/>
          <a:lstStyle>
            <a:lvl1pPr marL="0" indent="0">
              <a:buFontTx/>
              <a:buNone/>
              <a:defRPr b="0"/>
            </a:lvl1pPr>
          </a:lstStyle>
          <a:p>
            <a:pPr rtl="0"/>
            <a:r>
              <a:rPr lang="en-gb"/>
              <a:t>Click here and add image via Templafy Image Library</a:t>
            </a:r>
          </a:p>
        </p:txBody>
      </p:sp>
      <p:sp>
        <p:nvSpPr>
          <p:cNvPr id="8" name="Slide Number Placeholder 7"/>
          <p:cNvSpPr>
            <a:spLocks noGrp="1"/>
          </p:cNvSpPr>
          <p:nvPr>
            <p:ph type="sldNum" sz="quarter" idx="14"/>
          </p:nvPr>
        </p:nvSpPr>
        <p:spPr>
          <a:xfrm>
            <a:off x="11807992" y="6581497"/>
            <a:ext cx="252000" cy="153888"/>
          </a:xfrm>
        </p:spPr>
        <p:txBody>
          <a:bodyPr rtlCol="0"/>
          <a:lstStyle/>
          <a:p>
            <a:pPr rtl="0">
              <a:defRPr/>
            </a:pPr>
            <a:fld id="{E90C1E0A-682D-40DC-B1EA-26C007FDC330}" type="slidenum">
              <a:rPr lang="da-DK" smtClean="0"/>
              <a:pPr rtl="0">
                <a:defRPr/>
              </a:pPr>
              <a:t>‹#›</a:t>
            </a:fld>
            <a:endParaRPr lang="da-DK" dirty="0"/>
          </a:p>
        </p:txBody>
      </p:sp>
      <p:sp>
        <p:nvSpPr>
          <p:cNvPr id="6" name="Date Placeholder 5" hidden="1"/>
          <p:cNvSpPr>
            <a:spLocks noGrp="1"/>
          </p:cNvSpPr>
          <p:nvPr>
            <p:ph type="dt" sz="half" idx="12"/>
          </p:nvPr>
        </p:nvSpPr>
        <p:spPr/>
        <p:txBody>
          <a:bodyPr rtlCol="0"/>
          <a:lstStyle/>
          <a:p>
            <a:pPr rtl="0"/>
            <a:fld id="{78417F83-4CBA-48F2-BAD0-783AE3701E32}" type="datetimeFigureOut">
              <a:rPr lang="da-DK" smtClean="0"/>
              <a:pPr rtl="0"/>
              <a:t>28-05-2021</a:t>
            </a:fld>
            <a:r>
              <a:rPr lang="en-gb"/>
              <a:t>28-04-2021</a:t>
            </a:r>
          </a:p>
        </p:txBody>
      </p:sp>
      <p:sp>
        <p:nvSpPr>
          <p:cNvPr id="7" name="Footer Placeholder 6" hidden="1"/>
          <p:cNvSpPr>
            <a:spLocks noGrp="1"/>
          </p:cNvSpPr>
          <p:nvPr>
            <p:ph type="ftr" sz="quarter" idx="13"/>
          </p:nvPr>
        </p:nvSpPr>
        <p:spPr/>
        <p:txBody>
          <a:bodyPr rtlCol="0"/>
          <a:lstStyle/>
          <a:p>
            <a:pPr rtl="0"/>
            <a:endParaRPr lang="da-DK" dirty="0"/>
          </a:p>
        </p:txBody>
      </p:sp>
    </p:spTree>
    <p:extLst>
      <p:ext uri="{BB962C8B-B14F-4D97-AF65-F5344CB8AC3E}">
        <p14:creationId xmlns:p14="http://schemas.microsoft.com/office/powerpoint/2010/main" val="3077618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pictures">
    <p:spTree>
      <p:nvGrpSpPr>
        <p:cNvPr id="1" name=""/>
        <p:cNvGrpSpPr/>
        <p:nvPr/>
      </p:nvGrpSpPr>
      <p:grpSpPr>
        <a:xfrm>
          <a:off x="0" y="0"/>
          <a:ext cx="0" cy="0"/>
          <a:chOff x="0" y="0"/>
          <a:chExt cx="0" cy="0"/>
        </a:xfrm>
      </p:grpSpPr>
      <p:sp>
        <p:nvSpPr>
          <p:cNvPr id="4" name="Picture Placeholder 1"/>
          <p:cNvSpPr>
            <a:spLocks noGrp="1"/>
          </p:cNvSpPr>
          <p:nvPr>
            <p:ph type="pic" sz="quarter" idx="11" hasCustomPrompt="1"/>
          </p:nvPr>
        </p:nvSpPr>
        <p:spPr>
          <a:xfrm>
            <a:off x="316800" y="316800"/>
            <a:ext cx="5644800" cy="5583600"/>
          </a:xfrm>
          <a:solidFill>
            <a:schemeClr val="bg1"/>
          </a:solidFill>
        </p:spPr>
        <p:txBody>
          <a:bodyPr rtlCol="0"/>
          <a:lstStyle>
            <a:lvl1pPr marL="0" indent="0">
              <a:buFontTx/>
              <a:buNone/>
              <a:defRPr b="0"/>
            </a:lvl1pPr>
          </a:lstStyle>
          <a:p>
            <a:pPr rtl="0"/>
            <a:r>
              <a:rPr lang="en-gb"/>
              <a:t>Click here and add image via Templafy Image Library</a:t>
            </a:r>
          </a:p>
        </p:txBody>
      </p:sp>
      <p:sp>
        <p:nvSpPr>
          <p:cNvPr id="5" name="Picture Placeholder 2"/>
          <p:cNvSpPr>
            <a:spLocks noGrp="1"/>
          </p:cNvSpPr>
          <p:nvPr>
            <p:ph type="pic" sz="quarter" idx="12" hasCustomPrompt="1"/>
          </p:nvPr>
        </p:nvSpPr>
        <p:spPr>
          <a:xfrm>
            <a:off x="6231600" y="316800"/>
            <a:ext cx="5644800" cy="5583600"/>
          </a:xfrm>
        </p:spPr>
        <p:txBody>
          <a:bodyPr rtlCol="0"/>
          <a:lstStyle>
            <a:lvl1pPr marL="0" indent="0">
              <a:buFontTx/>
              <a:buNone/>
              <a:defRPr b="0"/>
            </a:lvl1pPr>
          </a:lstStyle>
          <a:p>
            <a:pPr rtl="0"/>
            <a:r>
              <a:rPr lang="en-gb"/>
              <a:t>Click here and add image via Templafy Image Library</a:t>
            </a:r>
          </a:p>
        </p:txBody>
      </p:sp>
      <p:sp>
        <p:nvSpPr>
          <p:cNvPr id="9" name="Slide Number Placeholder 8"/>
          <p:cNvSpPr>
            <a:spLocks noGrp="1"/>
          </p:cNvSpPr>
          <p:nvPr>
            <p:ph type="sldNum" sz="quarter" idx="15"/>
          </p:nvPr>
        </p:nvSpPr>
        <p:spPr>
          <a:xfrm>
            <a:off x="11807992" y="6581497"/>
            <a:ext cx="252000" cy="153888"/>
          </a:xfrm>
        </p:spPr>
        <p:txBody>
          <a:bodyPr rtlCol="0"/>
          <a:lstStyle/>
          <a:p>
            <a:pPr rtl="0">
              <a:defRPr/>
            </a:pPr>
            <a:fld id="{E90C1E0A-682D-40DC-B1EA-26C007FDC330}" type="slidenum">
              <a:rPr lang="da-DK" smtClean="0"/>
              <a:pPr rtl="0">
                <a:defRPr/>
              </a:pPr>
              <a:t>‹#›</a:t>
            </a:fld>
            <a:endParaRPr lang="da-DK" dirty="0"/>
          </a:p>
        </p:txBody>
      </p:sp>
      <p:sp>
        <p:nvSpPr>
          <p:cNvPr id="7" name="Date Placeholder 6" hidden="1"/>
          <p:cNvSpPr>
            <a:spLocks noGrp="1"/>
          </p:cNvSpPr>
          <p:nvPr>
            <p:ph type="dt" sz="half" idx="13"/>
          </p:nvPr>
        </p:nvSpPr>
        <p:spPr/>
        <p:txBody>
          <a:bodyPr rtlCol="0"/>
          <a:lstStyle/>
          <a:p>
            <a:pPr rtl="0"/>
            <a:fld id="{78417F83-4CBA-48F2-BAD0-783AE3701E32}" type="datetimeFigureOut">
              <a:rPr lang="da-DK" smtClean="0"/>
              <a:pPr rtl="0"/>
              <a:t>28-05-2021</a:t>
            </a:fld>
            <a:r>
              <a:rPr lang="en-gb"/>
              <a:t>28-04-2021</a:t>
            </a:r>
          </a:p>
        </p:txBody>
      </p:sp>
      <p:sp>
        <p:nvSpPr>
          <p:cNvPr id="8" name="Footer Placeholder 7" hidden="1"/>
          <p:cNvSpPr>
            <a:spLocks noGrp="1"/>
          </p:cNvSpPr>
          <p:nvPr>
            <p:ph type="ftr" sz="quarter" idx="14"/>
          </p:nvPr>
        </p:nvSpPr>
        <p:spPr/>
        <p:txBody>
          <a:bodyPr rtlCol="0"/>
          <a:lstStyle/>
          <a:p>
            <a:pPr rtl="0"/>
            <a:endParaRPr lang="da-DK" dirty="0"/>
          </a:p>
        </p:txBody>
      </p:sp>
    </p:spTree>
    <p:extLst>
      <p:ext uri="{BB962C8B-B14F-4D97-AF65-F5344CB8AC3E}">
        <p14:creationId xmlns:p14="http://schemas.microsoft.com/office/powerpoint/2010/main" val="2087004173"/>
      </p:ext>
    </p:extLst>
  </p:cSld>
  <p:clrMapOvr>
    <a:masterClrMapping/>
  </p:clrMapOvr>
  <p:extLst>
    <p:ext uri="{DCECCB84-F9BA-43D5-87BE-67443E8EF086}">
      <p15:sldGuideLst xmlns:p15="http://schemas.microsoft.com/office/powerpoint/2012/main">
        <p15:guide id="1" pos="3924" userDrawn="1">
          <p15:clr>
            <a:srgbClr val="A4A3A4"/>
          </p15:clr>
        </p15:guide>
        <p15:guide id="2" pos="3754" userDrawn="1">
          <p15:clr>
            <a:srgbClr val="A4A3A4"/>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Placeholder title 1"/>
          <p:cNvSpPr>
            <a:spLocks noGrp="1" noChangeArrowheads="1"/>
          </p:cNvSpPr>
          <p:nvPr>
            <p:ph type="title"/>
          </p:nvPr>
        </p:nvSpPr>
        <p:spPr bwMode="auto">
          <a:xfrm>
            <a:off x="315913" y="149115"/>
            <a:ext cx="11557000" cy="1309328"/>
          </a:xfrm>
          <a:prstGeom prst="rect">
            <a:avLst/>
          </a:prstGeom>
          <a:noFill/>
          <a:ln w="9525">
            <a:noFill/>
            <a:miter lim="800000"/>
            <a:headEnd/>
            <a:tailEnd/>
          </a:ln>
        </p:spPr>
        <p:txBody>
          <a:bodyPr vert="horz" wrap="square" lIns="0" tIns="0" rIns="0" bIns="0" numCol="1" rtlCol="0" anchor="b" anchorCtr="0" compatLnSpc="1">
            <a:prstTxWarp prst="textNoShape">
              <a:avLst/>
            </a:prstTxWarp>
          </a:bodyPr>
          <a:lstStyle/>
          <a:p>
            <a:pPr lvl="0" rtl="0"/>
            <a:r>
              <a:rPr lang="en-gb" noProof="0"/>
              <a:t>Click to edit Master title style</a:t>
            </a:r>
            <a:endParaRPr lang="da-DK"/>
          </a:p>
        </p:txBody>
      </p:sp>
      <p:sp>
        <p:nvSpPr>
          <p:cNvPr id="1028" name="Rectangle 2"/>
          <p:cNvSpPr>
            <a:spLocks noGrp="1" noChangeArrowheads="1"/>
          </p:cNvSpPr>
          <p:nvPr>
            <p:ph type="body" idx="1"/>
          </p:nvPr>
        </p:nvSpPr>
        <p:spPr bwMode="auto">
          <a:xfrm>
            <a:off x="985838" y="1960079"/>
            <a:ext cx="10220325" cy="3937484"/>
          </a:xfrm>
          <a:prstGeom prst="rect">
            <a:avLst/>
          </a:prstGeom>
          <a:noFill/>
          <a:ln w="9525">
            <a:noFill/>
            <a:miter lim="800000"/>
            <a:headEnd/>
            <a:tailEnd/>
          </a:ln>
        </p:spPr>
        <p:txBody>
          <a:bodyPr vert="horz" wrap="square" lIns="0" tIns="0" rIns="0" bIns="0" numCol="1" rtlCol="0" anchor="t" anchorCtr="0" compatLnSpc="1">
            <a:prstTxWarp prst="textNoShape">
              <a:avLst/>
            </a:prstTxWarp>
          </a:bodyPr>
          <a:lstStyle/>
          <a:p>
            <a:pPr lvl="0" rtl="0"/>
            <a:r>
              <a:rPr lang="en-gb" noProof="0"/>
              <a:t>Click to edit Master text styles</a:t>
            </a:r>
            <a:endParaRPr lang="da-DK"/>
          </a:p>
          <a:p>
            <a:pPr lvl="1" rtl="0"/>
            <a:r>
              <a:rPr lang="en-gb" noProof="0"/>
              <a:t>Second level</a:t>
            </a:r>
            <a:endParaRPr lang="da-DK"/>
          </a:p>
          <a:p>
            <a:pPr lvl="2" rtl="0"/>
            <a:r>
              <a:rPr lang="en-gb" noProof="0"/>
              <a:t>Third level</a:t>
            </a:r>
            <a:endParaRPr lang="da-DK"/>
          </a:p>
          <a:p>
            <a:pPr lvl="3" rtl="0"/>
            <a:r>
              <a:rPr lang="en-gb" noProof="0"/>
              <a:t>Fourth level</a:t>
            </a:r>
            <a:endParaRPr lang="da-DK"/>
          </a:p>
          <a:p>
            <a:pPr lvl="4" rtl="0"/>
            <a:r>
              <a:rPr lang="en-gb" noProof="0"/>
              <a:t>Fifth level</a:t>
            </a:r>
            <a:endParaRPr lang="da-DK"/>
          </a:p>
          <a:p>
            <a:pPr lvl="5" rtl="0"/>
            <a:r>
              <a:rPr lang="en-gb" noProof="0"/>
              <a:t>6 level</a:t>
            </a:r>
            <a:endParaRPr lang="da-DK"/>
          </a:p>
          <a:p>
            <a:pPr lvl="6" rtl="0"/>
            <a:r>
              <a:rPr lang="en-gb" noProof="0"/>
              <a:t>7 level</a:t>
            </a:r>
            <a:endParaRPr lang="da-DK"/>
          </a:p>
          <a:p>
            <a:pPr lvl="7" rtl="0"/>
            <a:r>
              <a:rPr lang="en-gb" noProof="0"/>
              <a:t>8 level</a:t>
            </a:r>
            <a:endParaRPr lang="da-DK"/>
          </a:p>
          <a:p>
            <a:pPr lvl="8" rtl="0"/>
            <a:r>
              <a:rPr lang="en-gb" noProof="0"/>
              <a:t>9 level</a:t>
            </a:r>
            <a:endParaRPr lang="da-DK"/>
          </a:p>
        </p:txBody>
      </p:sp>
      <p:pic>
        <p:nvPicPr>
          <p:cNvPr id="1745522285" name="SecondaryLogo_sort"/>
          <p:cNvPicPr>
            <a:picLocks noChangeAspect="1"/>
          </p:cNvPicPr>
          <p:nvPr/>
        </p:nvPicPr>
        <p:blipFill>
          <a:blip r:embed="rId22"/>
          <a:stretch>
            <a:fillRect/>
          </a:stretch>
        </p:blipFill>
        <p:spPr>
          <a:xfrm>
            <a:off x="10206000" y="5997600"/>
            <a:ext cx="1658237" cy="558000"/>
          </a:xfrm>
          <a:prstGeom prst="rect">
            <a:avLst/>
          </a:prstGeom>
        </p:spPr>
      </p:pic>
      <p:sp>
        <p:nvSpPr>
          <p:cNvPr id="23" name="Black Rectangle"/>
          <p:cNvSpPr/>
          <p:nvPr userDrawn="1"/>
        </p:nvSpPr>
        <p:spPr>
          <a:xfrm>
            <a:off x="989440" y="1663088"/>
            <a:ext cx="647831" cy="4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sz="4799" dirty="0"/>
          </a:p>
          <a:p>
            <a:pPr algn="ctr" rtl="0"/>
            <a:endParaRPr lang="da-DK" sz="4799" dirty="0"/>
          </a:p>
        </p:txBody>
      </p:sp>
      <p:sp>
        <p:nvSpPr>
          <p:cNvPr id="19" name="FLD_Event"/>
          <p:cNvSpPr txBox="1">
            <a:spLocks noChangeArrowheads="1"/>
          </p:cNvSpPr>
          <p:nvPr userDrawn="1"/>
        </p:nvSpPr>
        <p:spPr bwMode="auto">
          <a:xfrm>
            <a:off x="3691333" y="5997600"/>
            <a:ext cx="2271840" cy="447676"/>
          </a:xfrm>
          <a:prstGeom prst="rect">
            <a:avLst/>
          </a:prstGeom>
          <a:noFill/>
          <a:ln w="1778" algn="ctr">
            <a:noFill/>
            <a:miter lim="800000"/>
            <a:headEnd/>
            <a:tailEnd/>
          </a:ln>
          <a:effectLst/>
        </p:spPr>
        <p:txBody>
          <a:bodyPr wrap="square" lIns="0" tIns="342000" rIns="0" bIns="0" rtlCol="0" anchor="t" anchorCtr="0">
            <a:spAutoFit/>
          </a:bodyPr>
          <a:lstStyle/>
          <a:p>
            <a:pPr algn="r" rtl="0">
              <a:lnSpc>
                <a:spcPct val="95000"/>
              </a:lnSpc>
              <a:defRPr/>
            </a:pPr>
            <a:endParaRPr lang="da-DK" sz="700" b="0" cap="all" baseline="0" dirty="0">
              <a:solidFill>
                <a:schemeClr val="tx1"/>
              </a:solidFill>
              <a:latin typeface="+mn-lt"/>
            </a:endParaRPr>
          </a:p>
        </p:txBody>
      </p:sp>
      <p:sp>
        <p:nvSpPr>
          <p:cNvPr id="21" name="USR_Name"/>
          <p:cNvSpPr txBox="1">
            <a:spLocks noChangeArrowheads="1"/>
          </p:cNvSpPr>
          <p:nvPr userDrawn="1"/>
        </p:nvSpPr>
        <p:spPr bwMode="auto">
          <a:xfrm>
            <a:off x="6240044" y="5997600"/>
            <a:ext cx="2982416" cy="444040"/>
          </a:xfrm>
          <a:prstGeom prst="rect">
            <a:avLst/>
          </a:prstGeom>
          <a:noFill/>
          <a:ln w="1778" algn="ctr">
            <a:noFill/>
            <a:miter lim="800000"/>
            <a:headEnd/>
            <a:tailEnd/>
          </a:ln>
          <a:effectLst/>
        </p:spPr>
        <p:txBody>
          <a:bodyPr lIns="0" tIns="342000" rIns="0" bIns="0" rtlCol="0" anchor="t" anchorCtr="0">
            <a:spAutoFit/>
          </a:bodyPr>
          <a:lstStyle/>
          <a:p>
            <a:pPr algn="l" rtl="0">
              <a:lnSpc>
                <a:spcPct val="95000"/>
              </a:lnSpc>
              <a:defRPr/>
            </a:pPr>
            <a:r>
              <a:rPr lang="en-gb" sz="700" b="0" cap="all">
                <a:solidFill>
                  <a:schemeClr val="tx1"/>
                </a:solidFill>
                <a:latin typeface="+mn-lt"/>
              </a:rPr>
              <a:t>Distanceledelse</a:t>
            </a:r>
          </a:p>
        </p:txBody>
      </p:sp>
      <p:sp>
        <p:nvSpPr>
          <p:cNvPr id="27" name="Date_DateCustomA"/>
          <p:cNvSpPr txBox="1">
            <a:spLocks noChangeArrowheads="1"/>
          </p:cNvSpPr>
          <p:nvPr userDrawn="1"/>
        </p:nvSpPr>
        <p:spPr bwMode="auto">
          <a:xfrm>
            <a:off x="3691333" y="5997600"/>
            <a:ext cx="2271840" cy="582176"/>
          </a:xfrm>
          <a:prstGeom prst="rect">
            <a:avLst/>
          </a:prstGeom>
          <a:noFill/>
          <a:ln w="1778" algn="ctr">
            <a:noFill/>
            <a:miter lim="800000"/>
            <a:headEnd/>
            <a:tailEnd/>
          </a:ln>
          <a:effectLst/>
        </p:spPr>
        <p:txBody>
          <a:bodyPr wrap="square" lIns="0" tIns="475200" rIns="0" bIns="0" rtlCol="0" anchor="t" anchorCtr="0">
            <a:spAutoFit/>
          </a:bodyPr>
          <a:lstStyle/>
          <a:p>
            <a:pPr algn="r" rtl="0">
              <a:lnSpc>
                <a:spcPct val="95000"/>
              </a:lnSpc>
              <a:defRPr/>
            </a:pPr>
            <a:r>
              <a:rPr lang="en-gb" sz="700" b="0" cap="all">
                <a:solidFill>
                  <a:schemeClr val="tx1"/>
                </a:solidFill>
                <a:latin typeface="+mn-lt"/>
              </a:rPr>
              <a:t>28. april 2021</a:t>
            </a:r>
          </a:p>
        </p:txBody>
      </p:sp>
      <p:sp>
        <p:nvSpPr>
          <p:cNvPr id="28" name="USR_Title"/>
          <p:cNvSpPr txBox="1">
            <a:spLocks noChangeArrowheads="1"/>
          </p:cNvSpPr>
          <p:nvPr userDrawn="1"/>
        </p:nvSpPr>
        <p:spPr bwMode="auto">
          <a:xfrm>
            <a:off x="6240044" y="5997600"/>
            <a:ext cx="2982416" cy="582176"/>
          </a:xfrm>
          <a:prstGeom prst="rect">
            <a:avLst/>
          </a:prstGeom>
          <a:noFill/>
          <a:ln w="1778" algn="ctr">
            <a:noFill/>
            <a:miter lim="800000"/>
            <a:headEnd/>
            <a:tailEnd/>
          </a:ln>
          <a:effectLst/>
        </p:spPr>
        <p:txBody>
          <a:bodyPr lIns="0" tIns="475200" rIns="0" bIns="0" rtlCol="0" anchor="t" anchorCtr="0">
            <a:spAutoFit/>
          </a:bodyPr>
          <a:lstStyle/>
          <a:p>
            <a:pPr algn="l" rtl="0">
              <a:lnSpc>
                <a:spcPct val="95000"/>
              </a:lnSpc>
              <a:defRPr/>
            </a:pPr>
            <a:r>
              <a:rPr lang="en-gb" sz="700" b="0" cap="all">
                <a:solidFill>
                  <a:schemeClr val="tx1"/>
                </a:solidFill>
                <a:latin typeface="+mn-lt"/>
              </a:rPr>
              <a:t>Distanceledelse</a:t>
            </a:r>
          </a:p>
        </p:txBody>
      </p:sp>
      <p:pic>
        <p:nvPicPr>
          <p:cNvPr id="7" name="Au logo"/>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302400" y="5999002"/>
            <a:ext cx="557570" cy="558000"/>
          </a:xfrm>
          <a:prstGeom prst="rect">
            <a:avLst/>
          </a:prstGeom>
        </p:spPr>
      </p:pic>
      <p:pic>
        <p:nvPicPr>
          <p:cNvPr id="10" name="Billede streg"/>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6073200" y="5997600"/>
            <a:ext cx="71734" cy="558000"/>
          </a:xfrm>
          <a:prstGeom prst="rect">
            <a:avLst/>
          </a:prstGeom>
        </p:spPr>
      </p:pic>
      <p:sp>
        <p:nvSpPr>
          <p:cNvPr id="25" name="OFF_logo2Computed"/>
          <p:cNvSpPr txBox="1">
            <a:spLocks noChangeArrowheads="1"/>
          </p:cNvSpPr>
          <p:nvPr userDrawn="1"/>
        </p:nvSpPr>
        <p:spPr bwMode="auto">
          <a:xfrm>
            <a:off x="972000" y="5997600"/>
            <a:ext cx="2350045" cy="676612"/>
          </a:xfrm>
          <a:prstGeom prst="rect">
            <a:avLst/>
          </a:prstGeom>
          <a:noFill/>
          <a:ln w="1778" algn="ctr">
            <a:noFill/>
            <a:miter lim="800000"/>
            <a:headEnd/>
            <a:tailEnd/>
          </a:ln>
          <a:effectLst/>
        </p:spPr>
        <p:txBody>
          <a:bodyPr wrap="square" lIns="0" tIns="583200" rIns="0" bIns="0" rtlCol="0">
            <a:spAutoFit/>
          </a:bodyPr>
          <a:lstStyle/>
          <a:p>
            <a:pPr rtl="0">
              <a:lnSpc>
                <a:spcPct val="95000"/>
              </a:lnSpc>
              <a:defRPr/>
            </a:pPr>
            <a:endParaRPr lang="da-DK" sz="600" cap="all" spc="40" baseline="0" dirty="0">
              <a:solidFill>
                <a:schemeClr val="tx1"/>
              </a:solidFill>
              <a:latin typeface="AU Passata Light" pitchFamily="34" charset="0"/>
            </a:endParaRPr>
          </a:p>
        </p:txBody>
      </p:sp>
      <p:sp>
        <p:nvSpPr>
          <p:cNvPr id="26" name="OFF_logo1Computed"/>
          <p:cNvSpPr/>
          <p:nvPr userDrawn="1"/>
        </p:nvSpPr>
        <p:spPr bwMode="auto">
          <a:xfrm>
            <a:off x="971999" y="5997600"/>
            <a:ext cx="65" cy="451123"/>
          </a:xfrm>
          <a:prstGeom prst="rect">
            <a:avLst/>
          </a:prstGeom>
          <a:noFill/>
          <a:ln w="1778" cap="flat" cmpd="sng" algn="ctr">
            <a:noFill/>
            <a:prstDash val="solid"/>
            <a:round/>
            <a:headEnd type="none" w="med" len="med"/>
            <a:tailEnd type="none" w="med" len="med"/>
          </a:ln>
          <a:effectLst/>
        </p:spPr>
        <p:txBody>
          <a:bodyPr vert="horz" wrap="none" lIns="0" tIns="309600" rIns="0" bIns="0" numCol="1" rtlCol="0" anchor="t"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 typeface="AU Passata" pitchFamily="34" charset="0"/>
              <a:buNone/>
              <a:tabLst/>
            </a:pPr>
            <a:r>
              <a:rPr lang="en-gb" sz="1000" b="0" i="0" u="none" strike="noStrike" cap="all" normalizeH="0" noProof="1">
                <a:ln>
                  <a:noFill/>
                </a:ln>
                <a:solidFill>
                  <a:schemeClr val="tx1"/>
                </a:solidFill>
                <a:effectLst/>
                <a:latin typeface="AU Passata" pitchFamily="34" charset="0"/>
              </a:rPr>
              <a:t>Aarhus
Universitet</a:t>
            </a:r>
          </a:p>
        </p:txBody>
      </p:sp>
      <p:sp>
        <p:nvSpPr>
          <p:cNvPr id="1030" name="Sidetal"/>
          <p:cNvSpPr>
            <a:spLocks noGrp="1" noChangeArrowheads="1"/>
          </p:cNvSpPr>
          <p:nvPr>
            <p:ph type="sldNum" sz="quarter" idx="4"/>
          </p:nvPr>
        </p:nvSpPr>
        <p:spPr bwMode="auto">
          <a:xfrm>
            <a:off x="11807992" y="6581497"/>
            <a:ext cx="252000" cy="135422"/>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lvl1pPr algn="r">
              <a:lnSpc>
                <a:spcPts val="1200"/>
              </a:lnSpc>
              <a:buFontTx/>
              <a:buNone/>
              <a:defRPr sz="700" spc="40" baseline="0">
                <a:solidFill>
                  <a:schemeClr val="tx1"/>
                </a:solidFill>
                <a:latin typeface="+mn-lt"/>
              </a:defRPr>
            </a:lvl1pPr>
          </a:lstStyle>
          <a:p>
            <a:pPr rtl="0">
              <a:defRPr/>
            </a:pPr>
            <a:fld id="{E90C1E0A-682D-40DC-B1EA-26C007FDC330}" type="slidenum">
              <a:rPr lang="da-DK" smtClean="0"/>
              <a:pPr rtl="0">
                <a:defRPr/>
              </a:pPr>
              <a:t>‹#›</a:t>
            </a:fld>
            <a:endParaRPr lang="da-DK" dirty="0"/>
          </a:p>
        </p:txBody>
      </p:sp>
      <p:sp>
        <p:nvSpPr>
          <p:cNvPr id="2" name="Date Placeholder 1" hidden="1"/>
          <p:cNvSpPr>
            <a:spLocks noGrp="1"/>
          </p:cNvSpPr>
          <p:nvPr>
            <p:ph type="dt" sz="half" idx="2"/>
          </p:nvPr>
        </p:nvSpPr>
        <p:spPr>
          <a:xfrm>
            <a:off x="0" y="7020000"/>
            <a:ext cx="0" cy="0"/>
          </a:xfrm>
          <a:prstGeom prst="rect">
            <a:avLst/>
          </a:prstGeom>
        </p:spPr>
        <p:txBody>
          <a:bodyPr vert="horz" lIns="91440" tIns="45720" rIns="91440" bIns="45720" rtlCol="0" anchor="ctr"/>
          <a:lstStyle>
            <a:lvl1pPr algn="l">
              <a:defRPr sz="100">
                <a:noFill/>
              </a:defRPr>
            </a:lvl1pPr>
          </a:lstStyle>
          <a:p>
            <a:pPr rtl="0"/>
            <a:fld id="{78417F83-4CBA-48F2-BAD0-783AE3701E32}" type="datetimeFigureOut">
              <a:rPr lang="da-DK" smtClean="0"/>
              <a:pPr rtl="0"/>
              <a:t>28-05-2021</a:t>
            </a:fld>
            <a:r>
              <a:rPr lang="en-gb"/>
              <a:t>28-04-2021</a:t>
            </a:r>
          </a:p>
        </p:txBody>
      </p:sp>
      <p:sp>
        <p:nvSpPr>
          <p:cNvPr id="3" name="Footer Placeholder 2" hidden="1"/>
          <p:cNvSpPr>
            <a:spLocks noGrp="1"/>
          </p:cNvSpPr>
          <p:nvPr>
            <p:ph type="ftr" sz="quarter" idx="3"/>
          </p:nvPr>
        </p:nvSpPr>
        <p:spPr>
          <a:xfrm>
            <a:off x="0" y="7020000"/>
            <a:ext cx="0" cy="0"/>
          </a:xfrm>
          <a:prstGeom prst="rect">
            <a:avLst/>
          </a:prstGeom>
        </p:spPr>
        <p:txBody>
          <a:bodyPr vert="horz" lIns="91440" tIns="45720" rIns="91440" bIns="45720" rtlCol="0" anchor="ctr"/>
          <a:lstStyle>
            <a:lvl1pPr algn="ctr">
              <a:defRPr sz="100">
                <a:noFill/>
              </a:defRPr>
            </a:lvl1pPr>
          </a:lstStyle>
          <a:p>
            <a:pPr rtl="0"/>
            <a:endParaRPr lang="da-DK" dirty="0"/>
          </a:p>
        </p:txBody>
      </p:sp>
    </p:spTree>
  </p:cSld>
  <p:clrMap bg1="lt1" tx1="dk1" bg2="lt2" tx2="dk2" accent1="accent1" accent2="accent2" accent3="accent3" accent4="accent4" accent5="accent5" accent6="accent6" hlink="hlink" folHlink="folHlink"/>
  <p:sldLayoutIdLst>
    <p:sldLayoutId id="2147483659" r:id="rId1"/>
    <p:sldLayoutId id="2147483656" r:id="rId2"/>
    <p:sldLayoutId id="2147483673" r:id="rId3"/>
    <p:sldLayoutId id="2147483666" r:id="rId4"/>
    <p:sldLayoutId id="2147483662" r:id="rId5"/>
    <p:sldLayoutId id="2147483649" r:id="rId6"/>
    <p:sldLayoutId id="2147483669" r:id="rId7"/>
    <p:sldLayoutId id="2147483661" r:id="rId8"/>
    <p:sldLayoutId id="2147483668" r:id="rId9"/>
    <p:sldLayoutId id="2147483663" r:id="rId10"/>
    <p:sldLayoutId id="2147483670" r:id="rId11"/>
    <p:sldLayoutId id="2147483654" r:id="rId12"/>
    <p:sldLayoutId id="2147483664" r:id="rId13"/>
    <p:sldLayoutId id="2147483671" r:id="rId14"/>
    <p:sldLayoutId id="2147483650" r:id="rId15"/>
    <p:sldLayoutId id="2147483655" r:id="rId16"/>
    <p:sldLayoutId id="2147483651" r:id="rId17"/>
    <p:sldLayoutId id="2147483672" r:id="rId18"/>
    <p:sldLayoutId id="2147483678" r:id="rId19"/>
    <p:sldLayoutId id="2147483658" r:id="rId20"/>
  </p:sldLayoutIdLst>
  <p:hf sldNum="0" hdr="0" ftr="0"/>
  <p:txStyles>
    <p:titleStyle>
      <a:lvl1pPr algn="l" rtl="0" eaLnBrk="1" fontAlgn="base" hangingPunct="1">
        <a:lnSpc>
          <a:spcPct val="89000"/>
        </a:lnSpc>
        <a:spcBef>
          <a:spcPct val="0"/>
        </a:spcBef>
        <a:spcAft>
          <a:spcPct val="0"/>
        </a:spcAft>
        <a:defRPr sz="4500" b="1" cap="all" baseline="0">
          <a:solidFill>
            <a:schemeClr val="tx1"/>
          </a:solidFill>
          <a:latin typeface="+mj-lt"/>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p:titleStyle>
    <p:bodyStyle>
      <a:lvl1pPr marL="0" indent="0" algn="l" rtl="0" eaLnBrk="1" fontAlgn="base" hangingPunct="1">
        <a:lnSpc>
          <a:spcPct val="99000"/>
        </a:lnSpc>
        <a:spcBef>
          <a:spcPts val="600"/>
        </a:spcBef>
        <a:spcAft>
          <a:spcPct val="0"/>
        </a:spcAft>
        <a:buClr>
          <a:schemeClr val="tx1"/>
        </a:buClr>
        <a:buSzPct val="100000"/>
        <a:buFont typeface="Calibri" panose="020F0502020204030204" pitchFamily="34" charset="0"/>
        <a:buChar char="​"/>
        <a:defRPr sz="2000" b="0">
          <a:solidFill>
            <a:schemeClr val="tx1"/>
          </a:solidFill>
          <a:latin typeface="+mn-lt"/>
          <a:ea typeface="+mn-ea"/>
          <a:cs typeface="+mn-cs"/>
        </a:defRPr>
      </a:lvl1pPr>
      <a:lvl2pPr marL="43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2pPr>
      <a:lvl3pPr marL="756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3pPr>
      <a:lvl4pPr marL="115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4pPr>
      <a:lvl5pPr marL="151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5pPr>
      <a:lvl6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6pPr>
      <a:lvl7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7pPr>
      <a:lvl8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8pPr>
      <a:lvl9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4" orient="horz" pos="3715" userDrawn="1">
          <p15:clr>
            <a:srgbClr val="000000"/>
          </p15:clr>
        </p15:guide>
        <p15:guide id="5" orient="horz" pos="4131" userDrawn="1">
          <p15:clr>
            <a:srgbClr val="A4A3A4"/>
          </p15:clr>
        </p15:guide>
        <p15:guide id="6" pos="7479" userDrawn="1">
          <p15:clr>
            <a:srgbClr val="A4A3A4"/>
          </p15:clr>
        </p15:guide>
        <p15:guide id="7" orient="horz" pos="1234" userDrawn="1">
          <p15:clr>
            <a:srgbClr val="000000"/>
          </p15:clr>
        </p15:guide>
        <p15:guide id="8" pos="7059" userDrawn="1">
          <p15:clr>
            <a:srgbClr val="000000"/>
          </p15:clr>
        </p15:guide>
        <p15:guide id="9" pos="199" userDrawn="1">
          <p15:clr>
            <a:srgbClr val="A4A3A4"/>
          </p15:clr>
        </p15:guide>
        <p15:guide id="10" pos="621" userDrawn="1">
          <p15:clr>
            <a:srgbClr val="000000"/>
          </p15:clr>
        </p15:guide>
        <p15:guide id="11" orient="horz" pos="199" userDrawn="1">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rtl="0"/>
            <a:r>
              <a:rPr lang="en-gb" sz="3200"/>
              <a:t>Suggestion for how to facilitate gathering of experience in accordance with the agile framework for dialogue</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651097682"/>
              </p:ext>
            </p:extLst>
          </p:nvPr>
        </p:nvGraphicFramePr>
        <p:xfrm>
          <a:off x="261764" y="1787289"/>
          <a:ext cx="2232248" cy="4485637"/>
        </p:xfrm>
        <a:graphic>
          <a:graphicData uri="http://schemas.openxmlformats.org/drawingml/2006/table">
            <a:tbl>
              <a:tblPr firstRow="1" bandRow="1">
                <a:tableStyleId>{5C22544A-7EE6-4342-B048-85BDC9FD1C3A}</a:tableStyleId>
              </a:tblPr>
              <a:tblGrid>
                <a:gridCol w="2232248">
                  <a:extLst>
                    <a:ext uri="{9D8B030D-6E8A-4147-A177-3AD203B41FA5}">
                      <a16:colId xmlns:a16="http://schemas.microsoft.com/office/drawing/2014/main" val="284712896"/>
                    </a:ext>
                  </a:extLst>
                </a:gridCol>
              </a:tblGrid>
              <a:tr h="344378">
                <a:tc>
                  <a:txBody>
                    <a:bodyPr/>
                    <a:lstStyle/>
                    <a:p>
                      <a:pPr algn="ctr" rtl="0"/>
                      <a:r>
                        <a:rPr lang="en-gb"/>
                        <a:t>Before - preparation</a:t>
                      </a:r>
                    </a:p>
                  </a:txBody>
                  <a:tcPr/>
                </a:tc>
                <a:extLst>
                  <a:ext uri="{0D108BD9-81ED-4DB2-BD59-A6C34878D82A}">
                    <a16:rowId xmlns:a16="http://schemas.microsoft.com/office/drawing/2014/main" val="2240761725"/>
                  </a:ext>
                </a:extLst>
              </a:tr>
              <a:tr h="3845557">
                <a:tc>
                  <a:txBody>
                    <a:bodyPr/>
                    <a:lstStyle/>
                    <a:p>
                      <a:pPr rtl="0"/>
                      <a:endParaRPr lang="da-DK" dirty="0"/>
                    </a:p>
                    <a:p>
                      <a:pPr rtl="0"/>
                      <a:r>
                        <a:rPr lang="en-gb" sz="1200"/>
                        <a:t>Information to all about the work ahead </a:t>
                      </a:r>
                    </a:p>
                    <a:p>
                      <a:pPr rtl="0"/>
                      <a:endParaRPr lang="da-DK" sz="1200" baseline="0" dirty="0"/>
                    </a:p>
                    <a:p>
                      <a:pPr rtl="0"/>
                      <a:r>
                        <a:rPr lang="en-gb" sz="1200"/>
                        <a:t>Again, assess individual gathering of experience, as a group, or both – remember to consider</a:t>
                      </a:r>
                      <a:endParaRPr lang="da-DK" sz="1200" dirty="0"/>
                    </a:p>
                    <a:p>
                      <a:pPr rtl="0"/>
                      <a:endParaRPr lang="da-DK" sz="1200" dirty="0"/>
                    </a:p>
                    <a:p>
                      <a:pPr rtl="0"/>
                      <a:r>
                        <a:rPr lang="en-gb" sz="1200"/>
                        <a:t>Give the employees preparation time and describe the preparation work</a:t>
                      </a:r>
                    </a:p>
                    <a:p>
                      <a:pPr rtl="0"/>
                      <a:r>
                        <a:rPr lang="en-gb" sz="800"/>
                        <a:t>(see item 0)</a:t>
                      </a:r>
                      <a:endParaRPr lang="da-DK" sz="800" dirty="0"/>
                    </a:p>
                    <a:p>
                      <a:pPr rtl="0"/>
                      <a:endParaRPr lang="da-DK" dirty="0"/>
                    </a:p>
                  </a:txBody>
                  <a:tcPr/>
                </a:tc>
                <a:extLst>
                  <a:ext uri="{0D108BD9-81ED-4DB2-BD59-A6C34878D82A}">
                    <a16:rowId xmlns:a16="http://schemas.microsoft.com/office/drawing/2014/main" val="194738378"/>
                  </a:ext>
                </a:extLst>
              </a:tr>
            </a:tbl>
          </a:graphicData>
        </a:graphic>
      </p:graphicFrame>
      <p:sp>
        <p:nvSpPr>
          <p:cNvPr id="4" name="Date Placeholder 3"/>
          <p:cNvSpPr>
            <a:spLocks noGrp="1"/>
          </p:cNvSpPr>
          <p:nvPr>
            <p:ph type="dt" sz="half" idx="10"/>
          </p:nvPr>
        </p:nvSpPr>
        <p:spPr/>
        <p:txBody>
          <a:bodyPr rtlCol="0"/>
          <a:lstStyle/>
          <a:p>
            <a:pPr rtl="0"/>
            <a:r>
              <a:rPr lang="da-DK" smtClean="0"/>
              <a:t>07-05-2021</a:t>
            </a:r>
            <a:r>
              <a:rPr lang="en-gb"/>
              <a:t>13-08-2020</a:t>
            </a:r>
          </a:p>
        </p:txBody>
      </p:sp>
      <p:graphicFrame>
        <p:nvGraphicFramePr>
          <p:cNvPr id="9" name="Table 8"/>
          <p:cNvGraphicFramePr>
            <a:graphicFrameLocks noGrp="1"/>
          </p:cNvGraphicFramePr>
          <p:nvPr>
            <p:extLst>
              <p:ext uri="{D42A27DB-BD31-4B8C-83A1-F6EECF244321}">
                <p14:modId xmlns:p14="http://schemas.microsoft.com/office/powerpoint/2010/main" val="1151122607"/>
              </p:ext>
            </p:extLst>
          </p:nvPr>
        </p:nvGraphicFramePr>
        <p:xfrm>
          <a:off x="2638027" y="1754416"/>
          <a:ext cx="7056786" cy="5123348"/>
        </p:xfrm>
        <a:graphic>
          <a:graphicData uri="http://schemas.openxmlformats.org/drawingml/2006/table">
            <a:tbl>
              <a:tblPr firstRow="1" bandRow="1">
                <a:tableStyleId>{5C22544A-7EE6-4342-B048-85BDC9FD1C3A}</a:tableStyleId>
              </a:tblPr>
              <a:tblGrid>
                <a:gridCol w="3528393">
                  <a:extLst>
                    <a:ext uri="{9D8B030D-6E8A-4147-A177-3AD203B41FA5}">
                      <a16:colId xmlns:a16="http://schemas.microsoft.com/office/drawing/2014/main" val="2833761408"/>
                    </a:ext>
                  </a:extLst>
                </a:gridCol>
                <a:gridCol w="3528393">
                  <a:extLst>
                    <a:ext uri="{9D8B030D-6E8A-4147-A177-3AD203B41FA5}">
                      <a16:colId xmlns:a16="http://schemas.microsoft.com/office/drawing/2014/main" val="798104994"/>
                    </a:ext>
                  </a:extLst>
                </a:gridCol>
              </a:tblGrid>
              <a:tr h="376088">
                <a:tc gridSpan="2">
                  <a:txBody>
                    <a:bodyPr/>
                    <a:lstStyle/>
                    <a:p>
                      <a:pPr algn="ctr" rtl="0"/>
                      <a:r>
                        <a:rPr lang="en-gb"/>
                        <a:t>Gathering experience (as a group)</a:t>
                      </a:r>
                      <a:endParaRPr lang="da-DK" dirty="0"/>
                    </a:p>
                  </a:txBody>
                  <a:tcPr/>
                </a:tc>
                <a:tc hMerge="1">
                  <a:txBody>
                    <a:bodyPr/>
                    <a:lstStyle/>
                    <a:p>
                      <a:pPr rtl="0"/>
                      <a:endParaRPr lang="da-DK" dirty="0"/>
                    </a:p>
                  </a:txBody>
                  <a:tcPr/>
                </a:tc>
                <a:extLst>
                  <a:ext uri="{0D108BD9-81ED-4DB2-BD59-A6C34878D82A}">
                    <a16:rowId xmlns:a16="http://schemas.microsoft.com/office/drawing/2014/main" val="4101616756"/>
                  </a:ext>
                </a:extLst>
              </a:tr>
              <a:tr h="4513053">
                <a:tc>
                  <a:txBody>
                    <a:bodyPr/>
                    <a:lstStyle/>
                    <a:p>
                      <a:pPr rtl="0"/>
                      <a:r>
                        <a:rPr lang="en-gb"/>
                        <a:t>Offline 1.5-3 hours</a:t>
                      </a:r>
                    </a:p>
                    <a:p>
                      <a:pPr rtl="0"/>
                      <a:endParaRPr lang="da-DK"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950"/>
                        <a:t>0. Employees have revisited the previous dialogue in the group and its conclusions as part of their preparation. Before the meeting, each employee should fill out column 1 and 2 in the agile dialogue model and bring it to the meeting. In individual 1:1 dialogues between the manager and employee before the joint meeting, the manager and employee will go over the answers that the employee has given in the dialogue model during preparation, and the manager will create a general overview based on all of the 1:1 dialogues without mentioning names.</a:t>
                      </a:r>
                    </a:p>
                    <a:p>
                      <a:pPr rtl="0"/>
                      <a:endParaRPr lang="da-DK" sz="950" baseline="0" dirty="0"/>
                    </a:p>
                    <a:p>
                      <a:pPr rtl="0"/>
                      <a:r>
                        <a:rPr lang="en-gb" sz="950"/>
                        <a:t>Joint workshop</a:t>
                      </a:r>
                    </a:p>
                    <a:p>
                      <a:pPr marL="0" indent="0" rtl="0">
                        <a:buFontTx/>
                        <a:buNone/>
                      </a:pPr>
                      <a:r>
                        <a:rPr lang="en-gb" sz="950"/>
                        <a:t>1. Employees can be divided into smaller groups, and place their post-its on a dialogue model drawing (on a whiteboard, brown paper or similar), or the manager can present the general overview. Discussions in the small groups about what they see, common points/nuances. This is then discussed together with the whole group – joint summary.</a:t>
                      </a:r>
                    </a:p>
                    <a:p>
                      <a:pPr marL="0" indent="0" rtl="0">
                        <a:buFontTx/>
                        <a:buNone/>
                      </a:pPr>
                      <a:endParaRPr lang="da-DK" sz="95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950"/>
                        <a:t>2. Column 3 is reintroduced with a focus on writing down signals/signs/practices (something we can see)</a:t>
                      </a:r>
                    </a:p>
                    <a:p>
                      <a:pPr rtl="0"/>
                      <a:endParaRPr lang="da-DK" sz="950" baseline="0" dirty="0"/>
                    </a:p>
                    <a:p>
                      <a:pPr rtl="0"/>
                      <a:r>
                        <a:rPr lang="en-gb" sz="950"/>
                        <a:t>3. In small groups, employees describe what they think the new common practice should contain, followed by a joint summary in the group with all participants.</a:t>
                      </a:r>
                    </a:p>
                    <a:p>
                      <a:pPr rtl="0"/>
                      <a:endParaRPr lang="da-DK" sz="950" baseline="0" dirty="0"/>
                    </a:p>
                    <a:p>
                      <a:pPr rtl="0"/>
                      <a:r>
                        <a:rPr lang="en-gb" sz="950"/>
                        <a:t>4. Agree how we become aware of our new common practice and announce this before the next experience gathering meeting.</a:t>
                      </a:r>
                    </a:p>
                  </a:txBody>
                  <a:tcPr/>
                </a:tc>
                <a:tc>
                  <a:txBody>
                    <a:bodyPr/>
                    <a:lstStyle/>
                    <a:p>
                      <a:pPr rtl="0"/>
                      <a:r>
                        <a:rPr lang="en-gb" dirty="0"/>
                        <a:t>Online 1.5 hours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50" dirty="0"/>
                        <a:t>0. Employees have revisited the previous dialogue in the group and its conclusions as part of their preparation. The employees then fill out columns 1 and 2 in the agile dialogue model and </a:t>
                      </a:r>
                      <a:r>
                        <a:rPr lang="en-gb" sz="950" dirty="0" smtClean="0"/>
                        <a:t>send </a:t>
                      </a:r>
                      <a:r>
                        <a:rPr lang="en-gb" sz="950" dirty="0"/>
                        <a:t>the model to their manager. In individual 1:1 dialogues between the manager and employee before the joint meeting, the manager and employee will go over the answers that the employee has given in the dialogue model during preparation, and the manager will create a general overview based on all of the 1:1 dialogues without mentioning names.</a:t>
                      </a:r>
                    </a:p>
                    <a:p>
                      <a:pPr rtl="0"/>
                      <a:endParaRPr lang="da-DK" sz="950" baseline="0" dirty="0"/>
                    </a:p>
                    <a:p>
                      <a:pPr rtl="0"/>
                      <a:r>
                        <a:rPr lang="en-gb" sz="950" dirty="0"/>
                        <a:t>Joint workshop</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50" dirty="0"/>
                        <a:t>1. The manager goes through column 1 and 2 and presents the general overview. The employees then go into break out sessions to uncover more details – afterwards, the discussions in the small groups will be summarised in the big group with all participants - what do we see?</a:t>
                      </a:r>
                    </a:p>
                    <a:p>
                      <a:pPr rtl="0"/>
                      <a:endParaRPr lang="da-DK" sz="950" baseline="0" dirty="0"/>
                    </a:p>
                    <a:p>
                      <a:pPr rtl="0"/>
                      <a:r>
                        <a:rPr lang="en-gb" sz="950" dirty="0"/>
                        <a:t>2. Column 3 is reintroduced with a focus on writing down signals/signs/practices which the team wants to include in the new common practice.</a:t>
                      </a:r>
                    </a:p>
                    <a:p>
                      <a:pPr rtl="0"/>
                      <a:endParaRPr lang="da-DK" sz="950" baseline="0" dirty="0"/>
                    </a:p>
                    <a:p>
                      <a:pPr rtl="0"/>
                      <a:r>
                        <a:rPr lang="en-gb" sz="950" dirty="0"/>
                        <a:t>3. The employees go into break out sessions to work on column 3, which will be followed by a joint summary.</a:t>
                      </a:r>
                    </a:p>
                    <a:p>
                      <a:pPr rtl="0"/>
                      <a:endParaRPr lang="da-DK" sz="950" baseline="0" dirty="0"/>
                    </a:p>
                    <a:p>
                      <a:pPr rtl="0"/>
                      <a:r>
                        <a:rPr lang="en-gb" sz="950" dirty="0"/>
                        <a:t>4. Agree how the group becomes aware of the new common practice and announce the date for the next experience gathering meeting.</a:t>
                      </a:r>
                    </a:p>
                  </a:txBody>
                  <a:tcPr/>
                </a:tc>
                <a:extLst>
                  <a:ext uri="{0D108BD9-81ED-4DB2-BD59-A6C34878D82A}">
                    <a16:rowId xmlns:a16="http://schemas.microsoft.com/office/drawing/2014/main" val="272237857"/>
                  </a:ext>
                </a:extLst>
              </a:tr>
            </a:tbl>
          </a:graphicData>
        </a:graphic>
      </p:graphicFrame>
      <p:graphicFrame>
        <p:nvGraphicFramePr>
          <p:cNvPr id="10" name="Content Placeholder 6"/>
          <p:cNvGraphicFramePr>
            <a:graphicFrameLocks/>
          </p:cNvGraphicFramePr>
          <p:nvPr>
            <p:extLst>
              <p:ext uri="{D42A27DB-BD31-4B8C-83A1-F6EECF244321}">
                <p14:modId xmlns:p14="http://schemas.microsoft.com/office/powerpoint/2010/main" val="4074654517"/>
              </p:ext>
            </p:extLst>
          </p:nvPr>
        </p:nvGraphicFramePr>
        <p:xfrm>
          <a:off x="9870019" y="1780218"/>
          <a:ext cx="2232248" cy="4457094"/>
        </p:xfrm>
        <a:graphic>
          <a:graphicData uri="http://schemas.openxmlformats.org/drawingml/2006/table">
            <a:tbl>
              <a:tblPr firstRow="1" bandRow="1">
                <a:tableStyleId>{5C22544A-7EE6-4342-B048-85BDC9FD1C3A}</a:tableStyleId>
              </a:tblPr>
              <a:tblGrid>
                <a:gridCol w="2232248">
                  <a:extLst>
                    <a:ext uri="{9D8B030D-6E8A-4147-A177-3AD203B41FA5}">
                      <a16:colId xmlns:a16="http://schemas.microsoft.com/office/drawing/2014/main" val="284712896"/>
                    </a:ext>
                  </a:extLst>
                </a:gridCol>
              </a:tblGrid>
              <a:tr h="387106">
                <a:tc>
                  <a:txBody>
                    <a:bodyPr/>
                    <a:lstStyle/>
                    <a:p>
                      <a:pPr algn="ctr" rtl="0"/>
                      <a:r>
                        <a:rPr lang="en-gb"/>
                        <a:t>After</a:t>
                      </a:r>
                    </a:p>
                  </a:txBody>
                  <a:tcPr/>
                </a:tc>
                <a:extLst>
                  <a:ext uri="{0D108BD9-81ED-4DB2-BD59-A6C34878D82A}">
                    <a16:rowId xmlns:a16="http://schemas.microsoft.com/office/drawing/2014/main" val="2240761725"/>
                  </a:ext>
                </a:extLst>
              </a:tr>
              <a:tr h="4069988">
                <a:tc>
                  <a:txBody>
                    <a:bodyPr/>
                    <a:lstStyle/>
                    <a:p>
                      <a:pPr rtl="0"/>
                      <a:endParaRPr lang="da-DK" dirty="0"/>
                    </a:p>
                    <a:p>
                      <a:pPr rtl="0"/>
                      <a:r>
                        <a:rPr lang="en-gb" sz="1200"/>
                        <a:t>Pictures/files of the dialogue models are sent out immediately after</a:t>
                      </a:r>
                    </a:p>
                    <a:p>
                      <a:pPr rtl="0"/>
                      <a:endParaRPr lang="da-DK" sz="1200" baseline="0" dirty="0"/>
                    </a:p>
                    <a:p>
                      <a:pPr rtl="0"/>
                      <a:r>
                        <a:rPr lang="en-gb" sz="1200"/>
                        <a:t>A description of the desired “signals” (which can be accommodated) in the new common practice.</a:t>
                      </a:r>
                    </a:p>
                    <a:p>
                      <a:pPr rtl="0"/>
                      <a:endParaRPr lang="da-DK" sz="1200" baseline="0" dirty="0"/>
                    </a:p>
                    <a:p>
                      <a:pPr rtl="0"/>
                      <a:r>
                        <a:rPr lang="en-gb" sz="1200"/>
                        <a:t>Date for the next experience gathering meeting, e.g. based on the agile dialogue model again.</a:t>
                      </a:r>
                    </a:p>
                  </a:txBody>
                  <a:tcPr/>
                </a:tc>
                <a:extLst>
                  <a:ext uri="{0D108BD9-81ED-4DB2-BD59-A6C34878D82A}">
                    <a16:rowId xmlns:a16="http://schemas.microsoft.com/office/drawing/2014/main" val="194738378"/>
                  </a:ext>
                </a:extLst>
              </a:tr>
            </a:tbl>
          </a:graphicData>
        </a:graphic>
      </p:graphicFrame>
    </p:spTree>
    <p:extLst>
      <p:ext uri="{BB962C8B-B14F-4D97-AF65-F5344CB8AC3E}">
        <p14:creationId xmlns:p14="http://schemas.microsoft.com/office/powerpoint/2010/main" val="3926007528"/>
      </p:ext>
    </p:extLst>
  </p:cSld>
  <p:clrMapOvr>
    <a:masterClrMapping/>
  </p:clrMapOvr>
</p:sld>
</file>

<file path=ppt/theme/theme1.xml><?xml version="1.0" encoding="utf-8"?>
<a:theme xmlns:a="http://schemas.openxmlformats.org/drawingml/2006/main" name="AU 16:9">
  <a:themeElements>
    <a:clrScheme name="AU_Blue">
      <a:dk1>
        <a:srgbClr val="000000"/>
      </a:dk1>
      <a:lt1>
        <a:srgbClr val="FFFFFF"/>
      </a:lt1>
      <a:dk2>
        <a:srgbClr val="002546"/>
      </a:dk2>
      <a:lt2>
        <a:srgbClr val="002546"/>
      </a:lt2>
      <a:accent1>
        <a:srgbClr val="0A1439"/>
      </a:accent1>
      <a:accent2>
        <a:srgbClr val="183D83"/>
      </a:accent2>
      <a:accent3>
        <a:srgbClr val="87D1F4"/>
      </a:accent3>
      <a:accent4>
        <a:srgbClr val="33525F"/>
      </a:accent4>
      <a:accent5>
        <a:srgbClr val="548195"/>
      </a:accent5>
      <a:accent6>
        <a:srgbClr val="C6C6C6"/>
      </a:accent6>
      <a:hlink>
        <a:srgbClr val="03428E"/>
      </a:hlink>
      <a:folHlink>
        <a:srgbClr val="03428E"/>
      </a:folHlink>
    </a:clrScheme>
    <a:fontScheme name="AU Passata">
      <a:majorFont>
        <a:latin typeface="AU Passata"/>
        <a:ea typeface=""/>
        <a:cs typeface=""/>
      </a:majorFont>
      <a:minorFont>
        <a:latin typeface="AU Passat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w="1778" cap="flat" cmpd="sng" algn="ctr">
          <a:solidFill>
            <a:schemeClr val="accent2"/>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noAutofit/>
      </a:bodyPr>
      <a:lstStyle>
        <a:defPPr marL="0" marR="0" indent="0" algn="l" defTabSz="914400" rtl="0" eaLnBrk="1" fontAlgn="base" latinLnBrk="0" hangingPunct="1">
          <a:lnSpc>
            <a:spcPct val="95000"/>
          </a:lnSpc>
          <a:spcBef>
            <a:spcPct val="0"/>
          </a:spcBef>
          <a:spcAft>
            <a:spcPct val="0"/>
          </a:spcAft>
          <a:buClrTx/>
          <a:buSzTx/>
          <a:buFont typeface="AU Passata" pitchFamily="34" charset="0"/>
          <a:buNone/>
          <a:tabLst/>
          <a:defRPr kumimoji="0" sz="1600" b="0" i="0" u="none" strike="noStrike" cap="none" normalizeH="0" baseline="0" dirty="0" err="1">
            <a:ln>
              <a:noFill/>
            </a:ln>
            <a:solidFill>
              <a:schemeClr val="bg1"/>
            </a:solidFill>
            <a:effectLst/>
            <a:latin typeface="AU Passata" pitchFamily="34" charset="0"/>
          </a:defRPr>
        </a:defPPr>
      </a:lstStyle>
    </a:spDef>
    <a:lnDef>
      <a:spPr bwMode="auto">
        <a:xfrm>
          <a:off x="0" y="0"/>
          <a:ext cx="1" cy="1"/>
        </a:xfrm>
        <a:custGeom>
          <a:avLst/>
          <a:gdLst/>
          <a:ahLst/>
          <a:cxnLst/>
          <a:rect l="0" t="0" r="0" b="0"/>
          <a:pathLst/>
        </a:custGeom>
        <a:solidFill>
          <a:schemeClr val="accent2"/>
        </a:solidFill>
        <a:ln w="1778" cap="flat" cmpd="sng" algn="ctr">
          <a:solidFill>
            <a:schemeClr val="accent2"/>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ts val="3600"/>
          </a:lnSpc>
          <a:spcBef>
            <a:spcPct val="0"/>
          </a:spcBef>
          <a:spcAft>
            <a:spcPct val="0"/>
          </a:spcAft>
          <a:buClrTx/>
          <a:buSzTx/>
          <a:buFont typeface="AU Passata" pitchFamily="34" charset="0"/>
          <a:buNone/>
          <a:tabLst/>
          <a:defRPr kumimoji="0" lang="en-US" sz="3600" b="0" i="0" u="none" strike="noStrike" cap="none" normalizeH="0" baseline="0">
            <a:ln>
              <a:noFill/>
            </a:ln>
            <a:solidFill>
              <a:schemeClr val="tx1"/>
            </a:solidFill>
            <a:effectLst/>
            <a:latin typeface="AU Passata" pitchFamily="34" charset="0"/>
          </a:defRPr>
        </a:defPPr>
      </a:lstStyle>
    </a:lnDef>
    <a:txDef>
      <a:spPr>
        <a:noFill/>
      </a:spPr>
      <a:bodyPr wrap="square" lIns="0" tIns="0" rIns="0" bIns="0" rtlCol="0">
        <a:spAutoFit/>
      </a:bodyPr>
      <a:lstStyle>
        <a:defPPr>
          <a:lnSpc>
            <a:spcPct val="95000"/>
          </a:lnSpc>
          <a:defRPr sz="1600" dirty="0">
            <a:latin typeface="+mn-lt"/>
          </a:defRPr>
        </a:defPPr>
      </a:lstStyle>
    </a:txDef>
  </a:objectDefaults>
  <a:extraClrSchemeLst/>
  <a:extLst>
    <a:ext uri="{05A4C25C-085E-4340-85A3-A5531E510DB2}">
      <thm15:themeFamily xmlns:thm15="http://schemas.microsoft.com/office/thememl/2012/main" name="AU PowerPoint Template 16-9.potx" id="{7A6F7BDC-B87C-43B1-A03F-8FC29EB8E4AA}" vid="{0342C178-0357-4DD1-B9D7-A15D067ACA9C}"/>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346AB9CF2F97AD4EA7D35D2FF5691416" ma:contentTypeVersion="4" ma:contentTypeDescription="Opret et nyt dokument." ma:contentTypeScope="" ma:versionID="c8f03c30248f9f7c8486eb3b0947fa54">
  <xsd:schema xmlns:xsd="http://www.w3.org/2001/XMLSchema" xmlns:xs="http://www.w3.org/2001/XMLSchema" xmlns:p="http://schemas.microsoft.com/office/2006/metadata/properties" xmlns:ns2="ec750441-3ce9-4f44-b5f1-600355a0df3e" targetNamespace="http://schemas.microsoft.com/office/2006/metadata/properties" ma:root="true" ma:fieldsID="d848635027753f3877d28ccb7025c216" ns2:_="">
    <xsd:import namespace="ec750441-3ce9-4f44-b5f1-600355a0df3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750441-3ce9-4f44-b5f1-600355a0df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803EC66-CE23-4CC0-991E-01137BA801A1}"/>
</file>

<file path=customXml/itemProps2.xml><?xml version="1.0" encoding="utf-8"?>
<ds:datastoreItem xmlns:ds="http://schemas.openxmlformats.org/officeDocument/2006/customXml" ds:itemID="{4964A9E5-EDE4-4F5E-9693-C6F30664B997}">
  <ds:schemaRefs>
    <ds:schemaRef ds:uri="http://schemas.microsoft.com/sharepoint/v3/contenttype/forms"/>
  </ds:schemaRefs>
</ds:datastoreItem>
</file>

<file path=customXml/itemProps3.xml><?xml version="1.0" encoding="utf-8"?>
<ds:datastoreItem xmlns:ds="http://schemas.openxmlformats.org/officeDocument/2006/customXml" ds:itemID="{A3CC08E1-98DD-4B45-98BC-F42779E2350B}">
  <ds:schemaRefs>
    <ds:schemaRef ds:uri="http://purl.org/dc/elements/1.1/"/>
    <ds:schemaRef ds:uri="http://schemas.microsoft.com/office/2006/metadata/properties"/>
    <ds:schemaRef ds:uri="http://schemas.microsoft.com/office/infopath/2007/PartnerControls"/>
    <ds:schemaRef ds:uri="http://purl.org/dc/terms/"/>
    <ds:schemaRef ds:uri="http://schemas.microsoft.com/office/2006/documentManagement/types"/>
    <ds:schemaRef ds:uri="ec750441-3ce9-4f44-b5f1-600355a0df3e"/>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584</Words>
  <Application>Microsoft Office PowerPoint</Application>
  <PresentationFormat>Custom</PresentationFormat>
  <Paragraphs>42</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Georgia</vt:lpstr>
      <vt:lpstr>AU Peto</vt:lpstr>
      <vt:lpstr>Wingdings 3</vt:lpstr>
      <vt:lpstr>Arial</vt:lpstr>
      <vt:lpstr>AU Passata</vt:lpstr>
      <vt:lpstr>AU Passata Light</vt:lpstr>
      <vt:lpstr>Calibri</vt:lpstr>
      <vt:lpstr>AU 16:9</vt:lpstr>
      <vt:lpstr>Suggestion for how to facilitate gathering of experience in accordance with the agile framework for dialogue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Faciliteringsforslag</dc:title>
  <dc:creator/>
  <cp:lastModifiedBy/>
  <cp:revision>11</cp:revision>
  <dcterms:modified xsi:type="dcterms:W3CDTF">2021-05-28T06:38:32Z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luginDependencies_0">
    <vt:lpwstr>{"635926855539746206:636045261152541358":[{"dependencyType":"DataSource","dependencyId":":","dependencyVersion":null},{"dependencyType":"DataSource","dependencyId":":","dependencyVersion":null},{"dependencyType":"DataSource","dependencyId":":","dependency</vt:lpwstr>
  </property>
  <property fmtid="{D5CDD505-2E9C-101B-9397-08002B2CF9AE}" pid="3" name="PluginDependencies_1">
    <vt:lpwstr>Version":null},{"dependencyType":"DataSource","dependencyId":":","dependencyVersion":null},{"dependencyType":"DataSource","dependencyId":":","dependencyVersion":null},{"dependencyType":"DataSource","dependencyId":":","dependencyVersion":null},{"dependency</vt:lpwstr>
  </property>
  <property fmtid="{D5CDD505-2E9C-101B-9397-08002B2CF9AE}" pid="4" name="PluginDependencies_2">
    <vt:lpwstr>Type":"DataSource","dependencyId":":","dependencyVersion":null},{"dependencyType":"DataSource","dependencyId":":","dependencyVersion":null},{"dependencyType":"DataSource","dependencyId":":","dependencyVersion":null},{"dependencyType":"DataSource","depende</vt:lpwstr>
  </property>
  <property fmtid="{D5CDD505-2E9C-101B-9397-08002B2CF9AE}" pid="5" name="PluginDependencies_3">
    <vt:lpwstr>ncyId":":","dependencyVersion":null},{"dependencyType":"DataSource","dependencyId":":","dependencyVersion":null},{"dependencyType":"DataSource","dependencyId":":","dependencyVersion":null},{"dependencyType":"DataSource","dependencyId":":","dependencyVersi</vt:lpwstr>
  </property>
  <property fmtid="{D5CDD505-2E9C-101B-9397-08002B2CF9AE}" pid="6" name="PluginDependencies_4">
    <vt:lpwstr>on":null},{"dependencyType":"DataSource","dependencyId":":","dependencyVersion":null},{"dependencyType":"DataSource","dependencyId":":","dependencyVersion":null},{"dependencyType":"DataSource","dependencyId":":","dependencyVersion":null},{"dependencyType"</vt:lpwstr>
  </property>
  <property fmtid="{D5CDD505-2E9C-101B-9397-08002B2CF9AE}" pid="7" name="PluginDependencies_5">
    <vt:lpwstr>:"DataSource","dependencyId":":","dependencyVersion":null},{"dependencyType":"DataSource","dependencyId":":","dependencyVersion":null},{"dependencyType":"DataSource","dependencyId":":","dependencyVersion":null},{"dependencyType":"DataSource","dependencyId</vt:lpwstr>
  </property>
  <property fmtid="{D5CDD505-2E9C-101B-9397-08002B2CF9AE}" pid="8" name="PluginDependencies_6">
    <vt:lpwstr>":":","dependencyVersion":null},{"dependencyType":"DataSource","dependencyId":":","dependencyVersion":null},{"dependencyType":"DataSource","dependencyId":":","dependencyVersion":null},{"dependencyType":"DataSource","dependencyId":":","dependencyVersion":n</vt:lpwstr>
  </property>
  <property fmtid="{D5CDD505-2E9C-101B-9397-08002B2CF9AE}" pid="9" name="PluginDependencies_7">
    <vt:lpwstr>ull},{"dependencyType":"DataSource","dependencyId":":","dependencyVersion":null},{"dependencyType":"DataSource","dependencyId":":","dependencyVersion":null},{"dependencyType":"DataSource","dependencyId":":","dependencyVersion":null},{"dependencyType":"Dat</vt:lpwstr>
  </property>
  <property fmtid="{D5CDD505-2E9C-101B-9397-08002B2CF9AE}" pid="10" name="PluginDependencies_8">
    <vt:lpwstr>aSource","dependencyId":":","dependencyVersion":null},{"dependencyType":"DataSource","dependencyId":":","dependencyVersion":null},{"dependencyType":"DataSource","dependencyId":":","dependencyVersion":null},{"dependencyType":"DataSource","dependencyId":":"</vt:lpwstr>
  </property>
  <property fmtid="{D5CDD505-2E9C-101B-9397-08002B2CF9AE}" pid="11" name="PluginDependencies_9">
    <vt:lpwstr>,"dependencyVersion":null},{"dependencyType":"DataSource","dependencyId":":","dependencyVersion":null},{"dependencyType":"DataSource","dependencyId":":","dependencyVersion":null},{"dependencyType":"DataSource","dependencyId":":","dependencyVersion":null},</vt:lpwstr>
  </property>
  <property fmtid="{D5CDD505-2E9C-101B-9397-08002B2CF9AE}" pid="12" name="PluginDependencies_10">
    <vt:lpwstr>{"dependencyType":"DataSource","dependencyId":":","dependencyVersion":null},{"dependencyType":"DataSource","dependencyId":":","dependencyVersion":null},{"dependencyType":"DataSource","dependencyId":":","dependencyVersion":null},{"dependencyType":"DataSour</vt:lpwstr>
  </property>
  <property fmtid="{D5CDD505-2E9C-101B-9397-08002B2CF9AE}" pid="13" name="PluginDependencies_11">
    <vt:lpwstr>ce","dependencyId":":","dependencyVersion":null},{"dependencyType":"DataSource","dependencyId":":","dependencyVersion":null},{"dependencyType":"DataSource","dependencyId":":","dependencyVersion":null},{"dependencyType":"DataSource","dependencyId":":","dep</vt:lpwstr>
  </property>
  <property fmtid="{D5CDD505-2E9C-101B-9397-08002B2CF9AE}" pid="14" name="PluginDependencies_12">
    <vt:lpwstr>endencyVersion":null},{"dependencyType":"DataSource","dependencyId":":","dependencyVersion":null},{"dependencyType":"DataSource","dependencyId":":","dependencyVersion":null},{"dependencyType":"DataSource","dependencyId":":","dependencyVersion":null},{"dep</vt:lpwstr>
  </property>
  <property fmtid="{D5CDD505-2E9C-101B-9397-08002B2CF9AE}" pid="15" name="PluginDependencies_13">
    <vt:lpwstr>endencyType":"DataSource","dependencyId":":","dependencyVersion":null},{"dependencyType":"DataSource","dependencyId":":","dependencyVersion":null},{"dependencyType":"DataSource","dependencyId":":","dependencyVersion":null},{"dependencyType":"DataSource","</vt:lpwstr>
  </property>
  <property fmtid="{D5CDD505-2E9C-101B-9397-08002B2CF9AE}" pid="16" name="PluginDependencies_14">
    <vt:lpwstr>dependencyId":":","dependencyVersion":null},{"dependencyType":"DataSource","dependencyId":":","dependencyVersion":null},{"dependencyType":"DataSource","dependencyId":":","dependencyVersion":null},{"dependencyType":"DataSource","dependencyId":":","dependen</vt:lpwstr>
  </property>
  <property fmtid="{D5CDD505-2E9C-101B-9397-08002B2CF9AE}" pid="17" name="PluginDependencies_15">
    <vt:lpwstr>cyVersion":null},{"dependencyType":"DataSource","dependencyId":":","dependencyVersion":null},{"dependencyType":"DataSource","dependencyId":":","dependencyVersion":null},{"dependencyType":"DataSource","dependencyId":":","dependencyVersion":null},{"dependen</vt:lpwstr>
  </property>
  <property fmtid="{D5CDD505-2E9C-101B-9397-08002B2CF9AE}" pid="18" name="PluginDependencies_16">
    <vt:lpwstr>cyType":"DataSource","dependencyId":":","dependencyVersion":null},{"dependencyType":"DataSource","dependencyId":":","dependencyVersion":null},{"dependencyType":"DataSource","dependencyId":":","dependencyVersion":null},{"dependencyType":"DataSource","depen</vt:lpwstr>
  </property>
  <property fmtid="{D5CDD505-2E9C-101B-9397-08002B2CF9AE}" pid="19" name="PluginDependencies_17">
    <vt:lpwstr>dencyId":":","dependencyVersion":null},{"dependencyType":"DataSource","dependencyId":":","dependencyVersion":null},{"dependencyType":"DataSource","dependencyId":":","dependencyVersion":null},{"dependencyType":"DataSource","dependencyId":":","dependencyVer</vt:lpwstr>
  </property>
  <property fmtid="{D5CDD505-2E9C-101B-9397-08002B2CF9AE}" pid="20" name="PluginDependencies_18">
    <vt:lpwstr>sion":null},{"dependencyType":"DataSource","dependencyId":":","dependencyVersion":null},{"dependencyType":"DataSource","dependencyId":":","dependencyVersion":null},{"dependencyType":"DataSource","dependencyId":":","dependencyVersion":null},{"dependencyTyp</vt:lpwstr>
  </property>
  <property fmtid="{D5CDD505-2E9C-101B-9397-08002B2CF9AE}" pid="21" name="PluginDependencies_19">
    <vt:lpwstr>e":"DataSource","dependencyId":":","dependencyVersion":null},{"dependencyType":"DataSource","dependencyId":":","dependencyVersion":null},{"dependencyType":"DataSource","dependencyId":":","dependencyVersion":null},{"dependencyType":"DataSource","dependency</vt:lpwstr>
  </property>
  <property fmtid="{D5CDD505-2E9C-101B-9397-08002B2CF9AE}" pid="22" name="PluginDependencies_20">
    <vt:lpwstr>Id":":","dependencyVersion":null},{"dependencyType":"DataSource","dependencyId":":","dependencyVersion":null},{"dependencyType":"DataSource","dependencyId":":","dependencyVersion":null},{"dependencyType":"DataSource","dependencyId":":","dependencyVersion"</vt:lpwstr>
  </property>
  <property fmtid="{D5CDD505-2E9C-101B-9397-08002B2CF9AE}" pid="23" name="PluginDependencies_21">
    <vt:lpwstr>:null},{"dependencyType":"DataSource","dependencyId":":","dependencyVersion":null},{"dependencyType":"DataSource","dependencyId":":","dependencyVersion":null},{"dependencyType":"DataSource","dependencyId":":","dependencyVersion":null},{"dependencyType":"D</vt:lpwstr>
  </property>
  <property fmtid="{D5CDD505-2E9C-101B-9397-08002B2CF9AE}" pid="24" name="PluginDependencies_22">
    <vt:lpwstr>ataSource","dependencyId":":","dependencyVersion":null},{"dependencyType":"DataSource","dependencyId":":","dependencyVersion":null},{"dependencyType":"DataSource","dependencyId":":","dependencyVersion":null},{"dependencyType":"DataSource","dependencyId":"</vt:lpwstr>
  </property>
  <property fmtid="{D5CDD505-2E9C-101B-9397-08002B2CF9AE}" pid="25" name="PluginDependencies_23">
    <vt:lpwstr>:","dependencyVersion":null},{"dependencyType":"DataSource","dependencyId":":","dependencyVersion":null},{"dependencyType":"DataSource","dependencyId":":","dependencyVersion":null},{"dependencyType":"DataSource","dependencyId":":","dependencyVersion":null</vt:lpwstr>
  </property>
  <property fmtid="{D5CDD505-2E9C-101B-9397-08002B2CF9AE}" pid="26" name="PluginDependencies_24">
    <vt:lpwstr>},{"dependencyType":"DataSource","dependencyId":":","dependencyVersion":null},{"dependencyType":"DataSource","dependencyId":":","dependencyVersion":null},{"dependencyType":"DataSource","dependencyId":":","dependencyVersion":null},{"dependencyType":"DataSo</vt:lpwstr>
  </property>
  <property fmtid="{D5CDD505-2E9C-101B-9397-08002B2CF9AE}" pid="27" name="PluginDependencies_25">
    <vt:lpwstr>urce","dependencyId":":","dependencyVersion":null},{"dependencyType":"DataSource","dependencyId":":","dependencyVersion":null},{"dependencyType":"DataSource","dependencyId":":","dependencyVersion":null},{"dependencyType":"DataSource","dependencyId":":","d</vt:lpwstr>
  </property>
  <property fmtid="{D5CDD505-2E9C-101B-9397-08002B2CF9AE}" pid="28" name="PluginDependencies_26">
    <vt:lpwstr>ependencyVersion":null},{"dependencyType":"DataSource","dependencyId":":","dependencyVersion":null},{"dependencyType":"DataSource","dependencyId":":","dependencyVersion":null},{"dependencyType":"DataSource","dependencyId":":","dependencyVersion":null},{"d</vt:lpwstr>
  </property>
  <property fmtid="{D5CDD505-2E9C-101B-9397-08002B2CF9AE}" pid="29" name="PluginDependencies_27">
    <vt:lpwstr>ependencyType":"DataSource","dependencyId":":","dependencyVersion":null},{"dependencyType":"DataSource","dependencyId":":","dependencyVersion":null},{"dependencyType":"DataSource","dependencyId":":","dependencyVersion":null},{"dependencyType":"DataSource"</vt:lpwstr>
  </property>
  <property fmtid="{D5CDD505-2E9C-101B-9397-08002B2CF9AE}" pid="30" name="PluginDependencies_28">
    <vt:lpwstr>,"dependencyId":":","dependencyVersion":null},{"dependencyType":"DataSource","dependencyId":":","dependencyVersion":null},{"dependencyType":"DataSource","dependencyId":":","dependencyVersion":null},{"dependencyType":"DataSource","dependencyId":":","depend</vt:lpwstr>
  </property>
  <property fmtid="{D5CDD505-2E9C-101B-9397-08002B2CF9AE}" pid="31" name="PluginDependencies_29">
    <vt:lpwstr>encyVersion":null},{"dependencyType":"DataSource","dependencyId":":","dependencyVersion":null},{"dependencyType":"DataSource","dependencyId":":","dependencyVersion":null},{"dependencyType":"DataSource","dependencyId":":","dependencyVersion":null},{"depend</vt:lpwstr>
  </property>
  <property fmtid="{D5CDD505-2E9C-101B-9397-08002B2CF9AE}" pid="32" name="PluginDependencies_30">
    <vt:lpwstr>encyType":"DataSource","dependencyId":":","dependencyVersion":null},{"dependencyType":"DataSource","dependencyId":":","dependencyVersion":null},{"dependencyType":"DataSource","dependencyId":":","dependencyVersion":null},{"dependencyType":"DataSource","dep</vt:lpwstr>
  </property>
  <property fmtid="{D5CDD505-2E9C-101B-9397-08002B2CF9AE}" pid="33" name="PluginDependencies_31">
    <vt:lpwstr>endencyId":":","dependencyVersion":null},{"dependencyType":"DataSource","dependencyId":":","dependencyVersion":null},{"dependencyType":"DataSource","dependencyId":":","dependencyVersion":null},{"dependencyType":"DataSource","dependencyId":":","dependencyV</vt:lpwstr>
  </property>
  <property fmtid="{D5CDD505-2E9C-101B-9397-08002B2CF9AE}" pid="34" name="PluginDependencies_32">
    <vt:lpwstr>ersion":null},{"dependencyType":"DataSource","dependencyId":":","dependencyVersion":null},{"dependencyType":"DataSource","dependencyId":":","dependencyVersion":null},{"dependencyType":"DataSource","dependencyId":":","dependencyVersion":null},{"dependencyT</vt:lpwstr>
  </property>
  <property fmtid="{D5CDD505-2E9C-101B-9397-08002B2CF9AE}" pid="35" name="PluginDependencies_33">
    <vt:lpwstr>ype":"DataSource","dependencyId":":","dependencyVersion":null},{"dependencyType":"DataSource","dependencyId":":","dependencyVersion":null},{"dependencyType":"DataSource","dependencyId":":","dependencyVersion":null},{"dependencyType":"DataSource","dependen</vt:lpwstr>
  </property>
  <property fmtid="{D5CDD505-2E9C-101B-9397-08002B2CF9AE}" pid="36" name="PluginDependencies_34">
    <vt:lpwstr>cyId":":","dependencyVersion":null},{"dependencyType":"DataSource","dependencyId":":","dependencyVersion":null},{"dependencyType":"DataSource","dependencyId":":","dependencyVersion":null},{"dependencyType":"DataSource","dependencyId":":","dependencyVersio</vt:lpwstr>
  </property>
  <property fmtid="{D5CDD505-2E9C-101B-9397-08002B2CF9AE}" pid="37" name="PluginDependencies_35">
    <vt:lpwstr>n":null},{"dependencyType":"DataSource","dependencyId":":","dependencyVersion":null},{"dependencyType":"DataSource","dependencyId":":","dependencyVersion":null},{"dependencyType":"DataSource","dependencyId":":","dependencyVersion":null},{"dependencyType":</vt:lpwstr>
  </property>
  <property fmtid="{D5CDD505-2E9C-101B-9397-08002B2CF9AE}" pid="38" name="PluginDependencies_36">
    <vt:lpwstr>"DataSource","dependencyId":":","dependencyVersion":null},{"dependencyType":"DataSource","dependencyId":":","dependencyVersion":null},{"dependencyType":"DataSource","dependencyId":":","dependencyVersion":null},{"dependencyType":"DataSource","dependencyId"</vt:lpwstr>
  </property>
  <property fmtid="{D5CDD505-2E9C-101B-9397-08002B2CF9AE}" pid="39" name="PluginDependencies_37">
    <vt:lpwstr>:":","dependencyVersion":null},{"dependencyType":"DataSource","dependencyId":":","dependencyVersion":null},{"dependencyType":"DataSource","dependencyId":":","dependencyVersion":null},{"dependencyType":"DataSource","dependencyId":":","dependencyVersion":nu</vt:lpwstr>
  </property>
  <property fmtid="{D5CDD505-2E9C-101B-9397-08002B2CF9AE}" pid="40" name="PluginDependencies_38">
    <vt:lpwstr>ll},{"dependencyType":"DataSource","dependencyId":":","dependencyVersion":null},{"dependencyType":"DataSource","dependencyId":":","dependencyVersion":null},{"dependencyType":"DataSource","dependencyId":":","dependencyVersion":null},{"dependencyType":"Data</vt:lpwstr>
  </property>
  <property fmtid="{D5CDD505-2E9C-101B-9397-08002B2CF9AE}" pid="41" name="PluginDependencies_39">
    <vt:lpwstr>Source","dependencyId":":","dependencyVersion":null},{"dependencyType":"DataSource","dependencyId":":","dependencyVersion":null},{"dependencyType":"DataSource","dependencyId":":","dependencyVersion":null},{"dependencyType":"DataSource","dependencyId":":",</vt:lpwstr>
  </property>
  <property fmtid="{D5CDD505-2E9C-101B-9397-08002B2CF9AE}" pid="42" name="PluginDependencies_40">
    <vt:lpwstr>"dependencyVersion":null},{"dependencyType":"DataSource","dependencyId":":","dependencyVersion":null},{"dependencyType":"DataSource","dependencyId":":","dependencyVersion":null},{"dependencyType":"DataSource","dependencyId":":","dependencyVersion":null},{</vt:lpwstr>
  </property>
  <property fmtid="{D5CDD505-2E9C-101B-9397-08002B2CF9AE}" pid="43" name="PluginDependencies_41">
    <vt:lpwstr>"dependencyType":"DataSource","dependencyId":":","dependencyVersion":null},{"dependencyType":"DataSource","dependencyId":":","dependencyVersion":null},{"dependencyType":"DataSource","dependencyId":":","dependencyVersion":null},{"dependencyType":"DataSourc</vt:lpwstr>
  </property>
  <property fmtid="{D5CDD505-2E9C-101B-9397-08002B2CF9AE}" pid="44" name="PluginDependencies_42">
    <vt:lpwstr>e","dependencyId":":","dependencyVersion":null},{"dependencyType":"DataSource","dependencyId":":","dependencyVersion":null},{"dependencyType":"DataSource","dependencyId":":","dependencyVersion":null},{"dependencyType":"DataSource","dependencyId":":","depe</vt:lpwstr>
  </property>
  <property fmtid="{D5CDD505-2E9C-101B-9397-08002B2CF9AE}" pid="45" name="PluginDependencies_43">
    <vt:lpwstr>ndencyVersion":null},{"dependencyType":"DataSource","dependencyId":":","dependencyVersion":null},{"dependencyType":"DataSource","dependencyId":":","dependencyVersion":null},{"dependencyType":"DataSource","dependencyId":":","dependencyVersion":null},{"depe</vt:lpwstr>
  </property>
  <property fmtid="{D5CDD505-2E9C-101B-9397-08002B2CF9AE}" pid="46" name="PluginDependencies_44">
    <vt:lpwstr>ndencyType":"DataSource","dependencyId":":","dependencyVersion":null},{"dependencyType":"DataSource","dependencyId":":","dependencyVersion":null},{"dependencyType":"DataSource","dependencyId":":","dependencyVersion":null},{"dependencyType":"DataSource","d</vt:lpwstr>
  </property>
  <property fmtid="{D5CDD505-2E9C-101B-9397-08002B2CF9AE}" pid="47" name="PluginDependencies_45">
    <vt:lpwstr>ependencyId":":","dependencyVersion":null},{"dependencyType":"DataSource","dependencyId":":","dependencyVersion":null},{"dependencyType":"DataSource","dependencyId":":","dependencyVersion":null},{"dependencyType":"DataSource","dependencyId":":","dependenc</vt:lpwstr>
  </property>
  <property fmtid="{D5CDD505-2E9C-101B-9397-08002B2CF9AE}" pid="48" name="PluginDependencies_46">
    <vt:lpwstr>yVersion":null},{"dependencyType":"DataSource","dependencyId":":","dependencyVersion":null},{"dependencyType":"DataSource","dependencyId":":","dependencyVersion":null},{"dependencyType":"DataSource","dependencyId":":","dependencyVersion":null},{"dependenc</vt:lpwstr>
  </property>
  <property fmtid="{D5CDD505-2E9C-101B-9397-08002B2CF9AE}" pid="49" name="PluginDependencies_47">
    <vt:lpwstr>yType":"DataSource","dependencyId":":","dependencyVersion":null},{"dependencyType":"DataSource","dependencyId":":","dependencyVersion":null},{"dependencyType":"DataSource","dependencyId":":","dependencyVersion":null},{"dependencyType":"DataSource","depend</vt:lpwstr>
  </property>
  <property fmtid="{D5CDD505-2E9C-101B-9397-08002B2CF9AE}" pid="50" name="PluginDependencies_48">
    <vt:lpwstr>encyId":":","dependencyVersion":null},{"dependencyType":"DataSource","dependencyId":":","dependencyVersion":null},{"dependencyType":"DataSource","dependencyId":":","dependencyVersion":null},{"dependencyType":"DataSource","dependencyId":":","dependencyVers</vt:lpwstr>
  </property>
  <property fmtid="{D5CDD505-2E9C-101B-9397-08002B2CF9AE}" pid="51" name="PluginDependencies_49">
    <vt:lpwstr>ion":null},{"dependencyType":"DataSource","dependencyId":":","dependencyVersion":null},{"dependencyType":"DataSource","dependencyId":":","dependencyVersion":null},{"dependencyType":"DataSource","dependencyId":":","dependencyVersion":null},{"dependencyType</vt:lpwstr>
  </property>
  <property fmtid="{D5CDD505-2E9C-101B-9397-08002B2CF9AE}" pid="52" name="PluginDependencies_50">
    <vt:lpwstr>":"DataSource","dependencyId":":","dependencyVersion":null},{"dependencyType":"DataSource","dependencyId":":","dependencyVersion":null},{"dependencyType":"DataSource","dependencyId":":","dependencyVersion":null},{"dependencyType":"DataSource","dependencyI</vt:lpwstr>
  </property>
  <property fmtid="{D5CDD505-2E9C-101B-9397-08002B2CF9AE}" pid="53" name="PluginDependencies_51">
    <vt:lpwstr>d":":","dependencyVersion":null},{"dependencyType":"DataSource","dependencyId":":","dependencyVersion":null},{"dependencyType":"DataSource","dependencyId":":","dependencyVersion":null},{"dependencyType":"DataSource","dependencyId":":","dependencyVersion":</vt:lpwstr>
  </property>
  <property fmtid="{D5CDD505-2E9C-101B-9397-08002B2CF9AE}" pid="54" name="PluginDependencies_52">
    <vt:lpwstr>null},{"dependencyType":"DataSource","dependencyId":":","dependencyVersion":null},{"dependencyType":"DataSource","dependencyId":":","dependencyVersion":null},{"dependencyType":"DataSource","dependencyId":":","dependencyVersion":null},{"dependencyType":"Da</vt:lpwstr>
  </property>
  <property fmtid="{D5CDD505-2E9C-101B-9397-08002B2CF9AE}" pid="55" name="PluginDependencies_53">
    <vt:lpwstr>taSource","dependencyId":":","dependencyVersion":null}],"635926855539746206:636045261152541359":[],"635926855539746206:636045261152541360":[],"635926855539746206:636045261152541361":[],"635926855539746206:636045261152541362":[],"635690283596553901:6357565</vt:lpwstr>
  </property>
  <property fmtid="{D5CDD505-2E9C-101B-9397-08002B2CF9AE}" pid="56" name="PluginDependencies_54">
    <vt:lpwstr>74568773657":[]}</vt:lpwstr>
  </property>
  <property fmtid="{D5CDD505-2E9C-101B-9397-08002B2CF9AE}" pid="57" name="CustomerId">
    <vt:lpwstr>auoffice</vt:lpwstr>
  </property>
  <property fmtid="{D5CDD505-2E9C-101B-9397-08002B2CF9AE}" pid="58" name="TemplateId">
    <vt:lpwstr>636196524199658508</vt:lpwstr>
  </property>
  <property fmtid="{D5CDD505-2E9C-101B-9397-08002B2CF9AE}" pid="59" name="UserProfileId">
    <vt:lpwstr>637442524293341219</vt:lpwstr>
  </property>
  <property fmtid="{D5CDD505-2E9C-101B-9397-08002B2CF9AE}" pid="60" name="TemplafyTimeStamp">
    <vt:lpwstr>2017-02-24T14:35:30.3621506Z</vt:lpwstr>
  </property>
  <property fmtid="{D5CDD505-2E9C-101B-9397-08002B2CF9AE}" pid="61" name="OfficeID">
    <vt:lpwstr>6300</vt:lpwstr>
  </property>
  <property fmtid="{D5CDD505-2E9C-101B-9397-08002B2CF9AE}" pid="62" name="colorthemechange">
    <vt:lpwstr>True</vt:lpwstr>
  </property>
  <property fmtid="{D5CDD505-2E9C-101B-9397-08002B2CF9AE}" pid="63" name="ContentTypeId">
    <vt:lpwstr>0x010100346AB9CF2F97AD4EA7D35D2FF5691416</vt:lpwstr>
  </property>
</Properties>
</file>