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6"/>
    <p:sldMasterId id="2147483679" r:id="rId7"/>
    <p:sldMasterId id="2147483735" r:id="rId8"/>
    <p:sldMasterId id="2147483782" r:id="rId9"/>
    <p:sldMasterId id="2147483814" r:id="rId10"/>
  </p:sldMasterIdLst>
  <p:notesMasterIdLst>
    <p:notesMasterId r:id="rId31"/>
  </p:notesMasterIdLst>
  <p:handoutMasterIdLst>
    <p:handoutMasterId r:id="rId32"/>
  </p:handoutMasterIdLst>
  <p:sldIdLst>
    <p:sldId id="263" r:id="rId11"/>
    <p:sldId id="280" r:id="rId12"/>
    <p:sldId id="296" r:id="rId13"/>
    <p:sldId id="742" r:id="rId14"/>
    <p:sldId id="288" r:id="rId15"/>
    <p:sldId id="285" r:id="rId16"/>
    <p:sldId id="746" r:id="rId17"/>
    <p:sldId id="286" r:id="rId18"/>
    <p:sldId id="284" r:id="rId19"/>
    <p:sldId id="739" r:id="rId20"/>
    <p:sldId id="289" r:id="rId21"/>
    <p:sldId id="290" r:id="rId22"/>
    <p:sldId id="291" r:id="rId23"/>
    <p:sldId id="294" r:id="rId24"/>
    <p:sldId id="292" r:id="rId25"/>
    <p:sldId id="741" r:id="rId26"/>
    <p:sldId id="295" r:id="rId27"/>
    <p:sldId id="298" r:id="rId28"/>
    <p:sldId id="299" r:id="rId29"/>
    <p:sldId id="297" r:id="rId30"/>
  </p:sldIdLst>
  <p:sldSz cx="12188825" cy="6858000"/>
  <p:notesSz cx="6797675" cy="9926638"/>
  <p:embeddedFontLst>
    <p:embeddedFont>
      <p:font typeface="AU Passata" panose="020B0503030502030804" pitchFamily="34" charset="0"/>
      <p:regular r:id="rId33"/>
      <p:bold r:id="rId34"/>
    </p:embeddedFont>
    <p:embeddedFont>
      <p:font typeface="AU Passata Light" panose="020B0303030902030804" pitchFamily="34" charset="0"/>
      <p:regular r:id="rId35"/>
      <p:bold r:id="rId36"/>
    </p:embeddedFont>
    <p:embeddedFont>
      <p:font typeface="AU Peto" panose="040C0B07020602020301" pitchFamily="82" charset="0"/>
      <p:regular r:id="rId37"/>
      <p:bold r:id="rId38"/>
    </p:embeddedFont>
    <p:embeddedFont>
      <p:font typeface="DM Sans" pitchFamily="2"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Lato Light" panose="020F0302020204030203" pitchFamily="34" charset="0"/>
      <p:regular r:id="rId47"/>
      <p:italic r:id="rId48"/>
    </p:embeddedFont>
  </p:embeddedFontLst>
  <p:defaultTextStyle>
    <a:defPPr rtl="0">
      <a:defRPr lang="en-GB"/>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18224E-7D02-C62A-2D13-D310415F3D5F}" name="Louise Tornøe Johnsen" initials="LT" userId="S::au162961@uni.au.dk::e8e18e0a-3eaf-4479-aef3-0e4706684967" providerId="AD"/>
  <p188:author id="{DC1612C9-BCDB-C57C-B52E-72CE660B0EF8}" name="Laura Mikkelsen" initials="LM" userId="S::au457311@uni.au.dk::6dd1fcae-6b2e-4165-8e87-712ad3c565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3664"/>
    <a:srgbClr val="2F325A"/>
    <a:srgbClr val="253055"/>
    <a:srgbClr val="0A1449"/>
    <a:srgbClr val="803F4F"/>
    <a:srgbClr val="4E3353"/>
    <a:srgbClr val="57395D"/>
    <a:srgbClr val="763D53"/>
    <a:srgbClr val="0F2945"/>
    <a:srgbClr val="423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36BF6-AE21-4184-BBDC-BF643337F584}" v="64" dt="2026-07-08T10:58:33.588"/>
    <p1510:client id="{84A2D878-2D74-4A16-94D2-78734DC1CF0C}" v="2" dt="2026-07-08T11:58:45.954"/>
  </p1510:revLst>
</p1510:revInfo>
</file>

<file path=ppt/tableStyles.xml><?xml version="1.0" encoding="utf-8"?>
<a:tblStyleLst xmlns:a="http://schemas.openxmlformats.org/drawingml/2006/main" def="{5C22544A-7EE6-4342-B048-85BDC9FD1C3A}">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8" autoAdjust="0"/>
    <p:restoredTop sz="94660"/>
  </p:normalViewPr>
  <p:slideViewPr>
    <p:cSldViewPr snapToGrid="0">
      <p:cViewPr varScale="1">
        <p:scale>
          <a:sx n="105" d="100"/>
          <a:sy n="105" d="100"/>
        </p:scale>
        <p:origin x="1344" y="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7.fntdata"/><Relationship Id="rId21" Type="http://schemas.openxmlformats.org/officeDocument/2006/relationships/slide" Target="slides/slide11.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microsoft.com/office/2016/11/relationships/changesInfo" Target="changesInfos/changesInfo1.xml"/><Relationship Id="rId5" Type="http://schemas.openxmlformats.org/officeDocument/2006/relationships/customXml" Target="../customXml/item5.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Master" Target="slideMasters/slideMaster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0.xml"/><Relationship Id="rId41" Type="http://schemas.openxmlformats.org/officeDocument/2006/relationships/font" Target="fonts/font9.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4.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ssel Ribberholt Justesen" userId="6e64fa1d-8460-422a-b9c1-389865dd1572" providerId="ADAL" clId="{8E28FB63-FAF9-4DCE-AF11-91CED42A3003}"/>
    <pc:docChg chg="undo redo custSel modSld delMainMaster modMainMaster">
      <pc:chgData name="Sissel Ribberholt Justesen" userId="6e64fa1d-8460-422a-b9c1-389865dd1572" providerId="ADAL" clId="{8E28FB63-FAF9-4DCE-AF11-91CED42A3003}" dt="2026-07-08T11:58:40.058" v="266" actId="20577"/>
      <pc:docMkLst>
        <pc:docMk/>
      </pc:docMkLst>
      <pc:sldChg chg="modSp mod">
        <pc:chgData name="Sissel Ribberholt Justesen" userId="6e64fa1d-8460-422a-b9c1-389865dd1572" providerId="ADAL" clId="{8E28FB63-FAF9-4DCE-AF11-91CED42A3003}" dt="2026-07-08T11:35:42.511" v="57" actId="14100"/>
        <pc:sldMkLst>
          <pc:docMk/>
          <pc:sldMk cId="3383328818" sldId="263"/>
        </pc:sldMkLst>
        <pc:spChg chg="mod">
          <ac:chgData name="Sissel Ribberholt Justesen" userId="6e64fa1d-8460-422a-b9c1-389865dd1572" providerId="ADAL" clId="{8E28FB63-FAF9-4DCE-AF11-91CED42A3003}" dt="2026-07-08T11:35:42.511" v="57" actId="14100"/>
          <ac:spMkLst>
            <pc:docMk/>
            <pc:sldMk cId="3383328818" sldId="263"/>
            <ac:spMk id="7" creationId="{A566FECC-909C-2406-3D6A-7C77DD3A9569}"/>
          </ac:spMkLst>
        </pc:spChg>
      </pc:sldChg>
      <pc:sldChg chg="modSp mod">
        <pc:chgData name="Sissel Ribberholt Justesen" userId="6e64fa1d-8460-422a-b9c1-389865dd1572" providerId="ADAL" clId="{8E28FB63-FAF9-4DCE-AF11-91CED42A3003}" dt="2026-07-08T11:40:48.534" v="153" actId="1076"/>
        <pc:sldMkLst>
          <pc:docMk/>
          <pc:sldMk cId="2693857375" sldId="284"/>
        </pc:sldMkLst>
        <pc:spChg chg="mod">
          <ac:chgData name="Sissel Ribberholt Justesen" userId="6e64fa1d-8460-422a-b9c1-389865dd1572" providerId="ADAL" clId="{8E28FB63-FAF9-4DCE-AF11-91CED42A3003}" dt="2026-07-08T11:40:48.534" v="153" actId="1076"/>
          <ac:spMkLst>
            <pc:docMk/>
            <pc:sldMk cId="2693857375" sldId="284"/>
            <ac:spMk id="3" creationId="{D9BAC57C-AD1A-9B09-61EE-8C92D143003B}"/>
          </ac:spMkLst>
        </pc:spChg>
        <pc:spChg chg="mod">
          <ac:chgData name="Sissel Ribberholt Justesen" userId="6e64fa1d-8460-422a-b9c1-389865dd1572" providerId="ADAL" clId="{8E28FB63-FAF9-4DCE-AF11-91CED42A3003}" dt="2026-07-08T11:40:41.303" v="152" actId="1038"/>
          <ac:spMkLst>
            <pc:docMk/>
            <pc:sldMk cId="2693857375" sldId="284"/>
            <ac:spMk id="5" creationId="{B451ED34-2083-B6C1-F2F5-F4C707E40816}"/>
          </ac:spMkLst>
        </pc:spChg>
        <pc:spChg chg="mod">
          <ac:chgData name="Sissel Ribberholt Justesen" userId="6e64fa1d-8460-422a-b9c1-389865dd1572" providerId="ADAL" clId="{8E28FB63-FAF9-4DCE-AF11-91CED42A3003}" dt="2026-07-08T11:40:29.048" v="138" actId="14100"/>
          <ac:spMkLst>
            <pc:docMk/>
            <pc:sldMk cId="2693857375" sldId="284"/>
            <ac:spMk id="13" creationId="{2D1802D5-B96A-64AB-3AF3-99D016C8B121}"/>
          </ac:spMkLst>
        </pc:spChg>
        <pc:spChg chg="mod">
          <ac:chgData name="Sissel Ribberholt Justesen" userId="6e64fa1d-8460-422a-b9c1-389865dd1572" providerId="ADAL" clId="{8E28FB63-FAF9-4DCE-AF11-91CED42A3003}" dt="2026-07-08T11:40:41.303" v="152" actId="1038"/>
          <ac:spMkLst>
            <pc:docMk/>
            <pc:sldMk cId="2693857375" sldId="284"/>
            <ac:spMk id="103" creationId="{B425A6C6-FEB6-54E0-5A6F-30D3C7770DBA}"/>
          </ac:spMkLst>
        </pc:spChg>
        <pc:spChg chg="mod">
          <ac:chgData name="Sissel Ribberholt Justesen" userId="6e64fa1d-8460-422a-b9c1-389865dd1572" providerId="ADAL" clId="{8E28FB63-FAF9-4DCE-AF11-91CED42A3003}" dt="2026-07-08T11:40:41.303" v="152" actId="1038"/>
          <ac:spMkLst>
            <pc:docMk/>
            <pc:sldMk cId="2693857375" sldId="284"/>
            <ac:spMk id="104" creationId="{C8402C28-7409-488E-6B57-2E8E523B5FC1}"/>
          </ac:spMkLst>
        </pc:spChg>
        <pc:spChg chg="mod">
          <ac:chgData name="Sissel Ribberholt Justesen" userId="6e64fa1d-8460-422a-b9c1-389865dd1572" providerId="ADAL" clId="{8E28FB63-FAF9-4DCE-AF11-91CED42A3003}" dt="2026-07-08T11:40:41.303" v="152" actId="1038"/>
          <ac:spMkLst>
            <pc:docMk/>
            <pc:sldMk cId="2693857375" sldId="284"/>
            <ac:spMk id="105" creationId="{E03F4686-D8B4-4483-190E-B75392582655}"/>
          </ac:spMkLst>
        </pc:spChg>
        <pc:spChg chg="mod">
          <ac:chgData name="Sissel Ribberholt Justesen" userId="6e64fa1d-8460-422a-b9c1-389865dd1572" providerId="ADAL" clId="{8E28FB63-FAF9-4DCE-AF11-91CED42A3003}" dt="2026-07-08T11:40:41.303" v="152" actId="1038"/>
          <ac:spMkLst>
            <pc:docMk/>
            <pc:sldMk cId="2693857375" sldId="284"/>
            <ac:spMk id="106" creationId="{EDB39BB9-BC72-EA6F-FEEE-B932968D7983}"/>
          </ac:spMkLst>
        </pc:spChg>
        <pc:spChg chg="mod">
          <ac:chgData name="Sissel Ribberholt Justesen" userId="6e64fa1d-8460-422a-b9c1-389865dd1572" providerId="ADAL" clId="{8E28FB63-FAF9-4DCE-AF11-91CED42A3003}" dt="2026-07-08T11:40:41.303" v="152" actId="1038"/>
          <ac:spMkLst>
            <pc:docMk/>
            <pc:sldMk cId="2693857375" sldId="284"/>
            <ac:spMk id="107" creationId="{531D0AAF-F3FF-4408-0BA7-172E9AA81DBB}"/>
          </ac:spMkLst>
        </pc:spChg>
        <pc:spChg chg="mod">
          <ac:chgData name="Sissel Ribberholt Justesen" userId="6e64fa1d-8460-422a-b9c1-389865dd1572" providerId="ADAL" clId="{8E28FB63-FAF9-4DCE-AF11-91CED42A3003}" dt="2026-07-08T11:40:41.303" v="152" actId="1038"/>
          <ac:spMkLst>
            <pc:docMk/>
            <pc:sldMk cId="2693857375" sldId="284"/>
            <ac:spMk id="108" creationId="{4BAE68FA-E653-D3C7-66AE-B69A66DF2A97}"/>
          </ac:spMkLst>
        </pc:spChg>
        <pc:spChg chg="mod">
          <ac:chgData name="Sissel Ribberholt Justesen" userId="6e64fa1d-8460-422a-b9c1-389865dd1572" providerId="ADAL" clId="{8E28FB63-FAF9-4DCE-AF11-91CED42A3003}" dt="2026-07-08T11:40:41.303" v="152" actId="1038"/>
          <ac:spMkLst>
            <pc:docMk/>
            <pc:sldMk cId="2693857375" sldId="284"/>
            <ac:spMk id="109" creationId="{10BAE482-5D14-6589-7BE0-C36D26AF9522}"/>
          </ac:spMkLst>
        </pc:spChg>
        <pc:picChg chg="mod">
          <ac:chgData name="Sissel Ribberholt Justesen" userId="6e64fa1d-8460-422a-b9c1-389865dd1572" providerId="ADAL" clId="{8E28FB63-FAF9-4DCE-AF11-91CED42A3003}" dt="2026-07-08T11:40:41.303" v="152" actId="1038"/>
          <ac:picMkLst>
            <pc:docMk/>
            <pc:sldMk cId="2693857375" sldId="284"/>
            <ac:picMk id="110" creationId="{20066975-CBF7-0356-91EE-6E6B855F463F}"/>
          </ac:picMkLst>
        </pc:picChg>
        <pc:picChg chg="mod">
          <ac:chgData name="Sissel Ribberholt Justesen" userId="6e64fa1d-8460-422a-b9c1-389865dd1572" providerId="ADAL" clId="{8E28FB63-FAF9-4DCE-AF11-91CED42A3003}" dt="2026-07-08T11:40:14.489" v="116" actId="1038"/>
          <ac:picMkLst>
            <pc:docMk/>
            <pc:sldMk cId="2693857375" sldId="284"/>
            <ac:picMk id="118" creationId="{56BE1143-FF49-0524-7849-176383B3F52B}"/>
          </ac:picMkLst>
        </pc:picChg>
      </pc:sldChg>
      <pc:sldChg chg="modSp mod">
        <pc:chgData name="Sissel Ribberholt Justesen" userId="6e64fa1d-8460-422a-b9c1-389865dd1572" providerId="ADAL" clId="{8E28FB63-FAF9-4DCE-AF11-91CED42A3003}" dt="2026-07-08T11:37:23.335" v="72" actId="1035"/>
        <pc:sldMkLst>
          <pc:docMk/>
          <pc:sldMk cId="3726901630" sldId="285"/>
        </pc:sldMkLst>
        <pc:spChg chg="mod">
          <ac:chgData name="Sissel Ribberholt Justesen" userId="6e64fa1d-8460-422a-b9c1-389865dd1572" providerId="ADAL" clId="{8E28FB63-FAF9-4DCE-AF11-91CED42A3003}" dt="2026-07-08T11:37:23.335" v="72" actId="1035"/>
          <ac:spMkLst>
            <pc:docMk/>
            <pc:sldMk cId="3726901630" sldId="285"/>
            <ac:spMk id="13" creationId="{9FB0A256-F866-8C8C-D66F-27D0AE9E68C1}"/>
          </ac:spMkLst>
        </pc:spChg>
      </pc:sldChg>
      <pc:sldChg chg="addSp modSp mod">
        <pc:chgData name="Sissel Ribberholt Justesen" userId="6e64fa1d-8460-422a-b9c1-389865dd1572" providerId="ADAL" clId="{8E28FB63-FAF9-4DCE-AF11-91CED42A3003}" dt="2026-07-08T11:39:56.686" v="93" actId="167"/>
        <pc:sldMkLst>
          <pc:docMk/>
          <pc:sldMk cId="4251489200" sldId="286"/>
        </pc:sldMkLst>
        <pc:spChg chg="mod">
          <ac:chgData name="Sissel Ribberholt Justesen" userId="6e64fa1d-8460-422a-b9c1-389865dd1572" providerId="ADAL" clId="{8E28FB63-FAF9-4DCE-AF11-91CED42A3003}" dt="2026-07-08T11:38:47.468" v="81" actId="6549"/>
          <ac:spMkLst>
            <pc:docMk/>
            <pc:sldMk cId="4251489200" sldId="286"/>
            <ac:spMk id="2" creationId="{77162A21-5B57-CF40-62B4-1787E845CA1F}"/>
          </ac:spMkLst>
        </pc:spChg>
        <pc:spChg chg="mod">
          <ac:chgData name="Sissel Ribberholt Justesen" userId="6e64fa1d-8460-422a-b9c1-389865dd1572" providerId="ADAL" clId="{8E28FB63-FAF9-4DCE-AF11-91CED42A3003}" dt="2026-07-08T11:38:12.535" v="77" actId="113"/>
          <ac:spMkLst>
            <pc:docMk/>
            <pc:sldMk cId="4251489200" sldId="286"/>
            <ac:spMk id="8" creationId="{A96B7897-A4F2-B79A-EF09-DA375D796357}"/>
          </ac:spMkLst>
        </pc:spChg>
        <pc:spChg chg="add mod ord">
          <ac:chgData name="Sissel Ribberholt Justesen" userId="6e64fa1d-8460-422a-b9c1-389865dd1572" providerId="ADAL" clId="{8E28FB63-FAF9-4DCE-AF11-91CED42A3003}" dt="2026-07-08T11:39:56.686" v="93" actId="167"/>
          <ac:spMkLst>
            <pc:docMk/>
            <pc:sldMk cId="4251489200" sldId="286"/>
            <ac:spMk id="10" creationId="{EB5FBBC2-B8E0-FE43-7B68-0085AD52342F}"/>
          </ac:spMkLst>
        </pc:spChg>
      </pc:sldChg>
      <pc:sldChg chg="modSp mod">
        <pc:chgData name="Sissel Ribberholt Justesen" userId="6e64fa1d-8460-422a-b9c1-389865dd1572" providerId="ADAL" clId="{8E28FB63-FAF9-4DCE-AF11-91CED42A3003}" dt="2026-07-08T11:41:28.451" v="192" actId="14100"/>
        <pc:sldMkLst>
          <pc:docMk/>
          <pc:sldMk cId="3236316119" sldId="291"/>
        </pc:sldMkLst>
        <pc:spChg chg="mod">
          <ac:chgData name="Sissel Ribberholt Justesen" userId="6e64fa1d-8460-422a-b9c1-389865dd1572" providerId="ADAL" clId="{8E28FB63-FAF9-4DCE-AF11-91CED42A3003}" dt="2026-07-08T11:41:02.255" v="179" actId="1037"/>
          <ac:spMkLst>
            <pc:docMk/>
            <pc:sldMk cId="3236316119" sldId="291"/>
            <ac:spMk id="2" creationId="{10A3FFBA-70CE-5D5E-F6A7-CE896712C1FE}"/>
          </ac:spMkLst>
        </pc:spChg>
        <pc:spChg chg="mod">
          <ac:chgData name="Sissel Ribberholt Justesen" userId="6e64fa1d-8460-422a-b9c1-389865dd1572" providerId="ADAL" clId="{8E28FB63-FAF9-4DCE-AF11-91CED42A3003}" dt="2026-07-08T11:41:02.255" v="179" actId="1037"/>
          <ac:spMkLst>
            <pc:docMk/>
            <pc:sldMk cId="3236316119" sldId="291"/>
            <ac:spMk id="10" creationId="{1BA489E2-571F-0F47-AF8E-3A64B49F9748}"/>
          </ac:spMkLst>
        </pc:spChg>
        <pc:spChg chg="mod">
          <ac:chgData name="Sissel Ribberholt Justesen" userId="6e64fa1d-8460-422a-b9c1-389865dd1572" providerId="ADAL" clId="{8E28FB63-FAF9-4DCE-AF11-91CED42A3003}" dt="2026-07-08T11:41:28.451" v="192" actId="14100"/>
          <ac:spMkLst>
            <pc:docMk/>
            <pc:sldMk cId="3236316119" sldId="291"/>
            <ac:spMk id="13" creationId="{9C89DC82-C075-4EA9-1C98-C43461DCCB59}"/>
          </ac:spMkLst>
        </pc:spChg>
        <pc:spChg chg="mod">
          <ac:chgData name="Sissel Ribberholt Justesen" userId="6e64fa1d-8460-422a-b9c1-389865dd1572" providerId="ADAL" clId="{8E28FB63-FAF9-4DCE-AF11-91CED42A3003}" dt="2026-07-08T11:41:02.255" v="179" actId="1037"/>
          <ac:spMkLst>
            <pc:docMk/>
            <pc:sldMk cId="3236316119" sldId="291"/>
            <ac:spMk id="20" creationId="{A7EDE659-D9F7-70E7-2593-A83F10ED3EC5}"/>
          </ac:spMkLst>
        </pc:spChg>
        <pc:spChg chg="mod">
          <ac:chgData name="Sissel Ribberholt Justesen" userId="6e64fa1d-8460-422a-b9c1-389865dd1572" providerId="ADAL" clId="{8E28FB63-FAF9-4DCE-AF11-91CED42A3003}" dt="2026-07-08T11:41:02.255" v="179" actId="1037"/>
          <ac:spMkLst>
            <pc:docMk/>
            <pc:sldMk cId="3236316119" sldId="291"/>
            <ac:spMk id="21" creationId="{8E7706B6-FC33-F198-86BA-CAAD06581B66}"/>
          </ac:spMkLst>
        </pc:spChg>
        <pc:spChg chg="mod">
          <ac:chgData name="Sissel Ribberholt Justesen" userId="6e64fa1d-8460-422a-b9c1-389865dd1572" providerId="ADAL" clId="{8E28FB63-FAF9-4DCE-AF11-91CED42A3003}" dt="2026-07-08T11:41:02.255" v="179" actId="1037"/>
          <ac:spMkLst>
            <pc:docMk/>
            <pc:sldMk cId="3236316119" sldId="291"/>
            <ac:spMk id="103" creationId="{797E8168-F5D3-24C4-1E6A-46FE9E17F6D3}"/>
          </ac:spMkLst>
        </pc:spChg>
        <pc:spChg chg="mod">
          <ac:chgData name="Sissel Ribberholt Justesen" userId="6e64fa1d-8460-422a-b9c1-389865dd1572" providerId="ADAL" clId="{8E28FB63-FAF9-4DCE-AF11-91CED42A3003}" dt="2026-07-08T11:41:02.255" v="179" actId="1037"/>
          <ac:spMkLst>
            <pc:docMk/>
            <pc:sldMk cId="3236316119" sldId="291"/>
            <ac:spMk id="104" creationId="{D7E52AD7-0DC8-D956-BBEF-B91558C820C7}"/>
          </ac:spMkLst>
        </pc:spChg>
        <pc:spChg chg="mod">
          <ac:chgData name="Sissel Ribberholt Justesen" userId="6e64fa1d-8460-422a-b9c1-389865dd1572" providerId="ADAL" clId="{8E28FB63-FAF9-4DCE-AF11-91CED42A3003}" dt="2026-07-08T11:41:02.255" v="179" actId="1037"/>
          <ac:spMkLst>
            <pc:docMk/>
            <pc:sldMk cId="3236316119" sldId="291"/>
            <ac:spMk id="105" creationId="{A249962E-17F6-1D96-F16E-4B4D5DFB26DD}"/>
          </ac:spMkLst>
        </pc:spChg>
        <pc:spChg chg="mod">
          <ac:chgData name="Sissel Ribberholt Justesen" userId="6e64fa1d-8460-422a-b9c1-389865dd1572" providerId="ADAL" clId="{8E28FB63-FAF9-4DCE-AF11-91CED42A3003}" dt="2026-07-08T11:41:02.255" v="179" actId="1037"/>
          <ac:spMkLst>
            <pc:docMk/>
            <pc:sldMk cId="3236316119" sldId="291"/>
            <ac:spMk id="106" creationId="{FE74C294-66D9-B47D-0BDE-6F7121D75996}"/>
          </ac:spMkLst>
        </pc:spChg>
        <pc:spChg chg="mod">
          <ac:chgData name="Sissel Ribberholt Justesen" userId="6e64fa1d-8460-422a-b9c1-389865dd1572" providerId="ADAL" clId="{8E28FB63-FAF9-4DCE-AF11-91CED42A3003}" dt="2026-07-08T11:41:02.255" v="179" actId="1037"/>
          <ac:spMkLst>
            <pc:docMk/>
            <pc:sldMk cId="3236316119" sldId="291"/>
            <ac:spMk id="107" creationId="{9C7201F6-F830-F1C0-734C-A2A15E7BEB07}"/>
          </ac:spMkLst>
        </pc:spChg>
        <pc:picChg chg="mod">
          <ac:chgData name="Sissel Ribberholt Justesen" userId="6e64fa1d-8460-422a-b9c1-389865dd1572" providerId="ADAL" clId="{8E28FB63-FAF9-4DCE-AF11-91CED42A3003}" dt="2026-07-08T11:41:02.255" v="179" actId="1037"/>
          <ac:picMkLst>
            <pc:docMk/>
            <pc:sldMk cId="3236316119" sldId="291"/>
            <ac:picMk id="110" creationId="{117A3CA3-CD35-D9B7-5705-EB7A400C7FED}"/>
          </ac:picMkLst>
        </pc:picChg>
      </pc:sldChg>
      <pc:sldChg chg="modSp mod">
        <pc:chgData name="Sissel Ribberholt Justesen" userId="6e64fa1d-8460-422a-b9c1-389865dd1572" providerId="ADAL" clId="{8E28FB63-FAF9-4DCE-AF11-91CED42A3003}" dt="2026-07-08T11:42:04.962" v="223" actId="1036"/>
        <pc:sldMkLst>
          <pc:docMk/>
          <pc:sldMk cId="4128555786" sldId="292"/>
        </pc:sldMkLst>
        <pc:spChg chg="mod">
          <ac:chgData name="Sissel Ribberholt Justesen" userId="6e64fa1d-8460-422a-b9c1-389865dd1572" providerId="ADAL" clId="{8E28FB63-FAF9-4DCE-AF11-91CED42A3003}" dt="2026-07-08T11:41:38.052" v="210" actId="1038"/>
          <ac:spMkLst>
            <pc:docMk/>
            <pc:sldMk cId="4128555786" sldId="292"/>
            <ac:spMk id="2" creationId="{43E4AF4D-7B3B-84CF-8833-10E83118C167}"/>
          </ac:spMkLst>
        </pc:spChg>
        <pc:spChg chg="mod">
          <ac:chgData name="Sissel Ribberholt Justesen" userId="6e64fa1d-8460-422a-b9c1-389865dd1572" providerId="ADAL" clId="{8E28FB63-FAF9-4DCE-AF11-91CED42A3003}" dt="2026-07-08T11:41:38.052" v="210" actId="1038"/>
          <ac:spMkLst>
            <pc:docMk/>
            <pc:sldMk cId="4128555786" sldId="292"/>
            <ac:spMk id="7" creationId="{3CB7B80B-55EF-2BBF-EDE1-E1A9A0AC6AA7}"/>
          </ac:spMkLst>
        </pc:spChg>
        <pc:spChg chg="mod">
          <ac:chgData name="Sissel Ribberholt Justesen" userId="6e64fa1d-8460-422a-b9c1-389865dd1572" providerId="ADAL" clId="{8E28FB63-FAF9-4DCE-AF11-91CED42A3003}" dt="2026-07-08T11:41:38.052" v="210" actId="1038"/>
          <ac:spMkLst>
            <pc:docMk/>
            <pc:sldMk cId="4128555786" sldId="292"/>
            <ac:spMk id="10" creationId="{F6367363-329D-20AD-CC2E-4BCDE0825EEB}"/>
          </ac:spMkLst>
        </pc:spChg>
        <pc:spChg chg="mod">
          <ac:chgData name="Sissel Ribberholt Justesen" userId="6e64fa1d-8460-422a-b9c1-389865dd1572" providerId="ADAL" clId="{8E28FB63-FAF9-4DCE-AF11-91CED42A3003}" dt="2026-07-08T11:42:04.962" v="223" actId="1036"/>
          <ac:spMkLst>
            <pc:docMk/>
            <pc:sldMk cId="4128555786" sldId="292"/>
            <ac:spMk id="13" creationId="{51AFE9D0-DC1B-E5EC-1B14-127917A3D0C2}"/>
          </ac:spMkLst>
        </pc:spChg>
        <pc:spChg chg="mod">
          <ac:chgData name="Sissel Ribberholt Justesen" userId="6e64fa1d-8460-422a-b9c1-389865dd1572" providerId="ADAL" clId="{8E28FB63-FAF9-4DCE-AF11-91CED42A3003}" dt="2026-07-08T11:41:38.052" v="210" actId="1038"/>
          <ac:spMkLst>
            <pc:docMk/>
            <pc:sldMk cId="4128555786" sldId="292"/>
            <ac:spMk id="22" creationId="{380035F5-B0E1-A19D-FBCB-9B35CEEFDB5B}"/>
          </ac:spMkLst>
        </pc:spChg>
        <pc:spChg chg="mod">
          <ac:chgData name="Sissel Ribberholt Justesen" userId="6e64fa1d-8460-422a-b9c1-389865dd1572" providerId="ADAL" clId="{8E28FB63-FAF9-4DCE-AF11-91CED42A3003}" dt="2026-07-08T11:41:38.052" v="210" actId="1038"/>
          <ac:spMkLst>
            <pc:docMk/>
            <pc:sldMk cId="4128555786" sldId="292"/>
            <ac:spMk id="103" creationId="{8052D403-89D6-FA1C-F572-D5462D4104E5}"/>
          </ac:spMkLst>
        </pc:spChg>
        <pc:spChg chg="mod">
          <ac:chgData name="Sissel Ribberholt Justesen" userId="6e64fa1d-8460-422a-b9c1-389865dd1572" providerId="ADAL" clId="{8E28FB63-FAF9-4DCE-AF11-91CED42A3003}" dt="2026-07-08T11:41:38.052" v="210" actId="1038"/>
          <ac:spMkLst>
            <pc:docMk/>
            <pc:sldMk cId="4128555786" sldId="292"/>
            <ac:spMk id="104" creationId="{5DF476DE-DD72-1031-4C4D-7ADE9A325696}"/>
          </ac:spMkLst>
        </pc:spChg>
        <pc:spChg chg="mod">
          <ac:chgData name="Sissel Ribberholt Justesen" userId="6e64fa1d-8460-422a-b9c1-389865dd1572" providerId="ADAL" clId="{8E28FB63-FAF9-4DCE-AF11-91CED42A3003}" dt="2026-07-08T11:41:38.052" v="210" actId="1038"/>
          <ac:spMkLst>
            <pc:docMk/>
            <pc:sldMk cId="4128555786" sldId="292"/>
            <ac:spMk id="105" creationId="{7C3C56E9-6097-D641-318D-8F3395C4DCEC}"/>
          </ac:spMkLst>
        </pc:spChg>
        <pc:spChg chg="mod">
          <ac:chgData name="Sissel Ribberholt Justesen" userId="6e64fa1d-8460-422a-b9c1-389865dd1572" providerId="ADAL" clId="{8E28FB63-FAF9-4DCE-AF11-91CED42A3003}" dt="2026-07-08T11:41:38.052" v="210" actId="1038"/>
          <ac:spMkLst>
            <pc:docMk/>
            <pc:sldMk cId="4128555786" sldId="292"/>
            <ac:spMk id="106" creationId="{5D671EED-7945-2359-6990-151C13C3D3FE}"/>
          </ac:spMkLst>
        </pc:spChg>
        <pc:spChg chg="mod">
          <ac:chgData name="Sissel Ribberholt Justesen" userId="6e64fa1d-8460-422a-b9c1-389865dd1572" providerId="ADAL" clId="{8E28FB63-FAF9-4DCE-AF11-91CED42A3003}" dt="2026-07-08T11:41:38.052" v="210" actId="1038"/>
          <ac:spMkLst>
            <pc:docMk/>
            <pc:sldMk cId="4128555786" sldId="292"/>
            <ac:spMk id="107" creationId="{8A88B932-78A2-DD9B-C170-34B90BAEA063}"/>
          </ac:spMkLst>
        </pc:spChg>
        <pc:picChg chg="mod">
          <ac:chgData name="Sissel Ribberholt Justesen" userId="6e64fa1d-8460-422a-b9c1-389865dd1572" providerId="ADAL" clId="{8E28FB63-FAF9-4DCE-AF11-91CED42A3003}" dt="2026-07-08T11:41:24.902" v="190" actId="1038"/>
          <ac:picMkLst>
            <pc:docMk/>
            <pc:sldMk cId="4128555786" sldId="292"/>
            <ac:picMk id="9" creationId="{D75B1759-60E2-DDFE-A616-65C3C7B9EAE4}"/>
          </ac:picMkLst>
        </pc:picChg>
        <pc:picChg chg="mod">
          <ac:chgData name="Sissel Ribberholt Justesen" userId="6e64fa1d-8460-422a-b9c1-389865dd1572" providerId="ADAL" clId="{8E28FB63-FAF9-4DCE-AF11-91CED42A3003}" dt="2026-07-08T11:41:38.052" v="210" actId="1038"/>
          <ac:picMkLst>
            <pc:docMk/>
            <pc:sldMk cId="4128555786" sldId="292"/>
            <ac:picMk id="110" creationId="{7709976F-E5C0-F939-EE0F-7F4170501199}"/>
          </ac:picMkLst>
        </pc:picChg>
        <pc:picChg chg="mod">
          <ac:chgData name="Sissel Ribberholt Justesen" userId="6e64fa1d-8460-422a-b9c1-389865dd1572" providerId="ADAL" clId="{8E28FB63-FAF9-4DCE-AF11-91CED42A3003}" dt="2026-07-08T11:41:24.902" v="190" actId="1038"/>
          <ac:picMkLst>
            <pc:docMk/>
            <pc:sldMk cId="4128555786" sldId="292"/>
            <ac:picMk id="118" creationId="{86991BDA-8AC1-DD34-5C54-443F04138962}"/>
          </ac:picMkLst>
        </pc:picChg>
      </pc:sldChg>
      <pc:sldChg chg="modSp mod">
        <pc:chgData name="Sissel Ribberholt Justesen" userId="6e64fa1d-8460-422a-b9c1-389865dd1572" providerId="ADAL" clId="{8E28FB63-FAF9-4DCE-AF11-91CED42A3003}" dt="2026-07-08T11:58:30.665" v="265" actId="20577"/>
        <pc:sldMkLst>
          <pc:docMk/>
          <pc:sldMk cId="2628413715" sldId="298"/>
        </pc:sldMkLst>
        <pc:spChg chg="mod">
          <ac:chgData name="Sissel Ribberholt Justesen" userId="6e64fa1d-8460-422a-b9c1-389865dd1572" providerId="ADAL" clId="{8E28FB63-FAF9-4DCE-AF11-91CED42A3003}" dt="2026-07-08T11:43:22.107" v="262" actId="14100"/>
          <ac:spMkLst>
            <pc:docMk/>
            <pc:sldMk cId="2628413715" sldId="298"/>
            <ac:spMk id="8" creationId="{92EEC428-93DB-86FF-71E9-46ADE0EBB7CA}"/>
          </ac:spMkLst>
        </pc:spChg>
        <pc:spChg chg="mod">
          <ac:chgData name="Sissel Ribberholt Justesen" userId="6e64fa1d-8460-422a-b9c1-389865dd1572" providerId="ADAL" clId="{8E28FB63-FAF9-4DCE-AF11-91CED42A3003}" dt="2026-07-08T11:58:30.665" v="265" actId="20577"/>
          <ac:spMkLst>
            <pc:docMk/>
            <pc:sldMk cId="2628413715" sldId="298"/>
            <ac:spMk id="13" creationId="{5EB3B6A4-16B5-5AA5-BFFE-1A1A07AE2E50}"/>
          </ac:spMkLst>
        </pc:spChg>
      </pc:sldChg>
      <pc:sldChg chg="modSp mod">
        <pc:chgData name="Sissel Ribberholt Justesen" userId="6e64fa1d-8460-422a-b9c1-389865dd1572" providerId="ADAL" clId="{8E28FB63-FAF9-4DCE-AF11-91CED42A3003}" dt="2026-07-08T11:58:40.058" v="266" actId="20577"/>
        <pc:sldMkLst>
          <pc:docMk/>
          <pc:sldMk cId="3643880239" sldId="299"/>
        </pc:sldMkLst>
        <pc:spChg chg="mod">
          <ac:chgData name="Sissel Ribberholt Justesen" userId="6e64fa1d-8460-422a-b9c1-389865dd1572" providerId="ADAL" clId="{8E28FB63-FAF9-4DCE-AF11-91CED42A3003}" dt="2026-07-08T11:58:40.058" v="266" actId="20577"/>
          <ac:spMkLst>
            <pc:docMk/>
            <pc:sldMk cId="3643880239" sldId="299"/>
            <ac:spMk id="13" creationId="{A3D2E11F-3347-4FD7-27E7-D33F2CDFE6C5}"/>
          </ac:spMkLst>
        </pc:spChg>
      </pc:sldChg>
      <pc:sldChg chg="addSp modSp mod">
        <pc:chgData name="Sissel Ribberholt Justesen" userId="6e64fa1d-8460-422a-b9c1-389865dd1572" providerId="ADAL" clId="{8E28FB63-FAF9-4DCE-AF11-91CED42A3003}" dt="2026-07-08T11:43:06.201" v="261" actId="14100"/>
        <pc:sldMkLst>
          <pc:docMk/>
          <pc:sldMk cId="3444134253" sldId="741"/>
        </pc:sldMkLst>
        <pc:spChg chg="mod">
          <ac:chgData name="Sissel Ribberholt Justesen" userId="6e64fa1d-8460-422a-b9c1-389865dd1572" providerId="ADAL" clId="{8E28FB63-FAF9-4DCE-AF11-91CED42A3003}" dt="2026-07-08T11:42:29.552" v="252" actId="1036"/>
          <ac:spMkLst>
            <pc:docMk/>
            <pc:sldMk cId="3444134253" sldId="741"/>
            <ac:spMk id="7" creationId="{0E5D1E9F-57A8-65B7-1745-C0B7E385ACCD}"/>
          </ac:spMkLst>
        </pc:spChg>
        <pc:spChg chg="add mod ord">
          <ac:chgData name="Sissel Ribberholt Justesen" userId="6e64fa1d-8460-422a-b9c1-389865dd1572" providerId="ADAL" clId="{8E28FB63-FAF9-4DCE-AF11-91CED42A3003}" dt="2026-07-08T11:43:06.201" v="261" actId="14100"/>
          <ac:spMkLst>
            <pc:docMk/>
            <pc:sldMk cId="3444134253" sldId="741"/>
            <ac:spMk id="10" creationId="{BDD15633-316C-CFCC-DF77-C388E9E76B48}"/>
          </ac:spMkLst>
        </pc:spChg>
        <pc:spChg chg="mod">
          <ac:chgData name="Sissel Ribberholt Justesen" userId="6e64fa1d-8460-422a-b9c1-389865dd1572" providerId="ADAL" clId="{8E28FB63-FAF9-4DCE-AF11-91CED42A3003}" dt="2026-07-08T11:42:29.552" v="252" actId="1036"/>
          <ac:spMkLst>
            <pc:docMk/>
            <pc:sldMk cId="3444134253" sldId="741"/>
            <ac:spMk id="11" creationId="{5A816436-2DE5-F73D-1AD8-96912134D972}"/>
          </ac:spMkLst>
        </pc:spChg>
      </pc:sldChg>
      <pc:sldChg chg="modSp mod">
        <pc:chgData name="Sissel Ribberholt Justesen" userId="6e64fa1d-8460-422a-b9c1-389865dd1572" providerId="ADAL" clId="{8E28FB63-FAF9-4DCE-AF11-91CED42A3003}" dt="2026-07-08T11:37:41.335" v="75" actId="1076"/>
        <pc:sldMkLst>
          <pc:docMk/>
          <pc:sldMk cId="2757527623" sldId="746"/>
        </pc:sldMkLst>
        <pc:spChg chg="mod">
          <ac:chgData name="Sissel Ribberholt Justesen" userId="6e64fa1d-8460-422a-b9c1-389865dd1572" providerId="ADAL" clId="{8E28FB63-FAF9-4DCE-AF11-91CED42A3003}" dt="2026-07-08T11:37:39.202" v="74" actId="1076"/>
          <ac:spMkLst>
            <pc:docMk/>
            <pc:sldMk cId="2757527623" sldId="746"/>
            <ac:spMk id="18" creationId="{87A8024A-8A7F-65FD-F040-69FCBC6A257D}"/>
          </ac:spMkLst>
        </pc:spChg>
        <pc:spChg chg="mod">
          <ac:chgData name="Sissel Ribberholt Justesen" userId="6e64fa1d-8460-422a-b9c1-389865dd1572" providerId="ADAL" clId="{8E28FB63-FAF9-4DCE-AF11-91CED42A3003}" dt="2026-07-08T11:37:41.335" v="75" actId="1076"/>
          <ac:spMkLst>
            <pc:docMk/>
            <pc:sldMk cId="2757527623" sldId="746"/>
            <ac:spMk id="20" creationId="{A6A0F79D-501A-8A9D-464E-CFB9DE57A7D0}"/>
          </ac:spMkLst>
        </pc:spChg>
      </pc:sldChg>
      <pc:sldMasterChg chg="modSldLayout">
        <pc:chgData name="Sissel Ribberholt Justesen" userId="6e64fa1d-8460-422a-b9c1-389865dd1572" providerId="ADAL" clId="{8E28FB63-FAF9-4DCE-AF11-91CED42A3003}" dt="2026-07-08T11:35:18.356" v="56" actId="139"/>
        <pc:sldMasterMkLst>
          <pc:docMk/>
          <pc:sldMasterMk cId="0" sldId="2147483648"/>
        </pc:sldMasterMkLst>
        <pc:sldLayoutChg chg="modSp mod">
          <pc:chgData name="Sissel Ribberholt Justesen" userId="6e64fa1d-8460-422a-b9c1-389865dd1572" providerId="ADAL" clId="{8E28FB63-FAF9-4DCE-AF11-91CED42A3003}" dt="2026-07-08T11:35:18.326" v="46" actId="139"/>
          <pc:sldLayoutMkLst>
            <pc:docMk/>
            <pc:sldMasterMk cId="0" sldId="2147483648"/>
            <pc:sldLayoutMk cId="1127008260" sldId="2147483656"/>
          </pc:sldLayoutMkLst>
          <pc:spChg chg="mod">
            <ac:chgData name="Sissel Ribberholt Justesen" userId="6e64fa1d-8460-422a-b9c1-389865dd1572" providerId="ADAL" clId="{8E28FB63-FAF9-4DCE-AF11-91CED42A3003}" dt="2026-07-08T11:35:18.324" v="44" actId="139"/>
            <ac:spMkLst>
              <pc:docMk/>
              <pc:sldMasterMk cId="0" sldId="2147483648"/>
              <pc:sldLayoutMk cId="1127008260" sldId="2147483656"/>
              <ac:spMk id="7" creationId="{163F40E2-4217-07B0-ECD8-2A4A14C886B5}"/>
            </ac:spMkLst>
          </pc:spChg>
          <pc:spChg chg="mod">
            <ac:chgData name="Sissel Ribberholt Justesen" userId="6e64fa1d-8460-422a-b9c1-389865dd1572" providerId="ADAL" clId="{8E28FB63-FAF9-4DCE-AF11-91CED42A3003}" dt="2026-07-08T11:35:18.323" v="42" actId="139"/>
            <ac:spMkLst>
              <pc:docMk/>
              <pc:sldMasterMk cId="0" sldId="2147483648"/>
              <pc:sldLayoutMk cId="1127008260" sldId="2147483656"/>
              <ac:spMk id="8" creationId="{249423E2-54F8-7094-38E5-785211867F3D}"/>
            </ac:spMkLst>
          </pc:spChg>
          <pc:spChg chg="mod">
            <ac:chgData name="Sissel Ribberholt Justesen" userId="6e64fa1d-8460-422a-b9c1-389865dd1572" providerId="ADAL" clId="{8E28FB63-FAF9-4DCE-AF11-91CED42A3003}" dt="2026-07-08T11:35:18.326" v="46" actId="139"/>
            <ac:spMkLst>
              <pc:docMk/>
              <pc:sldMasterMk cId="0" sldId="2147483648"/>
              <pc:sldLayoutMk cId="1127008260" sldId="2147483656"/>
              <ac:spMk id="42" creationId="{00000000-0000-0000-0000-000000000000}"/>
            </ac:spMkLst>
          </pc:spChg>
        </pc:sldLayoutChg>
        <pc:sldLayoutChg chg="modSp mod">
          <pc:chgData name="Sissel Ribberholt Justesen" userId="6e64fa1d-8460-422a-b9c1-389865dd1572" providerId="ADAL" clId="{8E28FB63-FAF9-4DCE-AF11-91CED42A3003}" dt="2026-07-08T11:35:18.356" v="56" actId="139"/>
          <pc:sldLayoutMkLst>
            <pc:docMk/>
            <pc:sldMasterMk cId="0" sldId="2147483648"/>
            <pc:sldLayoutMk cId="4128896695" sldId="2147483658"/>
          </pc:sldLayoutMkLst>
          <pc:spChg chg="mod">
            <ac:chgData name="Sissel Ribberholt Justesen" userId="6e64fa1d-8460-422a-b9c1-389865dd1572" providerId="ADAL" clId="{8E28FB63-FAF9-4DCE-AF11-91CED42A3003}" dt="2026-07-08T11:35:18.356" v="56" actId="139"/>
            <ac:spMkLst>
              <pc:docMk/>
              <pc:sldMasterMk cId="0" sldId="2147483648"/>
              <pc:sldLayoutMk cId="4128896695" sldId="2147483658"/>
              <ac:spMk id="5" creationId="{00000000-0000-0000-0000-000000000000}"/>
            </ac:spMkLst>
          </pc:spChg>
        </pc:sldLayoutChg>
        <pc:sldLayoutChg chg="modSp mod">
          <pc:chgData name="Sissel Ribberholt Justesen" userId="6e64fa1d-8460-422a-b9c1-389865dd1572" providerId="ADAL" clId="{8E28FB63-FAF9-4DCE-AF11-91CED42A3003}" dt="2026-07-08T11:35:18.320" v="40" actId="139"/>
          <pc:sldLayoutMkLst>
            <pc:docMk/>
            <pc:sldMasterMk cId="0" sldId="2147483648"/>
            <pc:sldLayoutMk cId="0" sldId="2147483659"/>
          </pc:sldLayoutMkLst>
          <pc:spChg chg="mod">
            <ac:chgData name="Sissel Ribberholt Justesen" userId="6e64fa1d-8460-422a-b9c1-389865dd1572" providerId="ADAL" clId="{8E28FB63-FAF9-4DCE-AF11-91CED42A3003}" dt="2026-07-08T11:35:18.310" v="30" actId="139"/>
            <ac:spMkLst>
              <pc:docMk/>
              <pc:sldMasterMk cId="0" sldId="2147483648"/>
              <pc:sldLayoutMk cId="0" sldId="2147483659"/>
              <ac:spMk id="5" creationId="{7F20FB0B-AB99-D1DA-4E1C-7C844AE40693}"/>
            </ac:spMkLst>
          </pc:spChg>
          <pc:spChg chg="mod">
            <ac:chgData name="Sissel Ribberholt Justesen" userId="6e64fa1d-8460-422a-b9c1-389865dd1572" providerId="ADAL" clId="{8E28FB63-FAF9-4DCE-AF11-91CED42A3003}" dt="2026-07-08T11:35:18.312" v="32" actId="139"/>
            <ac:spMkLst>
              <pc:docMk/>
              <pc:sldMasterMk cId="0" sldId="2147483648"/>
              <pc:sldLayoutMk cId="0" sldId="2147483659"/>
              <ac:spMk id="6" creationId="{94FCB787-CF58-D24B-3F9C-4CF65869F2F1}"/>
            </ac:spMkLst>
          </pc:spChg>
          <pc:spChg chg="mod">
            <ac:chgData name="Sissel Ribberholt Justesen" userId="6e64fa1d-8460-422a-b9c1-389865dd1572" providerId="ADAL" clId="{8E28FB63-FAF9-4DCE-AF11-91CED42A3003}" dt="2026-07-08T11:35:18.318" v="38" actId="139"/>
            <ac:spMkLst>
              <pc:docMk/>
              <pc:sldMasterMk cId="0" sldId="2147483648"/>
              <pc:sldLayoutMk cId="0" sldId="2147483659"/>
              <ac:spMk id="8" creationId="{289B577B-AF3B-2A62-0411-5FD9FF3C4208}"/>
            </ac:spMkLst>
          </pc:spChg>
          <pc:spChg chg="mod">
            <ac:chgData name="Sissel Ribberholt Justesen" userId="6e64fa1d-8460-422a-b9c1-389865dd1572" providerId="ADAL" clId="{8E28FB63-FAF9-4DCE-AF11-91CED42A3003}" dt="2026-07-08T11:35:18.320" v="40" actId="139"/>
            <ac:spMkLst>
              <pc:docMk/>
              <pc:sldMasterMk cId="0" sldId="2147483648"/>
              <pc:sldLayoutMk cId="0" sldId="2147483659"/>
              <ac:spMk id="9" creationId="{066A6607-F6B4-2025-DA5F-AC4D1914151A}"/>
            </ac:spMkLst>
          </pc:spChg>
          <pc:spChg chg="mod">
            <ac:chgData name="Sissel Ribberholt Justesen" userId="6e64fa1d-8460-422a-b9c1-389865dd1572" providerId="ADAL" clId="{8E28FB63-FAF9-4DCE-AF11-91CED42A3003}" dt="2026-07-08T11:35:18.314" v="34" actId="139"/>
            <ac:spMkLst>
              <pc:docMk/>
              <pc:sldMasterMk cId="0" sldId="2147483648"/>
              <pc:sldLayoutMk cId="0" sldId="2147483659"/>
              <ac:spMk id="36" creationId="{00000000-0000-0000-0000-000000000000}"/>
            </ac:spMkLst>
          </pc:spChg>
          <pc:spChg chg="mod">
            <ac:chgData name="Sissel Ribberholt Justesen" userId="6e64fa1d-8460-422a-b9c1-389865dd1572" providerId="ADAL" clId="{8E28FB63-FAF9-4DCE-AF11-91CED42A3003}" dt="2026-07-08T11:35:18.316" v="36" actId="139"/>
            <ac:spMkLst>
              <pc:docMk/>
              <pc:sldMasterMk cId="0" sldId="2147483648"/>
              <pc:sldLayoutMk cId="0" sldId="2147483659"/>
              <ac:spMk id="37" creationId="{00000000-0000-0000-0000-000000000000}"/>
            </ac:spMkLst>
          </pc:spChg>
        </pc:sldLayoutChg>
        <pc:sldLayoutChg chg="modSp mod">
          <pc:chgData name="Sissel Ribberholt Justesen" userId="6e64fa1d-8460-422a-b9c1-389865dd1572" providerId="ADAL" clId="{8E28FB63-FAF9-4DCE-AF11-91CED42A3003}" dt="2026-07-08T11:35:18.335" v="54" actId="139"/>
          <pc:sldLayoutMkLst>
            <pc:docMk/>
            <pc:sldMasterMk cId="0" sldId="2147483648"/>
            <pc:sldLayoutMk cId="200739098" sldId="2147483673"/>
          </pc:sldLayoutMkLst>
          <pc:spChg chg="mod">
            <ac:chgData name="Sissel Ribberholt Justesen" userId="6e64fa1d-8460-422a-b9c1-389865dd1572" providerId="ADAL" clId="{8E28FB63-FAF9-4DCE-AF11-91CED42A3003}" dt="2026-07-08T11:35:18.332" v="50" actId="139"/>
            <ac:spMkLst>
              <pc:docMk/>
              <pc:sldMasterMk cId="0" sldId="2147483648"/>
              <pc:sldLayoutMk cId="200739098" sldId="2147483673"/>
              <ac:spMk id="6" creationId="{57887568-1188-7AD6-FE68-DD94BB3E0742}"/>
            </ac:spMkLst>
          </pc:spChg>
          <pc:spChg chg="mod">
            <ac:chgData name="Sissel Ribberholt Justesen" userId="6e64fa1d-8460-422a-b9c1-389865dd1572" providerId="ADAL" clId="{8E28FB63-FAF9-4DCE-AF11-91CED42A3003}" dt="2026-07-08T11:35:18.330" v="48" actId="139"/>
            <ac:spMkLst>
              <pc:docMk/>
              <pc:sldMasterMk cId="0" sldId="2147483648"/>
              <pc:sldLayoutMk cId="200739098" sldId="2147483673"/>
              <ac:spMk id="7" creationId="{79F28AD6-C756-3FA9-8D35-B9ED537E5DDE}"/>
            </ac:spMkLst>
          </pc:spChg>
          <pc:spChg chg="mod">
            <ac:chgData name="Sissel Ribberholt Justesen" userId="6e64fa1d-8460-422a-b9c1-389865dd1572" providerId="ADAL" clId="{8E28FB63-FAF9-4DCE-AF11-91CED42A3003}" dt="2026-07-08T11:35:18.334" v="52" actId="139"/>
            <ac:spMkLst>
              <pc:docMk/>
              <pc:sldMasterMk cId="0" sldId="2147483648"/>
              <pc:sldLayoutMk cId="200739098" sldId="2147483673"/>
              <ac:spMk id="11" creationId="{A3243EC3-3157-0FCB-B9C5-4D04D60102D7}"/>
            </ac:spMkLst>
          </pc:spChg>
          <pc:spChg chg="mod">
            <ac:chgData name="Sissel Ribberholt Justesen" userId="6e64fa1d-8460-422a-b9c1-389865dd1572" providerId="ADAL" clId="{8E28FB63-FAF9-4DCE-AF11-91CED42A3003}" dt="2026-07-08T11:35:18.335" v="54" actId="139"/>
            <ac:spMkLst>
              <pc:docMk/>
              <pc:sldMasterMk cId="0" sldId="2147483648"/>
              <pc:sldLayoutMk cId="200739098" sldId="2147483673"/>
              <ac:spMk id="12" creationId="{295F1ED3-E7A6-8E03-3171-374E099942CC}"/>
            </ac:spMkLst>
          </pc:spChg>
        </pc:sldLayoutChg>
      </pc:sldMasterChg>
    </pc:docChg>
  </pc:docChgLst>
  <pc:docChgLst>
    <pc:chgData name="Louise Tornøe Johnsen" userId="e8e18e0a-3eaf-4479-aef3-0e4706684967" providerId="ADAL" clId="{4646CA1F-76A7-48CE-95AB-7D0FC0339A31}"/>
    <pc:docChg chg="undo custSel modSld modMainMaster">
      <pc:chgData name="Louise Tornøe Johnsen" userId="e8e18e0a-3eaf-4479-aef3-0e4706684967" providerId="ADAL" clId="{4646CA1F-76A7-48CE-95AB-7D0FC0339A31}" dt="2026-07-08T10:58:33.661" v="308"/>
      <pc:docMkLst>
        <pc:docMk/>
      </pc:docMkLst>
      <pc:sldChg chg="addSp modSp mod">
        <pc:chgData name="Louise Tornøe Johnsen" userId="e8e18e0a-3eaf-4479-aef3-0e4706684967" providerId="ADAL" clId="{4646CA1F-76A7-48CE-95AB-7D0FC0339A31}" dt="2026-07-08T10:52:39.358" v="220" actId="1076"/>
        <pc:sldMkLst>
          <pc:docMk/>
          <pc:sldMk cId="1158109798" sldId="288"/>
        </pc:sldMkLst>
        <pc:spChg chg="add mod">
          <ac:chgData name="Louise Tornøe Johnsen" userId="e8e18e0a-3eaf-4479-aef3-0e4706684967" providerId="ADAL" clId="{4646CA1F-76A7-48CE-95AB-7D0FC0339A31}" dt="2026-07-08T10:44:30.193" v="53" actId="1076"/>
          <ac:spMkLst>
            <pc:docMk/>
            <pc:sldMk cId="1158109798" sldId="288"/>
            <ac:spMk id="3" creationId="{16BE3045-D1A4-A943-8437-F7A481826FB5}"/>
          </ac:spMkLst>
        </pc:spChg>
        <pc:spChg chg="add mod">
          <ac:chgData name="Louise Tornøe Johnsen" userId="e8e18e0a-3eaf-4479-aef3-0e4706684967" providerId="ADAL" clId="{4646CA1F-76A7-48CE-95AB-7D0FC0339A31}" dt="2026-07-08T10:44:06.157" v="47" actId="1076"/>
          <ac:spMkLst>
            <pc:docMk/>
            <pc:sldMk cId="1158109798" sldId="288"/>
            <ac:spMk id="7" creationId="{443BCD19-8FE7-EB8F-0A23-F5E8265E7B15}"/>
          </ac:spMkLst>
        </pc:spChg>
        <pc:spChg chg="add mod">
          <ac:chgData name="Louise Tornøe Johnsen" userId="e8e18e0a-3eaf-4479-aef3-0e4706684967" providerId="ADAL" clId="{4646CA1F-76A7-48CE-95AB-7D0FC0339A31}" dt="2026-07-08T10:44:46.278" v="85" actId="20577"/>
          <ac:spMkLst>
            <pc:docMk/>
            <pc:sldMk cId="1158109798" sldId="288"/>
            <ac:spMk id="9" creationId="{D20D2947-A23A-2E3A-CFFE-77FBE9CD07F6}"/>
          </ac:spMkLst>
        </pc:spChg>
        <pc:spChg chg="add mod">
          <ac:chgData name="Louise Tornøe Johnsen" userId="e8e18e0a-3eaf-4479-aef3-0e4706684967" providerId="ADAL" clId="{4646CA1F-76A7-48CE-95AB-7D0FC0339A31}" dt="2026-07-08T10:46:06.170" v="100" actId="14100"/>
          <ac:spMkLst>
            <pc:docMk/>
            <pc:sldMk cId="1158109798" sldId="288"/>
            <ac:spMk id="10" creationId="{92A01D1B-04C9-8773-8B5D-BF2B2B0E2FAF}"/>
          </ac:spMkLst>
        </pc:spChg>
        <pc:spChg chg="add mod">
          <ac:chgData name="Louise Tornøe Johnsen" userId="e8e18e0a-3eaf-4479-aef3-0e4706684967" providerId="ADAL" clId="{4646CA1F-76A7-48CE-95AB-7D0FC0339A31}" dt="2026-07-08T10:46:52.921" v="105" actId="1076"/>
          <ac:spMkLst>
            <pc:docMk/>
            <pc:sldMk cId="1158109798" sldId="288"/>
            <ac:spMk id="11" creationId="{E42020A6-4FE7-735A-3685-888899388DCD}"/>
          </ac:spMkLst>
        </pc:spChg>
        <pc:spChg chg="add mod">
          <ac:chgData name="Louise Tornøe Johnsen" userId="e8e18e0a-3eaf-4479-aef3-0e4706684967" providerId="ADAL" clId="{4646CA1F-76A7-48CE-95AB-7D0FC0339A31}" dt="2026-07-08T10:49:00.919" v="142" actId="20577"/>
          <ac:spMkLst>
            <pc:docMk/>
            <pc:sldMk cId="1158109798" sldId="288"/>
            <ac:spMk id="12" creationId="{E05FDF34-3EA8-8C30-FE99-A4B85A174223}"/>
          </ac:spMkLst>
        </pc:spChg>
        <pc:spChg chg="add mod">
          <ac:chgData name="Louise Tornøe Johnsen" userId="e8e18e0a-3eaf-4479-aef3-0e4706684967" providerId="ADAL" clId="{4646CA1F-76A7-48CE-95AB-7D0FC0339A31}" dt="2026-07-08T10:49:36.037" v="159" actId="1038"/>
          <ac:spMkLst>
            <pc:docMk/>
            <pc:sldMk cId="1158109798" sldId="288"/>
            <ac:spMk id="14" creationId="{652C2DAD-3CFA-1D9D-AC23-5E8AFCEA65E5}"/>
          </ac:spMkLst>
        </pc:spChg>
        <pc:spChg chg="add mod">
          <ac:chgData name="Louise Tornøe Johnsen" userId="e8e18e0a-3eaf-4479-aef3-0e4706684967" providerId="ADAL" clId="{4646CA1F-76A7-48CE-95AB-7D0FC0339A31}" dt="2026-07-08T10:51:58.835" v="201" actId="1036"/>
          <ac:spMkLst>
            <pc:docMk/>
            <pc:sldMk cId="1158109798" sldId="288"/>
            <ac:spMk id="15" creationId="{A35E7F1B-1059-2C47-3373-F7770F49E44E}"/>
          </ac:spMkLst>
        </pc:spChg>
        <pc:spChg chg="add mod">
          <ac:chgData name="Louise Tornøe Johnsen" userId="e8e18e0a-3eaf-4479-aef3-0e4706684967" providerId="ADAL" clId="{4646CA1F-76A7-48CE-95AB-7D0FC0339A31}" dt="2026-07-08T10:52:39.358" v="220" actId="1076"/>
          <ac:spMkLst>
            <pc:docMk/>
            <pc:sldMk cId="1158109798" sldId="288"/>
            <ac:spMk id="19" creationId="{70D1154D-7C5E-8309-9A04-5695061BB438}"/>
          </ac:spMkLst>
        </pc:spChg>
        <pc:graphicFrameChg chg="add mod">
          <ac:chgData name="Louise Tornøe Johnsen" userId="e8e18e0a-3eaf-4479-aef3-0e4706684967" providerId="ADAL" clId="{4646CA1F-76A7-48CE-95AB-7D0FC0339A31}" dt="2026-07-08T10:50:10.191" v="164"/>
          <ac:graphicFrameMkLst>
            <pc:docMk/>
            <pc:sldMk cId="1158109798" sldId="288"/>
            <ac:graphicFrameMk id="16" creationId="{3CAF6A14-87B6-02F8-917D-16CD37305663}"/>
          </ac:graphicFrameMkLst>
        </pc:graphicFrameChg>
        <pc:graphicFrameChg chg="add mod">
          <ac:chgData name="Louise Tornøe Johnsen" userId="e8e18e0a-3eaf-4479-aef3-0e4706684967" providerId="ADAL" clId="{4646CA1F-76A7-48CE-95AB-7D0FC0339A31}" dt="2026-07-08T10:50:15.012" v="165"/>
          <ac:graphicFrameMkLst>
            <pc:docMk/>
            <pc:sldMk cId="1158109798" sldId="288"/>
            <ac:graphicFrameMk id="17" creationId="{3B6BE8EC-F237-AF99-00F2-3E8EF1FB32AB}"/>
          </ac:graphicFrameMkLst>
        </pc:graphicFrameChg>
        <pc:graphicFrameChg chg="add mod">
          <ac:chgData name="Louise Tornøe Johnsen" userId="e8e18e0a-3eaf-4479-aef3-0e4706684967" providerId="ADAL" clId="{4646CA1F-76A7-48CE-95AB-7D0FC0339A31}" dt="2026-07-08T10:50:18.574" v="166"/>
          <ac:graphicFrameMkLst>
            <pc:docMk/>
            <pc:sldMk cId="1158109798" sldId="288"/>
            <ac:graphicFrameMk id="18" creationId="{B4A99924-9FCA-9BA6-9785-012203BBDFA3}"/>
          </ac:graphicFrameMkLst>
        </pc:graphicFrameChg>
        <pc:picChg chg="mod">
          <ac:chgData name="Louise Tornøe Johnsen" userId="e8e18e0a-3eaf-4479-aef3-0e4706684967" providerId="ADAL" clId="{4646CA1F-76A7-48CE-95AB-7D0FC0339A31}" dt="2026-07-08T10:52:21.381" v="209" actId="1076"/>
          <ac:picMkLst>
            <pc:docMk/>
            <pc:sldMk cId="1158109798" sldId="288"/>
            <ac:picMk id="6" creationId="{B8E8D86F-12B8-F378-87B7-4C022E44664C}"/>
          </ac:picMkLst>
        </pc:picChg>
      </pc:sldChg>
      <pc:sldChg chg="addSp delSp modSp mod">
        <pc:chgData name="Louise Tornøe Johnsen" userId="e8e18e0a-3eaf-4479-aef3-0e4706684967" providerId="ADAL" clId="{4646CA1F-76A7-48CE-95AB-7D0FC0339A31}" dt="2026-07-08T10:58:33.661" v="308"/>
        <pc:sldMkLst>
          <pc:docMk/>
          <pc:sldMk cId="3643880239" sldId="299"/>
        </pc:sldMkLst>
        <pc:spChg chg="add mod">
          <ac:chgData name="Louise Tornøe Johnsen" userId="e8e18e0a-3eaf-4479-aef3-0e4706684967" providerId="ADAL" clId="{4646CA1F-76A7-48CE-95AB-7D0FC0339A31}" dt="2026-07-08T10:53:58.708" v="229" actId="14100"/>
          <ac:spMkLst>
            <pc:docMk/>
            <pc:sldMk cId="3643880239" sldId="299"/>
            <ac:spMk id="9" creationId="{A6AD1532-3961-8BBB-A247-B4B5A2BB82CC}"/>
          </ac:spMkLst>
        </pc:spChg>
        <pc:spChg chg="add mod">
          <ac:chgData name="Louise Tornøe Johnsen" userId="e8e18e0a-3eaf-4479-aef3-0e4706684967" providerId="ADAL" clId="{4646CA1F-76A7-48CE-95AB-7D0FC0339A31}" dt="2026-07-08T10:54:13.637" v="240" actId="20577"/>
          <ac:spMkLst>
            <pc:docMk/>
            <pc:sldMk cId="3643880239" sldId="299"/>
            <ac:spMk id="10" creationId="{24EAF975-5747-3414-A7A2-087E198FFC05}"/>
          </ac:spMkLst>
        </pc:spChg>
        <pc:spChg chg="add mod">
          <ac:chgData name="Louise Tornøe Johnsen" userId="e8e18e0a-3eaf-4479-aef3-0e4706684967" providerId="ADAL" clId="{4646CA1F-76A7-48CE-95AB-7D0FC0339A31}" dt="2026-07-08T10:54:40.045" v="247" actId="1076"/>
          <ac:spMkLst>
            <pc:docMk/>
            <pc:sldMk cId="3643880239" sldId="299"/>
            <ac:spMk id="11" creationId="{E22E126E-54F0-01A7-7DDF-AC2B9207D1E9}"/>
          </ac:spMkLst>
        </pc:spChg>
        <pc:spChg chg="add mod">
          <ac:chgData name="Louise Tornøe Johnsen" userId="e8e18e0a-3eaf-4479-aef3-0e4706684967" providerId="ADAL" clId="{4646CA1F-76A7-48CE-95AB-7D0FC0339A31}" dt="2026-07-08T10:54:47.081" v="252" actId="20577"/>
          <ac:spMkLst>
            <pc:docMk/>
            <pc:sldMk cId="3643880239" sldId="299"/>
            <ac:spMk id="12" creationId="{D33A38E3-A5F0-9F77-D03B-836626848926}"/>
          </ac:spMkLst>
        </pc:spChg>
        <pc:spChg chg="add del mod">
          <ac:chgData name="Louise Tornøe Johnsen" userId="e8e18e0a-3eaf-4479-aef3-0e4706684967" providerId="ADAL" clId="{4646CA1F-76A7-48CE-95AB-7D0FC0339A31}" dt="2026-07-08T10:55:15.384" v="254" actId="478"/>
          <ac:spMkLst>
            <pc:docMk/>
            <pc:sldMk cId="3643880239" sldId="299"/>
            <ac:spMk id="14" creationId="{7AFDA72F-4BB9-1937-C8BB-3EC01E443A6D}"/>
          </ac:spMkLst>
        </pc:spChg>
        <pc:spChg chg="add mod">
          <ac:chgData name="Louise Tornøe Johnsen" userId="e8e18e0a-3eaf-4479-aef3-0e4706684967" providerId="ADAL" clId="{4646CA1F-76A7-48CE-95AB-7D0FC0339A31}" dt="2026-07-08T10:55:38.559" v="274" actId="1076"/>
          <ac:spMkLst>
            <pc:docMk/>
            <pc:sldMk cId="3643880239" sldId="299"/>
            <ac:spMk id="15" creationId="{C400F26C-6928-D2C8-393E-E55D5917F51F}"/>
          </ac:spMkLst>
        </pc:spChg>
        <pc:spChg chg="add mod">
          <ac:chgData name="Louise Tornøe Johnsen" userId="e8e18e0a-3eaf-4479-aef3-0e4706684967" providerId="ADAL" clId="{4646CA1F-76A7-48CE-95AB-7D0FC0339A31}" dt="2026-07-08T10:56:21.145" v="283" actId="20577"/>
          <ac:spMkLst>
            <pc:docMk/>
            <pc:sldMk cId="3643880239" sldId="299"/>
            <ac:spMk id="16" creationId="{6B51304B-AD91-CB4F-1D00-3178D604E33E}"/>
          </ac:spMkLst>
        </pc:spChg>
        <pc:spChg chg="add mod">
          <ac:chgData name="Louise Tornøe Johnsen" userId="e8e18e0a-3eaf-4479-aef3-0e4706684967" providerId="ADAL" clId="{4646CA1F-76A7-48CE-95AB-7D0FC0339A31}" dt="2026-07-08T10:56:42.708" v="287" actId="20577"/>
          <ac:spMkLst>
            <pc:docMk/>
            <pc:sldMk cId="3643880239" sldId="299"/>
            <ac:spMk id="17" creationId="{41826468-004C-F121-E4AC-0B039F76E162}"/>
          </ac:spMkLst>
        </pc:spChg>
        <pc:spChg chg="add mod">
          <ac:chgData name="Louise Tornøe Johnsen" userId="e8e18e0a-3eaf-4479-aef3-0e4706684967" providerId="ADAL" clId="{4646CA1F-76A7-48CE-95AB-7D0FC0339A31}" dt="2026-07-08T10:57:04.681" v="293" actId="1076"/>
          <ac:spMkLst>
            <pc:docMk/>
            <pc:sldMk cId="3643880239" sldId="299"/>
            <ac:spMk id="18" creationId="{2C3CA21F-A80C-ACEB-DEAF-9B661AF94D6D}"/>
          </ac:spMkLst>
        </pc:spChg>
        <pc:spChg chg="add mod">
          <ac:chgData name="Louise Tornøe Johnsen" userId="e8e18e0a-3eaf-4479-aef3-0e4706684967" providerId="ADAL" clId="{4646CA1F-76A7-48CE-95AB-7D0FC0339A31}" dt="2026-07-08T10:57:28.606" v="298" actId="207"/>
          <ac:spMkLst>
            <pc:docMk/>
            <pc:sldMk cId="3643880239" sldId="299"/>
            <ac:spMk id="19" creationId="{9D405A41-DFEC-DEFD-5867-F09D067EF488}"/>
          </ac:spMkLst>
        </pc:spChg>
        <pc:spChg chg="add mod">
          <ac:chgData name="Louise Tornøe Johnsen" userId="e8e18e0a-3eaf-4479-aef3-0e4706684967" providerId="ADAL" clId="{4646CA1F-76A7-48CE-95AB-7D0FC0339A31}" dt="2026-07-08T10:57:50.430" v="301" actId="207"/>
          <ac:spMkLst>
            <pc:docMk/>
            <pc:sldMk cId="3643880239" sldId="299"/>
            <ac:spMk id="20" creationId="{ED4A2296-719A-6297-9D60-183F22A410D1}"/>
          </ac:spMkLst>
        </pc:spChg>
        <pc:spChg chg="add mod">
          <ac:chgData name="Louise Tornøe Johnsen" userId="e8e18e0a-3eaf-4479-aef3-0e4706684967" providerId="ADAL" clId="{4646CA1F-76A7-48CE-95AB-7D0FC0339A31}" dt="2026-07-08T10:58:13.752" v="305"/>
          <ac:spMkLst>
            <pc:docMk/>
            <pc:sldMk cId="3643880239" sldId="299"/>
            <ac:spMk id="21" creationId="{B58E0DDF-BA5B-85C7-F104-987845DF3FAF}"/>
          </ac:spMkLst>
        </pc:spChg>
        <pc:spChg chg="add mod">
          <ac:chgData name="Louise Tornøe Johnsen" userId="e8e18e0a-3eaf-4479-aef3-0e4706684967" providerId="ADAL" clId="{4646CA1F-76A7-48CE-95AB-7D0FC0339A31}" dt="2026-07-08T10:58:33.661" v="308"/>
          <ac:spMkLst>
            <pc:docMk/>
            <pc:sldMk cId="3643880239" sldId="299"/>
            <ac:spMk id="22" creationId="{A8D986B2-9B19-E6BC-142A-BFDA1EE3CDF4}"/>
          </ac:spMkLst>
        </pc:spChg>
      </pc:sldChg>
      <pc:sldMasterChg chg="modSldLayout">
        <pc:chgData name="Louise Tornøe Johnsen" userId="e8e18e0a-3eaf-4479-aef3-0e4706684967" providerId="ADAL" clId="{4646CA1F-76A7-48CE-95AB-7D0FC0339A31}" dt="2026-07-08T10:41:00.006" v="27" actId="139"/>
        <pc:sldMasterMkLst>
          <pc:docMk/>
          <pc:sldMasterMk cId="0" sldId="2147483648"/>
        </pc:sldMasterMkLst>
        <pc:sldLayoutChg chg="modSp mod">
          <pc:chgData name="Louise Tornøe Johnsen" userId="e8e18e0a-3eaf-4479-aef3-0e4706684967" providerId="ADAL" clId="{4646CA1F-76A7-48CE-95AB-7D0FC0339A31}" dt="2026-07-08T10:40:59.934" v="17" actId="139"/>
          <pc:sldLayoutMkLst>
            <pc:docMk/>
            <pc:sldMasterMk cId="0" sldId="2147483648"/>
            <pc:sldLayoutMk cId="1127008260" sldId="2147483656"/>
          </pc:sldLayoutMkLst>
          <pc:spChg chg="mod">
            <ac:chgData name="Louise Tornøe Johnsen" userId="e8e18e0a-3eaf-4479-aef3-0e4706684967" providerId="ADAL" clId="{4646CA1F-76A7-48CE-95AB-7D0FC0339A31}" dt="2026-07-08T10:40:59.925" v="15" actId="139"/>
            <ac:spMkLst>
              <pc:docMk/>
              <pc:sldMasterMk cId="0" sldId="2147483648"/>
              <pc:sldLayoutMk cId="1127008260" sldId="2147483656"/>
              <ac:spMk id="7" creationId="{163F40E2-4217-07B0-ECD8-2A4A14C886B5}"/>
            </ac:spMkLst>
          </pc:spChg>
          <pc:spChg chg="mod">
            <ac:chgData name="Louise Tornøe Johnsen" userId="e8e18e0a-3eaf-4479-aef3-0e4706684967" providerId="ADAL" clId="{4646CA1F-76A7-48CE-95AB-7D0FC0339A31}" dt="2026-07-08T10:40:59.925" v="13" actId="139"/>
            <ac:spMkLst>
              <pc:docMk/>
              <pc:sldMasterMk cId="0" sldId="2147483648"/>
              <pc:sldLayoutMk cId="1127008260" sldId="2147483656"/>
              <ac:spMk id="8" creationId="{249423E2-54F8-7094-38E5-785211867F3D}"/>
            </ac:spMkLst>
          </pc:spChg>
          <pc:spChg chg="mod">
            <ac:chgData name="Louise Tornøe Johnsen" userId="e8e18e0a-3eaf-4479-aef3-0e4706684967" providerId="ADAL" clId="{4646CA1F-76A7-48CE-95AB-7D0FC0339A31}" dt="2026-07-08T10:40:59.934" v="17" actId="139"/>
            <ac:spMkLst>
              <pc:docMk/>
              <pc:sldMasterMk cId="0" sldId="2147483648"/>
              <pc:sldLayoutMk cId="1127008260" sldId="2147483656"/>
              <ac:spMk id="42" creationId="{00000000-0000-0000-0000-000000000000}"/>
            </ac:spMkLst>
          </pc:spChg>
        </pc:sldLayoutChg>
        <pc:sldLayoutChg chg="modSp mod">
          <pc:chgData name="Louise Tornøe Johnsen" userId="e8e18e0a-3eaf-4479-aef3-0e4706684967" providerId="ADAL" clId="{4646CA1F-76A7-48CE-95AB-7D0FC0339A31}" dt="2026-07-08T10:41:00.006" v="27" actId="139"/>
          <pc:sldLayoutMkLst>
            <pc:docMk/>
            <pc:sldMasterMk cId="0" sldId="2147483648"/>
            <pc:sldLayoutMk cId="4128896695" sldId="2147483658"/>
          </pc:sldLayoutMkLst>
          <pc:spChg chg="mod">
            <ac:chgData name="Louise Tornøe Johnsen" userId="e8e18e0a-3eaf-4479-aef3-0e4706684967" providerId="ADAL" clId="{4646CA1F-76A7-48CE-95AB-7D0FC0339A31}" dt="2026-07-08T10:41:00.006" v="27" actId="139"/>
            <ac:spMkLst>
              <pc:docMk/>
              <pc:sldMasterMk cId="0" sldId="2147483648"/>
              <pc:sldLayoutMk cId="4128896695" sldId="2147483658"/>
              <ac:spMk id="5" creationId="{00000000-0000-0000-0000-000000000000}"/>
            </ac:spMkLst>
          </pc:spChg>
        </pc:sldLayoutChg>
        <pc:sldLayoutChg chg="modSp mod">
          <pc:chgData name="Louise Tornøe Johnsen" userId="e8e18e0a-3eaf-4479-aef3-0e4706684967" providerId="ADAL" clId="{4646CA1F-76A7-48CE-95AB-7D0FC0339A31}" dt="2026-07-08T10:40:59.921" v="11" actId="139"/>
          <pc:sldLayoutMkLst>
            <pc:docMk/>
            <pc:sldMasterMk cId="0" sldId="2147483648"/>
            <pc:sldLayoutMk cId="0" sldId="2147483659"/>
          </pc:sldLayoutMkLst>
          <pc:spChg chg="mod">
            <ac:chgData name="Louise Tornøe Johnsen" userId="e8e18e0a-3eaf-4479-aef3-0e4706684967" providerId="ADAL" clId="{4646CA1F-76A7-48CE-95AB-7D0FC0339A31}" dt="2026-07-08T10:40:59.904" v="1" actId="139"/>
            <ac:spMkLst>
              <pc:docMk/>
              <pc:sldMasterMk cId="0" sldId="2147483648"/>
              <pc:sldLayoutMk cId="0" sldId="2147483659"/>
              <ac:spMk id="5" creationId="{7F20FB0B-AB99-D1DA-4E1C-7C844AE40693}"/>
            </ac:spMkLst>
          </pc:spChg>
          <pc:spChg chg="mod">
            <ac:chgData name="Louise Tornøe Johnsen" userId="e8e18e0a-3eaf-4479-aef3-0e4706684967" providerId="ADAL" clId="{4646CA1F-76A7-48CE-95AB-7D0FC0339A31}" dt="2026-07-08T10:40:59.907" v="3" actId="139"/>
            <ac:spMkLst>
              <pc:docMk/>
              <pc:sldMasterMk cId="0" sldId="2147483648"/>
              <pc:sldLayoutMk cId="0" sldId="2147483659"/>
              <ac:spMk id="6" creationId="{94FCB787-CF58-D24B-3F9C-4CF65869F2F1}"/>
            </ac:spMkLst>
          </pc:spChg>
          <pc:spChg chg="mod">
            <ac:chgData name="Louise Tornøe Johnsen" userId="e8e18e0a-3eaf-4479-aef3-0e4706684967" providerId="ADAL" clId="{4646CA1F-76A7-48CE-95AB-7D0FC0339A31}" dt="2026-07-08T10:40:59.912" v="9" actId="139"/>
            <ac:spMkLst>
              <pc:docMk/>
              <pc:sldMasterMk cId="0" sldId="2147483648"/>
              <pc:sldLayoutMk cId="0" sldId="2147483659"/>
              <ac:spMk id="8" creationId="{289B577B-AF3B-2A62-0411-5FD9FF3C4208}"/>
            </ac:spMkLst>
          </pc:spChg>
          <pc:spChg chg="mod">
            <ac:chgData name="Louise Tornøe Johnsen" userId="e8e18e0a-3eaf-4479-aef3-0e4706684967" providerId="ADAL" clId="{4646CA1F-76A7-48CE-95AB-7D0FC0339A31}" dt="2026-07-08T10:40:59.921" v="11" actId="139"/>
            <ac:spMkLst>
              <pc:docMk/>
              <pc:sldMasterMk cId="0" sldId="2147483648"/>
              <pc:sldLayoutMk cId="0" sldId="2147483659"/>
              <ac:spMk id="9" creationId="{066A6607-F6B4-2025-DA5F-AC4D1914151A}"/>
            </ac:spMkLst>
          </pc:spChg>
          <pc:spChg chg="mod">
            <ac:chgData name="Louise Tornøe Johnsen" userId="e8e18e0a-3eaf-4479-aef3-0e4706684967" providerId="ADAL" clId="{4646CA1F-76A7-48CE-95AB-7D0FC0339A31}" dt="2026-07-08T10:40:59.912" v="5" actId="139"/>
            <ac:spMkLst>
              <pc:docMk/>
              <pc:sldMasterMk cId="0" sldId="2147483648"/>
              <pc:sldLayoutMk cId="0" sldId="2147483659"/>
              <ac:spMk id="36" creationId="{00000000-0000-0000-0000-000000000000}"/>
            </ac:spMkLst>
          </pc:spChg>
          <pc:spChg chg="mod">
            <ac:chgData name="Louise Tornøe Johnsen" userId="e8e18e0a-3eaf-4479-aef3-0e4706684967" providerId="ADAL" clId="{4646CA1F-76A7-48CE-95AB-7D0FC0339A31}" dt="2026-07-08T10:40:59.912" v="7" actId="139"/>
            <ac:spMkLst>
              <pc:docMk/>
              <pc:sldMasterMk cId="0" sldId="2147483648"/>
              <pc:sldLayoutMk cId="0" sldId="2147483659"/>
              <ac:spMk id="37" creationId="{00000000-0000-0000-0000-000000000000}"/>
            </ac:spMkLst>
          </pc:spChg>
        </pc:sldLayoutChg>
        <pc:sldLayoutChg chg="modSp mod">
          <pc:chgData name="Louise Tornøe Johnsen" userId="e8e18e0a-3eaf-4479-aef3-0e4706684967" providerId="ADAL" clId="{4646CA1F-76A7-48CE-95AB-7D0FC0339A31}" dt="2026-07-08T10:40:59.958" v="25" actId="139"/>
          <pc:sldLayoutMkLst>
            <pc:docMk/>
            <pc:sldMasterMk cId="0" sldId="2147483648"/>
            <pc:sldLayoutMk cId="200739098" sldId="2147483673"/>
          </pc:sldLayoutMkLst>
          <pc:spChg chg="mod">
            <ac:chgData name="Louise Tornøe Johnsen" userId="e8e18e0a-3eaf-4479-aef3-0e4706684967" providerId="ADAL" clId="{4646CA1F-76A7-48CE-95AB-7D0FC0339A31}" dt="2026-07-08T10:40:59.934" v="21" actId="139"/>
            <ac:spMkLst>
              <pc:docMk/>
              <pc:sldMasterMk cId="0" sldId="2147483648"/>
              <pc:sldLayoutMk cId="200739098" sldId="2147483673"/>
              <ac:spMk id="6" creationId="{57887568-1188-7AD6-FE68-DD94BB3E0742}"/>
            </ac:spMkLst>
          </pc:spChg>
          <pc:spChg chg="mod">
            <ac:chgData name="Louise Tornøe Johnsen" userId="e8e18e0a-3eaf-4479-aef3-0e4706684967" providerId="ADAL" clId="{4646CA1F-76A7-48CE-95AB-7D0FC0339A31}" dt="2026-07-08T10:40:59.934" v="19" actId="139"/>
            <ac:spMkLst>
              <pc:docMk/>
              <pc:sldMasterMk cId="0" sldId="2147483648"/>
              <pc:sldLayoutMk cId="200739098" sldId="2147483673"/>
              <ac:spMk id="7" creationId="{79F28AD6-C756-3FA9-8D35-B9ED537E5DDE}"/>
            </ac:spMkLst>
          </pc:spChg>
          <pc:spChg chg="mod">
            <ac:chgData name="Louise Tornøe Johnsen" userId="e8e18e0a-3eaf-4479-aef3-0e4706684967" providerId="ADAL" clId="{4646CA1F-76A7-48CE-95AB-7D0FC0339A31}" dt="2026-07-08T10:40:59.951" v="23" actId="139"/>
            <ac:spMkLst>
              <pc:docMk/>
              <pc:sldMasterMk cId="0" sldId="2147483648"/>
              <pc:sldLayoutMk cId="200739098" sldId="2147483673"/>
              <ac:spMk id="11" creationId="{A3243EC3-3157-0FCB-B9C5-4D04D60102D7}"/>
            </ac:spMkLst>
          </pc:spChg>
          <pc:spChg chg="mod">
            <ac:chgData name="Louise Tornøe Johnsen" userId="e8e18e0a-3eaf-4479-aef3-0e4706684967" providerId="ADAL" clId="{4646CA1F-76A7-48CE-95AB-7D0FC0339A31}" dt="2026-07-08T10:40:59.958" v="25" actId="139"/>
            <ac:spMkLst>
              <pc:docMk/>
              <pc:sldMasterMk cId="0" sldId="2147483648"/>
              <pc:sldLayoutMk cId="200739098" sldId="2147483673"/>
              <ac:spMk id="12" creationId="{295F1ED3-E7A6-8E03-3171-374E099942C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nSpc>
                <a:spcPct val="100000"/>
              </a:lnSpc>
              <a:buFontTx/>
              <a:buNone/>
              <a:defRPr sz="1200"/>
            </a:lvl1pPr>
          </a:lstStyle>
          <a:p>
            <a:pPr rtl="0">
              <a:defRPr/>
            </a:pPr>
            <a:endParaRPr lang="en-GB"/>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gn="r">
              <a:lnSpc>
                <a:spcPct val="100000"/>
              </a:lnSpc>
              <a:buFontTx/>
              <a:buNone/>
              <a:defRPr sz="1200"/>
            </a:lvl1pPr>
          </a:lstStyle>
          <a:p>
            <a:pPr rtl="0">
              <a:defRPr/>
            </a:pPr>
            <a:endParaRPr lang="en-GB"/>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rtlCol="0" anchor="b" anchorCtr="0" compatLnSpc="1">
            <a:prstTxWarp prst="textNoShape">
              <a:avLst/>
            </a:prstTxWarp>
          </a:bodyPr>
          <a:lstStyle>
            <a:lvl1pPr>
              <a:lnSpc>
                <a:spcPct val="100000"/>
              </a:lnSpc>
              <a:buFontTx/>
              <a:buNone/>
              <a:defRPr sz="1200"/>
            </a:lvl1pPr>
          </a:lstStyle>
          <a:p>
            <a:pPr rtl="0">
              <a:defRPr/>
            </a:pPr>
            <a:endParaRPr lang="en-GB"/>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rtlCol="0" anchor="b" anchorCtr="0" compatLnSpc="1">
            <a:prstTxWarp prst="textNoShape">
              <a:avLst/>
            </a:prstTxWarp>
          </a:bodyPr>
          <a:lstStyle>
            <a:lvl1pPr algn="r">
              <a:lnSpc>
                <a:spcPct val="100000"/>
              </a:lnSpc>
              <a:buFontTx/>
              <a:buNone/>
              <a:defRPr sz="1200"/>
            </a:lvl1pPr>
          </a:lstStyle>
          <a:p>
            <a:pPr rtl="0">
              <a:defRPr/>
            </a:pPr>
            <a:fld id="{88DF0C21-DE6B-488F-B9D9-B7FE08733B70}" type="slidenum">
              <a:rPr lang="en-GB"/>
              <a:pPr rtl="0">
                <a:defRPr/>
              </a:pPr>
              <a:t>‹#›</a:t>
            </a:fld>
            <a:endParaRPr lang="en-GB"/>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nSpc>
                <a:spcPct val="100000"/>
              </a:lnSpc>
              <a:buFontTx/>
              <a:buNone/>
              <a:defRPr sz="1200"/>
            </a:lvl1pPr>
          </a:lstStyle>
          <a:p>
            <a:pPr rtl="0">
              <a:defRPr/>
            </a:pPr>
            <a:endParaRPr lang="en-GB"/>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gn="r">
              <a:lnSpc>
                <a:spcPct val="100000"/>
              </a:lnSpc>
              <a:buFontTx/>
              <a:buNone/>
              <a:defRPr sz="1200"/>
            </a:lvl1pPr>
          </a:lstStyle>
          <a:p>
            <a:pPr rtl="0">
              <a:defRPr/>
            </a:pPr>
            <a:endParaRPr lang="en-GB"/>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rtlCol="0" anchor="b" anchorCtr="0" compatLnSpc="1">
            <a:prstTxWarp prst="textNoShape">
              <a:avLst/>
            </a:prstTxWarp>
          </a:bodyPr>
          <a:lstStyle>
            <a:lvl1pPr>
              <a:lnSpc>
                <a:spcPct val="100000"/>
              </a:lnSpc>
              <a:buFontTx/>
              <a:buNone/>
              <a:defRPr sz="1200"/>
            </a:lvl1pPr>
          </a:lstStyle>
          <a:p>
            <a:pPr rtl="0">
              <a:defRPr/>
            </a:pPr>
            <a:endParaRPr lang="en-GB"/>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rtlCol="0" anchor="b" anchorCtr="0" compatLnSpc="1">
            <a:prstTxWarp prst="textNoShape">
              <a:avLst/>
            </a:prstTxWarp>
          </a:bodyPr>
          <a:lstStyle>
            <a:lvl1pPr algn="r">
              <a:lnSpc>
                <a:spcPct val="100000"/>
              </a:lnSpc>
              <a:buFontTx/>
              <a:buNone/>
              <a:defRPr sz="1200"/>
            </a:lvl1pPr>
          </a:lstStyle>
          <a:p>
            <a:pPr rtl="0">
              <a:defRPr/>
            </a:pPr>
            <a:fld id="{72C160C3-3AB6-49C1-8001-AFDAD271EB5B}" type="slidenum">
              <a:rPr lang="en-GB"/>
              <a:pPr rtl="0">
                <a:defRPr/>
              </a:pPr>
              <a:t>‹#›</a:t>
            </a:fld>
            <a:endParaRPr lang="en-GB"/>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15060-0026-1348-1519-F925AF52D7B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CC13DFF-71C0-6BC1-C0D8-23D0D6180FD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2428602-FE60-5A13-F30A-8A6DBA1C757C}"/>
              </a:ext>
            </a:extLst>
          </p:cNvPr>
          <p:cNvSpPr>
            <a:spLocks noGrp="1"/>
          </p:cNvSpPr>
          <p:nvPr>
            <p:ph type="body" idx="1"/>
          </p:nvPr>
        </p:nvSpPr>
        <p:spPr/>
        <p:txBody>
          <a:bodyPr rtlCol="0"/>
          <a:lstStyle/>
          <a:p>
            <a:pPr rtl="0"/>
            <a:endParaRPr lang="da-DK"/>
          </a:p>
        </p:txBody>
      </p:sp>
      <p:sp>
        <p:nvSpPr>
          <p:cNvPr id="4" name="Pladsholder til slidenummer 3">
            <a:extLst>
              <a:ext uri="{FF2B5EF4-FFF2-40B4-BE49-F238E27FC236}">
                <a16:creationId xmlns:a16="http://schemas.microsoft.com/office/drawing/2014/main" id="{FB08C547-80D4-E7D2-E5A1-3B2B6989F3DD}"/>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916496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6A252-8326-1EC2-081B-C0091B79ECB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0F90B92-94A0-B723-9CBD-97AE5649163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588546-21F8-6C25-639B-46DFABF1E748}"/>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09957995-64BE-EB94-2EE3-7CE314EFC187}"/>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74224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525AF-CCBC-C118-4CB5-A6079CC4EB2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34BFCA1-1314-9DAE-7DC9-650EF2F5FA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1127C2-6211-06B1-3708-A092953A70C4}"/>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9F476496-F752-2301-34F0-E2973FF22C01}"/>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48754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61396-1239-B48D-A1FC-E5A9AE0EE80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87B5DAA-5289-75C9-1569-46C03D1C824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1FE387A-1FC9-12A3-4E37-95A0249D0D3A}"/>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1773949E-0154-442B-27CC-593EE9B7C764}"/>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831492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69CF-A95C-026A-4FBB-C546E222318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E7F3AAF-6767-25B2-3EA4-089E70AA8C6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3E2EE8F-6545-C9C1-2F58-DE9D735C40FE}"/>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BEFC1081-3F6A-24BC-1260-80C5FC63B977}"/>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999817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684A4-8BAF-905D-909C-0D0FF1D2E34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4E8DAF6-963A-062A-2313-29F86744A4D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D5B545-71A4-F252-20F4-F5AD95AED34D}"/>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3AEBD1B5-11D2-D454-92B1-BA81887E61BB}"/>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79235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9494D-B8C5-2705-12CA-79FAF652FDE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92EB949-84BF-C9CC-ADA0-0F78D6514A3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68A838B-1AB2-43DD-00D1-292CD919B428}"/>
              </a:ext>
            </a:extLst>
          </p:cNvPr>
          <p:cNvSpPr>
            <a:spLocks noGrp="1"/>
          </p:cNvSpPr>
          <p:nvPr>
            <p:ph type="body" idx="1"/>
          </p:nvPr>
        </p:nvSpPr>
        <p:spPr/>
        <p:txBody>
          <a:bodyPr rtlCol="0"/>
          <a:lstStyle/>
          <a:p>
            <a:pPr rtl="0"/>
            <a:r>
              <a:rPr lang="en-gb"/>
              <a:t>Regular follow-up is a set cadence for reflection, learning and recalibration of your strategic work.</a:t>
            </a:r>
            <a:br>
              <a:rPr lang="da-DK"/>
            </a:br>
            <a:r>
              <a:rPr lang="en-gb"/>
              <a:t>It’s a question of providing a framework in which </a:t>
            </a:r>
            <a:r>
              <a:rPr lang="en-gb" b="1"/>
              <a:t>relevant leadership and staff forums</a:t>
            </a:r>
            <a:r>
              <a:rPr lang="da-dk" b="1"/>
              <a:t> </a:t>
            </a:r>
            <a:r>
              <a:rPr lang="da-dk"/>
              <a:t>regularly discuss:</a:t>
            </a:r>
          </a:p>
          <a:p>
            <a:pPr rtl="0"/>
            <a:r>
              <a:rPr lang="en-gb"/>
              <a:t>whether the strategy is still relevant and is driving movement in the right direction,</a:t>
            </a:r>
          </a:p>
          <a:p>
            <a:pPr rtl="0"/>
            <a:r>
              <a:rPr lang="en-gb"/>
              <a:t>what lessons have we learned and what results have we achieved since last time,</a:t>
            </a:r>
          </a:p>
          <a:p>
            <a:pPr rtl="0"/>
            <a:r>
              <a:rPr lang="en-gb"/>
              <a:t>and where adjustments or revisiting priorities are necessary.</a:t>
            </a:r>
          </a:p>
          <a:p>
            <a:pPr rtl="0"/>
            <a:r>
              <a:rPr lang="en-gb"/>
              <a:t>It’s also about </a:t>
            </a:r>
            <a:r>
              <a:rPr lang="en-gb" b="1"/>
              <a:t>keeping the strategy alive in the day-to-day</a:t>
            </a:r>
            <a:r>
              <a:rPr lang="en-gb"/>
              <a:t> – using it as a compass for operational decision-making and prioritising.</a:t>
            </a:r>
            <a:br>
              <a:rPr lang="da-DK"/>
            </a:br>
            <a:r>
              <a:rPr lang="en-gb"/>
              <a:t>This is called </a:t>
            </a:r>
            <a:r>
              <a:rPr lang="en-gb" i="1"/>
              <a:t>day-to-day prioritisation</a:t>
            </a:r>
            <a:r>
              <a:rPr lang="en-gb"/>
              <a:t>: the ongoing practice by which the strategy is translated into concrete choices, dialogues and actions at all levels of the organisation.</a:t>
            </a:r>
          </a:p>
          <a:p>
            <a:pPr rtl="0"/>
            <a:endParaRPr lang="en-GB"/>
          </a:p>
        </p:txBody>
      </p:sp>
      <p:sp>
        <p:nvSpPr>
          <p:cNvPr id="4" name="Pladsholder til slidenummer 3">
            <a:extLst>
              <a:ext uri="{FF2B5EF4-FFF2-40B4-BE49-F238E27FC236}">
                <a16:creationId xmlns:a16="http://schemas.microsoft.com/office/drawing/2014/main" id="{60EC12ED-3765-3D24-1A2E-89C3381DBE0A}"/>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962212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3E39-414D-125A-4967-2929DE317C1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1F471F-B360-C8F7-3D84-3D3CE2F0942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F7A5C68-2CE9-D3B2-B606-6054B9EC1194}"/>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31937422-28D6-6A8F-F9E9-CBE806FECB65}"/>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406014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96D05-2691-1523-E593-C5AC0B72565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4DBF35F-E87D-F2F9-CD8E-2DB4924467F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5337890-BDF2-B02F-2F22-D312984433FB}"/>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13806911-AC51-6C06-D622-E1903CEDE88D}"/>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401315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3C04-7DFE-E0AD-FFEB-950842EE33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B2DF47A-C904-4A76-C1D9-18AB8E4FA85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F11B135-7967-7213-B414-2EF84D048292}"/>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7F9ABC8B-0E72-F703-1522-8254624E0C7D}"/>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021202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179EA-D685-9058-4C32-2314537F429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98707D3-B5DA-2452-7DE5-35DE9A4DEC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75CB3F5-4D2F-8AEC-FC13-06D01217609E}"/>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56FA6D16-1CB9-6948-3DE2-084A2CDD60D4}"/>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54009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B415A-471E-108B-6E82-8D5999F78FC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6AE0811-0640-8DED-0F28-3A4A90BCB30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CD42571-52C2-BF47-AD10-E3457961DB00}"/>
              </a:ext>
            </a:extLst>
          </p:cNvPr>
          <p:cNvSpPr>
            <a:spLocks noGrp="1"/>
          </p:cNvSpPr>
          <p:nvPr>
            <p:ph type="body" idx="1"/>
          </p:nvPr>
        </p:nvSpPr>
        <p:spPr/>
        <p:txBody>
          <a:bodyPr rtlCol="0"/>
          <a:lstStyle/>
          <a:p>
            <a:pPr rtl="0"/>
            <a:endParaRPr lang="da-DK" dirty="0"/>
          </a:p>
        </p:txBody>
      </p:sp>
      <p:sp>
        <p:nvSpPr>
          <p:cNvPr id="4" name="Pladsholder til slidenummer 3">
            <a:extLst>
              <a:ext uri="{FF2B5EF4-FFF2-40B4-BE49-F238E27FC236}">
                <a16:creationId xmlns:a16="http://schemas.microsoft.com/office/drawing/2014/main" id="{B10603D5-065E-2FCA-B3F9-C7F7F1AFE4D5}"/>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658884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A1FF2-71ED-13BB-4D83-E34C2D9BF58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474532B-C4C5-E741-5AF3-29EE786FCE1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19F1673-50E4-018D-960C-2B64925A6A8E}"/>
              </a:ext>
            </a:extLst>
          </p:cNvPr>
          <p:cNvSpPr>
            <a:spLocks noGrp="1"/>
          </p:cNvSpPr>
          <p:nvPr>
            <p:ph type="body" idx="1"/>
          </p:nvPr>
        </p:nvSpPr>
        <p:spPr/>
        <p:txBody>
          <a:bodyPr rtlCol="0"/>
          <a:lstStyle/>
          <a:p>
            <a:pPr rtl="0"/>
            <a:endParaRPr lang="da-DK"/>
          </a:p>
        </p:txBody>
      </p:sp>
      <p:sp>
        <p:nvSpPr>
          <p:cNvPr id="4" name="Pladsholder til slidenummer 3">
            <a:extLst>
              <a:ext uri="{FF2B5EF4-FFF2-40B4-BE49-F238E27FC236}">
                <a16:creationId xmlns:a16="http://schemas.microsoft.com/office/drawing/2014/main" id="{D77CEB3A-2512-C4C2-D66C-110C9A33EF1D}"/>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69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84F18-9684-326E-147D-32B018239BB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BC807E9-6477-22A2-E31C-CC08820239D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1F3F50A-8771-FE09-B6C0-0C4184DE33F0}"/>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D0B8DDD6-F2A6-BA66-C69B-6D80D5E3560C}"/>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793357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a:p>
        </p:txBody>
      </p:sp>
      <p:sp>
        <p:nvSpPr>
          <p:cNvPr id="4" name="Pladsholder til slidenummer 3"/>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22530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2BF1-8410-CCCC-985F-595D0E0B175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A752388-9CCF-820F-66A6-493EF110705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ECB7F86-24D1-D4D1-005F-F274141B1146}"/>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F233B0D7-96B0-5333-C622-6D68FDA3C8CE}"/>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17136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F955E-A796-419E-28D3-D24A5EF07C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95E8801-BA50-FBC6-1A6B-218F862C83A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2DF274B-D8AE-571E-403E-DFE8F7F1D2E5}"/>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398FF49B-97BD-BF69-374E-FB487EDFF841}"/>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78147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2CFDE-C18A-82F7-F360-AF0A547534E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0C5C61-2721-AA37-DC67-691F8C83413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2EFE98B-EC69-928C-46AF-AE3B76CAFDE7}"/>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1E0DF0D5-273A-98B3-275F-3551D06DC9AE}"/>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61221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FD395-259F-E96D-543A-88A50E23181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6C0D342-A673-FED9-06B5-444EF766E70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DE7FE29-9A86-712B-A8DD-1DDCAEE9B137}"/>
              </a:ext>
            </a:extLst>
          </p:cNvPr>
          <p:cNvSpPr>
            <a:spLocks noGrp="1"/>
          </p:cNvSpPr>
          <p:nvPr>
            <p:ph type="body" idx="1"/>
          </p:nvPr>
        </p:nvSpPr>
        <p:spPr/>
        <p:txBody>
          <a:bodyPr rtlCol="0"/>
          <a:lstStyle/>
          <a:p>
            <a:pPr rtl="0"/>
            <a:endParaRPr lang="en-GB"/>
          </a:p>
        </p:txBody>
      </p:sp>
      <p:sp>
        <p:nvSpPr>
          <p:cNvPr id="4" name="Pladsholder til slidenummer 3">
            <a:extLst>
              <a:ext uri="{FF2B5EF4-FFF2-40B4-BE49-F238E27FC236}">
                <a16:creationId xmlns:a16="http://schemas.microsoft.com/office/drawing/2014/main" id="{A1ACEC71-06C5-6474-B128-A72659A564DC}"/>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89250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10FE9-BABB-8329-EB24-1AAEE8C347D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729C018-8670-9380-8F42-2E1DF6CB609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E708EB-25B5-B570-3D8C-153E9613A001}"/>
              </a:ext>
            </a:extLst>
          </p:cNvPr>
          <p:cNvSpPr>
            <a:spLocks noGrp="1"/>
          </p:cNvSpPr>
          <p:nvPr>
            <p:ph type="body" idx="1"/>
          </p:nvPr>
        </p:nvSpPr>
        <p:spPr/>
        <p:txBody>
          <a:bodyPr rtlCol="0"/>
          <a:lstStyle/>
          <a:p>
            <a:pPr rtl="0"/>
            <a:endParaRPr lang="en-GB" dirty="0"/>
          </a:p>
        </p:txBody>
      </p:sp>
      <p:sp>
        <p:nvSpPr>
          <p:cNvPr id="4" name="Pladsholder til slidenummer 3">
            <a:extLst>
              <a:ext uri="{FF2B5EF4-FFF2-40B4-BE49-F238E27FC236}">
                <a16:creationId xmlns:a16="http://schemas.microsoft.com/office/drawing/2014/main" id="{F31379B0-305A-1EA0-994E-404F2ED4498A}"/>
              </a:ext>
            </a:extLst>
          </p:cNvPr>
          <p:cNvSpPr>
            <a:spLocks noGrp="1"/>
          </p:cNvSpPr>
          <p:nvPr>
            <p:ph type="sldNum" sz="quarter" idx="5"/>
          </p:nvPr>
        </p:nvSpPr>
        <p:spPr/>
        <p:txBody>
          <a:bodyPr rtlCol="0"/>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752399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10"/>
          </p:nvPr>
        </p:nvSpPr>
        <p:spPr>
          <a:xfrm>
            <a:off x="0" y="6858000"/>
            <a:ext cx="0" cy="0"/>
          </a:xfrm>
        </p:spPr>
        <p:txBody>
          <a:bodyPr rtlCol="0"/>
          <a:lstStyle/>
          <a:p>
            <a:pPr rtl="0"/>
            <a:r>
              <a:rPr lang="da-DK"/>
              <a:t>12-12-2025</a:t>
            </a:r>
          </a:p>
        </p:txBody>
      </p:sp>
      <p:sp>
        <p:nvSpPr>
          <p:cNvPr id="3" name="Footer Placeholder 2" hidden="1"/>
          <p:cNvSpPr>
            <a:spLocks noGrp="1" noRot="1" noMove="1" noResize="1" noEditPoints="1" noAdjustHandles="1" noChangeArrowheads="1" noChangeShapeType="1"/>
          </p:cNvSpPr>
          <p:nvPr>
            <p:ph type="ftr" sz="quarter" idx="11"/>
          </p:nvPr>
        </p:nvSpPr>
        <p:spPr>
          <a:xfrm>
            <a:off x="0" y="6858000"/>
            <a:ext cx="0" cy="0"/>
          </a:xfrm>
        </p:spPr>
        <p:txBody>
          <a:bodyPr rtlCol="0"/>
          <a:lstStyle/>
          <a:p>
            <a:pPr rtl="0"/>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a:p>
          <a:p>
            <a:pPr algn="r" rtl="0">
              <a:lnSpc>
                <a:spcPct val="100000"/>
              </a:lnSpc>
            </a:pPr>
            <a:r>
              <a:rPr lang="en-gb" sz="1000" noProof="1">
                <a:solidFill>
                  <a:schemeClr val="tx1">
                    <a:lumMod val="75000"/>
                    <a:lumOff val="25000"/>
                  </a:schemeClr>
                </a:solidFill>
              </a:rPr>
              <a:t>AU Passata Bold</a:t>
            </a:r>
            <a:endParaRPr lang="da-DK" sz="4799"/>
          </a:p>
        </p:txBody>
      </p:sp>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34819" name="Title 1"/>
          <p:cNvSpPr>
            <a:spLocks noGrp="1" noChangeArrowheads="1"/>
          </p:cNvSpPr>
          <p:nvPr>
            <p:ph type="ctrTitle"/>
          </p:nvPr>
        </p:nvSpPr>
        <p:spPr>
          <a:xfrm>
            <a:off x="985838" y="2482343"/>
            <a:ext cx="10220325" cy="1661993"/>
          </a:xfrm>
        </p:spPr>
        <p:txBody>
          <a:bodyPr wrap="square" rtlCol="0" anchor="ctr" anchorCtr="0">
            <a:spAutoFit/>
          </a:bodyPr>
          <a:lstStyle>
            <a:lvl1pPr>
              <a:lnSpc>
                <a:spcPct val="90000"/>
              </a:lnSpc>
              <a:defRPr sz="6000" baseline="0">
                <a:solidFill>
                  <a:schemeClr val="bg1"/>
                </a:solidFill>
                <a:latin typeface="AU Passata Light" panose="020B0303030902030804" pitchFamily="34" charset="0"/>
              </a:defRPr>
            </a:lvl1pPr>
          </a:lstStyle>
          <a:p>
            <a:pPr rtl="0"/>
            <a:r>
              <a:rPr lang="en-gb"/>
              <a:t>Click to edit Master title style</a:t>
            </a:r>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5" name="Date_DateCustomA" descr="{&quot;templafy&quot;:{&quot;id&quot;:&quot;89b7481d-2306-4ceb-bc88-b53fe2467732&quot;}}">
            <a:extLst>
              <a:ext uri="{FF2B5EF4-FFF2-40B4-BE49-F238E27FC236}">
                <a16:creationId xmlns:a16="http://schemas.microsoft.com/office/drawing/2014/main" id="{7F20FB0B-AB99-D1DA-4E1C-7C844AE40693}"/>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1. oktober 2025</a:t>
            </a:r>
          </a:p>
        </p:txBody>
      </p:sp>
      <p:sp>
        <p:nvSpPr>
          <p:cNvPr id="6" name="FLD_Event" descr="{&quot;templafy&quot;:{&quot;id&quot;:&quot;54eaf89b-c0ba-454e-aa95-f2a5a3d7a424&quot;}}">
            <a:extLst>
              <a:ext uri="{FF2B5EF4-FFF2-40B4-BE49-F238E27FC236}">
                <a16:creationId xmlns:a16="http://schemas.microsoft.com/office/drawing/2014/main" id="{94FCB787-CF58-D24B-3F9C-4CF65869F2F1}"/>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36" name="USR_Title" descr="{&quot;templafy&quot;:{&quot;id&quot;:&quot;c72566b6-73ed-4692-9fba-5f23b68a7622&quot;}}"/>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r>
              <a:rPr lang="en-gb" sz="700" b="0" cap="all">
                <a:solidFill>
                  <a:schemeClr val="bg1"/>
                </a:solidFill>
                <a:latin typeface="+mn-lt"/>
              </a:rPr>
              <a:t>Strategi- og proceskonsulent</a:t>
            </a:r>
          </a:p>
        </p:txBody>
      </p:sp>
      <p:sp>
        <p:nvSpPr>
          <p:cNvPr id="37" name="USR_Name" descr="{&quot;templafy&quot;:{&quot;id&quot;:&quot;5b063b79-91a5-44ce-91a2-869730476bf3&quot;}}"/>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Laura Mikkelsen</a:t>
            </a:r>
          </a:p>
        </p:txBody>
      </p:sp>
      <p:pic>
        <p:nvPicPr>
          <p:cNvPr id="1420729358" name="SecondaryLogo" descr="{&quot;templafy&quot;:{&quot;id&quot;:&quot;a5817dba-7b3d-4fbf-b45e-db8ec6629ff8&quot;}}"/>
          <p:cNvPicPr>
            <a:picLocks noChangeAspect="1"/>
          </p:cNvPicPr>
          <p:nvPr/>
        </p:nvPicPr>
        <p:blipFill>
          <a:blip r:embed="rId5"/>
          <a:stretch>
            <a:fillRect/>
          </a:stretch>
        </p:blipFill>
        <p:spPr>
          <a:xfrm>
            <a:off x="10206113" y="5999002"/>
            <a:ext cx="1659600" cy="558000"/>
          </a:xfrm>
          <a:prstGeom prst="rect">
            <a:avLst/>
          </a:prstGeom>
        </p:spPr>
      </p:pic>
      <p:sp>
        <p:nvSpPr>
          <p:cNvPr id="8" name="OFF_logo2Computed" descr="{&quot;templafy&quot;:{&quot;id&quot;:&quot;cbc92628-71b2-45b2-b098-b979330785aa&quot;}}">
            <a:extLst>
              <a:ext uri="{FF2B5EF4-FFF2-40B4-BE49-F238E27FC236}">
                <a16:creationId xmlns:a16="http://schemas.microsoft.com/office/drawing/2014/main" id="{289B577B-AF3B-2A62-0411-5FD9FF3C4208}"/>
              </a:ext>
            </a:extLst>
          </p:cNvPr>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r>
              <a:rPr lang="en-gb" sz="600" cap="all" spc="40">
                <a:solidFill>
                  <a:schemeClr val="bg1"/>
                </a:solidFill>
                <a:latin typeface="AU Passata Light" pitchFamily="34" charset="0"/>
              </a:rPr>
              <a:t>Aarhus Universitet</a:t>
            </a:r>
          </a:p>
        </p:txBody>
      </p:sp>
      <p:sp>
        <p:nvSpPr>
          <p:cNvPr id="9" name="OFF_logo1Computed" descr="{&quot;templafy&quot;:{&quot;id&quot;:&quot;1a377cfb-8908-4623-9a3e-88fa0eed2413&quot;}}">
            <a:extLst>
              <a:ext uri="{FF2B5EF4-FFF2-40B4-BE49-F238E27FC236}">
                <a16:creationId xmlns:a16="http://schemas.microsoft.com/office/drawing/2014/main" id="{066A6607-F6B4-2025-DA5F-AC4D1914151A}"/>
              </a:ext>
            </a:extLst>
          </p:cNvPr>
          <p:cNvSpPr/>
          <p:nvPr userDrawn="1"/>
        </p:nvSpPr>
        <p:spPr bwMode="auto">
          <a:xfrm>
            <a:off x="971999" y="5997600"/>
            <a:ext cx="1242328"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rtlCol="0"/>
          <a:lstStyle>
            <a:lvl1pPr marL="0" indent="0">
              <a:buFontTx/>
              <a:buNone/>
              <a:defRPr b="0"/>
            </a:lvl1pPr>
          </a:lstStyle>
          <a:p>
            <a:pPr rtl="0"/>
            <a:r>
              <a:rPr lang="en-gb"/>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p>
        </p:txBody>
      </p:sp>
      <p:sp>
        <p:nvSpPr>
          <p:cNvPr id="9" name="Footer Placeholder 8" hidden="1"/>
          <p:cNvSpPr>
            <a:spLocks noGrp="1"/>
          </p:cNvSpPr>
          <p:nvPr>
            <p:ph type="ftr" sz="quarter" idx="15"/>
          </p:nvPr>
        </p:nvSpPr>
        <p:spPr/>
        <p:txBody>
          <a:bodyPr rtlCol="0"/>
          <a:lstStyle/>
          <a:p>
            <a:pPr rtl="0"/>
            <a:endParaRPr lang="da-DK"/>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ne line 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8" y="315915"/>
            <a:ext cx="10886075" cy="664815"/>
          </a:xfrm>
        </p:spPr>
        <p:txBody>
          <a:bodyPr rtlCol="0" anchor="t" anchorCtr="0"/>
          <a:lstStyle>
            <a:lvl1pPr>
              <a:defRPr>
                <a:solidFill>
                  <a:schemeClr val="tx1"/>
                </a:solidFill>
              </a:defRPr>
            </a:lvl1pPr>
          </a:lstStyle>
          <a:p>
            <a:pPr lvl="0" rtl="0"/>
            <a:r>
              <a:rPr lang="en-gb"/>
              <a:t>Klik for at indsætte titel</a:t>
            </a:r>
          </a:p>
        </p:txBody>
      </p:sp>
      <p:sp>
        <p:nvSpPr>
          <p:cNvPr id="3" name="Content Placeholder 2"/>
          <p:cNvSpPr>
            <a:spLocks noGrp="1"/>
          </p:cNvSpPr>
          <p:nvPr>
            <p:ph idx="1" hasCustomPrompt="1"/>
          </p:nvPr>
        </p:nvSpPr>
        <p:spPr>
          <a:xfrm>
            <a:off x="985839" y="1373189"/>
            <a:ext cx="10220325" cy="4521198"/>
          </a:xfrm>
        </p:spPr>
        <p:txBody>
          <a:bodyPr rtlCol="0"/>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sz="1799"/>
          </a:p>
          <a:p>
            <a:pPr algn="r" rtl="0">
              <a:lnSpc>
                <a:spcPct val="100000"/>
              </a:lnSpc>
            </a:pPr>
            <a:r>
              <a:rPr lang="en-gb"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550035883"/>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g header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7" y="315915"/>
            <a:ext cx="4964113" cy="664815"/>
          </a:xfrm>
        </p:spPr>
        <p:txBody>
          <a:bodyPr rtlCol="0" anchor="t" anchorCtr="0"/>
          <a:lstStyle>
            <a:lvl1pPr>
              <a:defRPr>
                <a:solidFill>
                  <a:schemeClr val="tx1"/>
                </a:solidFill>
              </a:defRPr>
            </a:lvl1pPr>
          </a:lstStyle>
          <a:p>
            <a:pPr lvl="0" rtl="0"/>
            <a:r>
              <a:rPr lang="en-gb"/>
              <a:t>Klik for at indsætte titel</a:t>
            </a:r>
          </a:p>
        </p:txBody>
      </p:sp>
      <p:sp>
        <p:nvSpPr>
          <p:cNvPr id="3" name="Content Placeholder 2"/>
          <p:cNvSpPr>
            <a:spLocks noGrp="1"/>
          </p:cNvSpPr>
          <p:nvPr>
            <p:ph idx="1" hasCustomPrompt="1"/>
          </p:nvPr>
        </p:nvSpPr>
        <p:spPr>
          <a:xfrm>
            <a:off x="6238429" y="315913"/>
            <a:ext cx="4967735" cy="5578474"/>
          </a:xfrm>
        </p:spPr>
        <p:txBody>
          <a:bodyPr rtlCol="0"/>
          <a:lstStyle>
            <a:lvl1pPr marL="0" indent="0">
              <a:buFont typeface="Calibri" panose="020F0502020204030204" pitchFamily="34" charset="0"/>
              <a:buChar cha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a:p>
            <a:pPr lvl="4" rtl="0"/>
            <a:endParaRPr lang="da-DK"/>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sz="1799"/>
          </a:p>
          <a:p>
            <a:pPr algn="r" rtl="0">
              <a:lnSpc>
                <a:spcPct val="100000"/>
              </a:lnSpc>
            </a:pPr>
            <a:r>
              <a:rPr lang="en-gb"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2273548425"/>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9" y="315914"/>
            <a:ext cx="4975225" cy="666887"/>
          </a:xfrm>
        </p:spPr>
        <p:txBody>
          <a:bodyPr rtlCol="0" anchor="t" anchorCtr="0"/>
          <a:lstStyle>
            <a:lvl1pPr>
              <a:lnSpc>
                <a:spcPct val="90000"/>
              </a:lnSpc>
              <a:defRPr>
                <a:solidFill>
                  <a:schemeClr val="tx1"/>
                </a:solidFill>
              </a:defRPr>
            </a:lvl1pPr>
          </a:lstStyle>
          <a:p>
            <a:pPr rtl="0"/>
            <a:r>
              <a:rPr lang="en-gb"/>
              <a:t>Klik for at indsætte titel</a:t>
            </a:r>
          </a:p>
        </p:txBody>
      </p:sp>
      <p:sp>
        <p:nvSpPr>
          <p:cNvPr id="10" name="Text Placeholder 2"/>
          <p:cNvSpPr>
            <a:spLocks noGrp="1"/>
          </p:cNvSpPr>
          <p:nvPr>
            <p:ph type="body" sz="quarter" idx="14" hasCustomPrompt="1"/>
          </p:nvPr>
        </p:nvSpPr>
        <p:spPr>
          <a:xfrm>
            <a:off x="985839" y="1958976"/>
            <a:ext cx="4975225" cy="3938589"/>
          </a:xfrm>
        </p:spPr>
        <p:txBody>
          <a:bodyPr rtlCol="0"/>
          <a:lstStyle>
            <a:lvl1pPr marL="0" indent="0">
              <a:buFont typeface="Calibri" panose="020F050202020403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sz="1799"/>
          </a:p>
          <a:p>
            <a:pPr algn="r" rtl="0">
              <a:lnSpc>
                <a:spcPct val="100000"/>
              </a:lnSpc>
            </a:pPr>
            <a:r>
              <a:rPr lang="en-gb"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18-08-2024</a:t>
            </a:r>
          </a:p>
        </p:txBody>
      </p:sp>
      <p:sp>
        <p:nvSpPr>
          <p:cNvPr id="6" name="Footer Placeholder 5" hidden="1"/>
          <p:cNvSpPr>
            <a:spLocks noGrp="1"/>
          </p:cNvSpPr>
          <p:nvPr>
            <p:ph type="ftr" sz="quarter" idx="16"/>
          </p:nvPr>
        </p:nvSpPr>
        <p:spPr>
          <a:xfrm>
            <a:off x="0" y="7020000"/>
            <a:ext cx="0" cy="0"/>
          </a:xfrm>
          <a:prstGeom prst="rect">
            <a:avLst/>
          </a:prstGeom>
        </p:spPr>
        <p:txBody>
          <a:bodyPr rtlCol="0"/>
          <a:lstStyle/>
          <a:p>
            <a:pPr rtl="0"/>
            <a:endParaRPr lang="da-DK"/>
          </a:p>
        </p:txBody>
      </p:sp>
      <p:sp>
        <p:nvSpPr>
          <p:cNvPr id="7" name="Picture Placeholder 3"/>
          <p:cNvSpPr>
            <a:spLocks noGrp="1"/>
          </p:cNvSpPr>
          <p:nvPr>
            <p:ph type="pic" sz="quarter" idx="13" hasCustomPrompt="1"/>
          </p:nvPr>
        </p:nvSpPr>
        <p:spPr>
          <a:xfrm>
            <a:off x="6227764" y="315913"/>
            <a:ext cx="5646545" cy="6242050"/>
          </a:xfrm>
        </p:spPr>
        <p:txBody>
          <a:bodyPr rtlCol="0"/>
          <a:lstStyle>
            <a:lvl1pPr marL="0" indent="0">
              <a:buNone/>
              <a:defRPr b="0">
                <a:solidFill>
                  <a:schemeClr val="tx1"/>
                </a:solidFill>
              </a:defRPr>
            </a:lvl1pPr>
          </a:lstStyle>
          <a:p>
            <a:pPr rtl="0"/>
            <a:r>
              <a:rPr lang="en-gb"/>
              <a:t>Klik her og tilføj billede via Templafy billedbibliotek</a:t>
            </a:r>
          </a:p>
        </p:txBody>
      </p:sp>
    </p:spTree>
    <p:extLst>
      <p:ext uri="{BB962C8B-B14F-4D97-AF65-F5344CB8AC3E}">
        <p14:creationId xmlns:p14="http://schemas.microsoft.com/office/powerpoint/2010/main" val="1296695681"/>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1756" y="315914"/>
            <a:ext cx="4975225" cy="666887"/>
          </a:xfrm>
        </p:spPr>
        <p:txBody>
          <a:bodyPr rtlCol="0" anchor="t" anchorCtr="0"/>
          <a:lstStyle>
            <a:lvl1pPr>
              <a:lnSpc>
                <a:spcPct val="90000"/>
              </a:lnSpc>
              <a:defRPr>
                <a:solidFill>
                  <a:schemeClr val="tx1"/>
                </a:solidFill>
              </a:defRPr>
            </a:lvl1pPr>
          </a:lstStyle>
          <a:p>
            <a:pPr rtl="0"/>
            <a:r>
              <a:rPr lang="en-gb"/>
              <a:t>Klik for at indsætte titel</a:t>
            </a:r>
          </a:p>
        </p:txBody>
      </p:sp>
      <p:sp>
        <p:nvSpPr>
          <p:cNvPr id="10" name="Text Placeholder 2"/>
          <p:cNvSpPr>
            <a:spLocks noGrp="1"/>
          </p:cNvSpPr>
          <p:nvPr>
            <p:ph type="body" sz="quarter" idx="14" hasCustomPrompt="1"/>
          </p:nvPr>
        </p:nvSpPr>
        <p:spPr>
          <a:xfrm>
            <a:off x="6231756" y="1958976"/>
            <a:ext cx="4975225" cy="3938589"/>
          </a:xfrm>
        </p:spPr>
        <p:txBody>
          <a:bodyPr rtlCol="0"/>
          <a:lstStyle>
            <a:lvl1pPr marL="0" indent="0">
              <a:lnSpc>
                <a:spcPct val="90000"/>
              </a:lnSpc>
              <a:buFont typeface="Calibri" panose="020F0502020204030204" pitchFamily="34" charset="0"/>
              <a:buChar char="​"/>
              <a:defRPr>
                <a:solidFill>
                  <a:schemeClr val="tx1"/>
                </a:solidFill>
              </a:defRPr>
            </a:lvl1pPr>
            <a:lvl2pPr>
              <a:lnSpc>
                <a:spcPct val="90000"/>
              </a:lnSpc>
              <a:defRPr>
                <a:solidFill>
                  <a:schemeClr val="tx1"/>
                </a:solidFill>
              </a:defRPr>
            </a:lvl2pPr>
            <a:lvl3pPr>
              <a:lnSpc>
                <a:spcPct val="90000"/>
              </a:lnSpc>
              <a:defRPr>
                <a:solidFill>
                  <a:schemeClr val="tx1"/>
                </a:solidFill>
              </a:defRPr>
            </a:lvl3pPr>
            <a:lvl4pPr>
              <a:lnSpc>
                <a:spcPct val="90000"/>
              </a:lnSpc>
              <a:defRPr>
                <a:solidFill>
                  <a:schemeClr val="tx1"/>
                </a:solidFill>
              </a:defRPr>
            </a:lvl4pPr>
            <a:lvl5pPr>
              <a:lnSpc>
                <a:spcPct val="90000"/>
              </a:lnSpc>
              <a:defRPr>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sz="1799"/>
          </a:p>
          <a:p>
            <a:pPr algn="r" rtl="0">
              <a:lnSpc>
                <a:spcPct val="100000"/>
              </a:lnSpc>
            </a:pPr>
            <a:r>
              <a:rPr lang="en-gb"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18-08-2024</a:t>
            </a:r>
          </a:p>
        </p:txBody>
      </p:sp>
      <p:sp>
        <p:nvSpPr>
          <p:cNvPr id="6" name="Footer Placeholder 5" hidden="1"/>
          <p:cNvSpPr>
            <a:spLocks noGrp="1"/>
          </p:cNvSpPr>
          <p:nvPr>
            <p:ph type="ftr" sz="quarter" idx="16"/>
          </p:nvPr>
        </p:nvSpPr>
        <p:spPr>
          <a:xfrm>
            <a:off x="0" y="7020000"/>
            <a:ext cx="0" cy="0"/>
          </a:xfrm>
          <a:prstGeom prst="rect">
            <a:avLst/>
          </a:prstGeom>
        </p:spPr>
        <p:txBody>
          <a:bodyPr rtlCol="0"/>
          <a:lstStyle/>
          <a:p>
            <a:pPr rtl="0"/>
            <a:endParaRPr lang="da-DK"/>
          </a:p>
        </p:txBody>
      </p:sp>
      <p:sp>
        <p:nvSpPr>
          <p:cNvPr id="7" name="Picture Placeholder 3"/>
          <p:cNvSpPr>
            <a:spLocks noGrp="1"/>
          </p:cNvSpPr>
          <p:nvPr>
            <p:ph type="pic" sz="quarter" idx="13" hasCustomPrompt="1"/>
          </p:nvPr>
        </p:nvSpPr>
        <p:spPr>
          <a:xfrm>
            <a:off x="333375" y="315913"/>
            <a:ext cx="5617021" cy="6242050"/>
          </a:xfrm>
        </p:spPr>
        <p:txBody>
          <a:bodyPr rtlCol="0"/>
          <a:lstStyle>
            <a:lvl1pPr marL="0" indent="0">
              <a:buNone/>
              <a:defRPr b="0">
                <a:solidFill>
                  <a:schemeClr val="tx1"/>
                </a:solidFill>
              </a:defRPr>
            </a:lvl1pPr>
          </a:lstStyle>
          <a:p>
            <a:pPr rtl="0"/>
            <a:r>
              <a:rPr lang="en-gb"/>
              <a:t>Klik her og tilføj billede via Templafy billedbibliotek</a:t>
            </a:r>
          </a:p>
        </p:txBody>
      </p:sp>
    </p:spTree>
    <p:extLst>
      <p:ext uri="{BB962C8B-B14F-4D97-AF65-F5344CB8AC3E}">
        <p14:creationId xmlns:p14="http://schemas.microsoft.com/office/powerpoint/2010/main" val="1078313352"/>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9" y="1556792"/>
            <a:ext cx="4975225" cy="360040"/>
          </a:xfrm>
        </p:spPr>
        <p:txBody>
          <a:bodyPr rtlCol="0" anchor="t" anchorCtr="0"/>
          <a:lstStyle>
            <a:lvl1pPr>
              <a:lnSpc>
                <a:spcPct val="95000"/>
              </a:lnSpc>
              <a:defRPr sz="1999" b="0">
                <a:solidFill>
                  <a:schemeClr val="tx1"/>
                </a:solidFill>
                <a:latin typeface="AU Passata Light" panose="020B0303030902030804" pitchFamily="34" charset="77"/>
              </a:defRPr>
            </a:lvl1pPr>
          </a:lstStyle>
          <a:p>
            <a:pPr rtl="0"/>
            <a:r>
              <a:rPr lang="en-gb"/>
              <a:t>KLIK FOR AT INDSÆTTE TITEL</a:t>
            </a:r>
          </a:p>
        </p:txBody>
      </p:sp>
      <p:sp>
        <p:nvSpPr>
          <p:cNvPr id="10" name="Text Placeholder 2"/>
          <p:cNvSpPr>
            <a:spLocks noGrp="1"/>
          </p:cNvSpPr>
          <p:nvPr>
            <p:ph type="body" sz="quarter" idx="14" hasCustomPrompt="1"/>
          </p:nvPr>
        </p:nvSpPr>
        <p:spPr>
          <a:xfrm>
            <a:off x="985839" y="1958976"/>
            <a:ext cx="4975225" cy="3940538"/>
          </a:xfrm>
        </p:spPr>
        <p:txBody>
          <a:bodyPr rtlCol="0"/>
          <a:lstStyle>
            <a:lvl1pPr marL="0" indent="0">
              <a:buFont typeface="Calibri" panose="020F0502020204030204" pitchFamily="34" charset="0"/>
              <a:buChar char="​"/>
              <a:defRPr sz="3999" b="1">
                <a:solidFill>
                  <a:schemeClr val="tx1"/>
                </a:solidFill>
              </a:defRPr>
            </a:lvl1pPr>
            <a:lvl2pPr>
              <a:defRPr sz="3999" b="1">
                <a:solidFill>
                  <a:srgbClr val="002546"/>
                </a:solidFill>
              </a:defRPr>
            </a:lvl2pPr>
            <a:lvl3pPr>
              <a:defRPr sz="3999" b="1">
                <a:solidFill>
                  <a:srgbClr val="002546"/>
                </a:solidFill>
              </a:defRPr>
            </a:lvl3pPr>
            <a:lvl4pPr>
              <a:defRPr sz="3999" b="1">
                <a:solidFill>
                  <a:srgbClr val="002546"/>
                </a:solidFill>
              </a:defRPr>
            </a:lvl4pPr>
            <a:lvl5pPr>
              <a:defRPr sz="3999" b="1">
                <a:solidFill>
                  <a:srgbClr val="002546"/>
                </a:solidFill>
              </a:defRPr>
            </a:lvl5pPr>
            <a:lvl6pPr>
              <a:defRPr sz="3999" b="1">
                <a:solidFill>
                  <a:srgbClr val="002546"/>
                </a:solidFill>
              </a:defRPr>
            </a:lvl6pPr>
          </a:lstStyle>
          <a:p>
            <a:pPr lvl="0" rtl="0"/>
            <a:r>
              <a:rPr lang="en-gb"/>
              <a:t>Klik for at indsætte tekst</a:t>
            </a:r>
          </a:p>
        </p:txBody>
      </p:sp>
      <p:sp>
        <p:nvSpPr>
          <p:cNvPr id="8" name="Slide Number Placeholder 7"/>
          <p:cNvSpPr>
            <a:spLocks noGrp="1"/>
          </p:cNvSpPr>
          <p:nvPr>
            <p:ph type="sldNum" sz="quarter" idx="17"/>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18-08-2024</a:t>
            </a:r>
          </a:p>
        </p:txBody>
      </p:sp>
      <p:sp>
        <p:nvSpPr>
          <p:cNvPr id="6" name="Footer Placeholder 5" hidden="1"/>
          <p:cNvSpPr>
            <a:spLocks noGrp="1"/>
          </p:cNvSpPr>
          <p:nvPr>
            <p:ph type="ftr" sz="quarter" idx="16"/>
          </p:nvPr>
        </p:nvSpPr>
        <p:spPr>
          <a:xfrm>
            <a:off x="0" y="7020000"/>
            <a:ext cx="0" cy="0"/>
          </a:xfrm>
          <a:prstGeom prst="rect">
            <a:avLst/>
          </a:prstGeom>
        </p:spPr>
        <p:txBody>
          <a:bodyPr rtlCol="0"/>
          <a:lstStyle/>
          <a:p>
            <a:pPr rtl="0"/>
            <a:endParaRPr lang="da-DK"/>
          </a:p>
        </p:txBody>
      </p:sp>
      <p:sp>
        <p:nvSpPr>
          <p:cNvPr id="3" name="Rektangel 2">
            <a:extLst>
              <a:ext uri="{FF2B5EF4-FFF2-40B4-BE49-F238E27FC236}">
                <a16:creationId xmlns:a16="http://schemas.microsoft.com/office/drawing/2014/main" id="{F7100108-6537-5FEF-9A5D-9C914724DAE8}"/>
              </a:ext>
            </a:extLst>
          </p:cNvPr>
          <p:cNvSpPr/>
          <p:nvPr userDrawn="1"/>
        </p:nvSpPr>
        <p:spPr bwMode="auto">
          <a:xfrm>
            <a:off x="5446341" y="6165306"/>
            <a:ext cx="1656184" cy="41619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7" name="Picture Placeholder 3"/>
          <p:cNvSpPr>
            <a:spLocks noGrp="1"/>
          </p:cNvSpPr>
          <p:nvPr>
            <p:ph type="pic" sz="quarter" idx="13" hasCustomPrompt="1"/>
          </p:nvPr>
        </p:nvSpPr>
        <p:spPr>
          <a:xfrm>
            <a:off x="6231600" y="315913"/>
            <a:ext cx="5644800" cy="6242050"/>
          </a:xfrm>
        </p:spPr>
        <p:txBody>
          <a:bodyPr rtlCol="0"/>
          <a:lstStyle>
            <a:lvl1pPr marL="0" indent="0">
              <a:buNone/>
              <a:defRPr b="0">
                <a:solidFill>
                  <a:schemeClr val="tx1"/>
                </a:solidFill>
              </a:defRPr>
            </a:lvl1pPr>
          </a:lstStyle>
          <a:p>
            <a:pPr rtl="0"/>
            <a:r>
              <a:rPr lang="en-gb"/>
              <a:t>Click here and add image via Templafy Image Library</a:t>
            </a:r>
          </a:p>
        </p:txBody>
      </p:sp>
    </p:spTree>
    <p:extLst>
      <p:ext uri="{BB962C8B-B14F-4D97-AF65-F5344CB8AC3E}">
        <p14:creationId xmlns:p14="http://schemas.microsoft.com/office/powerpoint/2010/main" val="230886111"/>
      </p:ext>
    </p:extLst>
  </p:cSld>
  <p:clrMapOvr>
    <a:masterClrMapping/>
  </p:clrMapOvr>
  <p:transition spd="slow">
    <p:fade/>
  </p:transition>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ement text">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61213"/>
            <a:ext cx="10220325" cy="3936349"/>
          </a:xfrm>
        </p:spPr>
        <p:txBody>
          <a:bodyPr rtlCol="0"/>
          <a:lstStyle>
            <a:lvl1pPr marL="0" indent="0" algn="l">
              <a:lnSpc>
                <a:spcPct val="90000"/>
              </a:lnSpc>
              <a:spcBef>
                <a:spcPts val="0"/>
              </a:spcBef>
              <a:buSzPct val="250000"/>
              <a:buFontTx/>
              <a:buNone/>
              <a:defRPr sz="3999"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tekst</a:t>
            </a:r>
          </a:p>
        </p:txBody>
      </p:sp>
      <p:sp>
        <p:nvSpPr>
          <p:cNvPr id="2" name="TextBox 8">
            <a:extLst>
              <a:ext uri="{FF2B5EF4-FFF2-40B4-BE49-F238E27FC236}">
                <a16:creationId xmlns:a16="http://schemas.microsoft.com/office/drawing/2014/main" id="{EAD89B02-3AF9-5FDD-F1D6-D581869FADF0}"/>
              </a:ext>
            </a:extLst>
          </p:cNvPr>
          <p:cNvSpPr txBox="1"/>
          <p:nvPr userDrawn="1"/>
        </p:nvSpPr>
        <p:spPr>
          <a:xfrm>
            <a:off x="-2042492" y="1965215"/>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a:t>
            </a:r>
            <a:br>
              <a:rPr lang="da-DK" sz="4798" noProof="1">
                <a:solidFill>
                  <a:schemeClr val="tx1">
                    <a:lumMod val="75000"/>
                    <a:lumOff val="25000"/>
                  </a:schemeClr>
                </a:solidFill>
              </a:rPr>
            </a:br>
            <a:r>
              <a:rPr lang="en-gb" sz="1000" noProof="1">
                <a:solidFill>
                  <a:schemeClr val="tx1">
                    <a:lumMod val="75000"/>
                    <a:lumOff val="25000"/>
                  </a:schemeClr>
                </a:solidFill>
              </a:rPr>
              <a:t>med din temafarve </a:t>
            </a:r>
            <a:br>
              <a:rPr lang="da-DK" sz="1000" noProof="1">
                <a:solidFill>
                  <a:schemeClr val="tx1">
                    <a:lumMod val="75000"/>
                    <a:lumOff val="25000"/>
                  </a:schemeClr>
                </a:solidFill>
              </a:rPr>
            </a:br>
            <a:r>
              <a:rPr lang="en-gb"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421530853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eheader and statement text">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2564905"/>
            <a:ext cx="10220325" cy="2304255"/>
          </a:xfrm>
        </p:spPr>
        <p:txBody>
          <a:bodyPr rtlCol="0"/>
          <a:lstStyle>
            <a:lvl1pPr marL="0" indent="0" algn="l">
              <a:lnSpc>
                <a:spcPct val="90000"/>
              </a:lnSpc>
              <a:spcBef>
                <a:spcPts val="0"/>
              </a:spcBef>
              <a:buSzPct val="250000"/>
              <a:buFontTx/>
              <a:buNone/>
              <a:defRPr sz="4399"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tekst</a:t>
            </a:r>
          </a:p>
        </p:txBody>
      </p:sp>
      <p:sp>
        <p:nvSpPr>
          <p:cNvPr id="11" name="Slide Number Placeholder 10"/>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2" name="Text Placeholder 2">
            <a:extLst>
              <a:ext uri="{FF2B5EF4-FFF2-40B4-BE49-F238E27FC236}">
                <a16:creationId xmlns:a16="http://schemas.microsoft.com/office/drawing/2014/main" id="{5A9C5A01-4943-4F99-90F7-3CEC671CA983}"/>
              </a:ext>
            </a:extLst>
          </p:cNvPr>
          <p:cNvSpPr>
            <a:spLocks noGrp="1"/>
          </p:cNvSpPr>
          <p:nvPr>
            <p:ph type="body" sz="quarter" idx="16" hasCustomPrompt="1"/>
          </p:nvPr>
        </p:nvSpPr>
        <p:spPr>
          <a:xfrm>
            <a:off x="985839" y="1978623"/>
            <a:ext cx="10220325" cy="586283"/>
          </a:xfrm>
        </p:spPr>
        <p:txBody>
          <a:bodyPr rtlCol="0"/>
          <a:lstStyle>
            <a:lvl1pPr marL="0" indent="0" algn="l">
              <a:lnSpc>
                <a:spcPct val="89000"/>
              </a:lnSpc>
              <a:spcBef>
                <a:spcPts val="0"/>
              </a:spcBef>
              <a:buSzPct val="250000"/>
              <a:buFontTx/>
              <a:buNone/>
              <a:defRPr sz="1999" b="0">
                <a:solidFill>
                  <a:srgbClr val="002546"/>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TITEL</a:t>
            </a:r>
          </a:p>
        </p:txBody>
      </p:sp>
    </p:spTree>
    <p:extLst>
      <p:ext uri="{BB962C8B-B14F-4D97-AF65-F5344CB8AC3E}">
        <p14:creationId xmlns:p14="http://schemas.microsoft.com/office/powerpoint/2010/main" val="3776953416"/>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8" name="Footer Placeholder 7"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2" name="Text Placeholder 2">
            <a:extLst>
              <a:ext uri="{FF2B5EF4-FFF2-40B4-BE49-F238E27FC236}">
                <a16:creationId xmlns:a16="http://schemas.microsoft.com/office/drawing/2014/main" id="{5CC2969D-9182-12ED-F797-9D572F642FD0}"/>
              </a:ext>
            </a:extLst>
          </p:cNvPr>
          <p:cNvSpPr>
            <a:spLocks noGrp="1"/>
          </p:cNvSpPr>
          <p:nvPr>
            <p:ph type="body" sz="quarter" idx="11" hasCustomPrompt="1"/>
          </p:nvPr>
        </p:nvSpPr>
        <p:spPr>
          <a:xfrm>
            <a:off x="985838" y="1965214"/>
            <a:ext cx="10220325" cy="3047963"/>
          </a:xfrm>
        </p:spPr>
        <p:txBody>
          <a:bodyPr rtlCol="0"/>
          <a:lstStyle>
            <a:lvl1pPr marL="0" indent="0" algn="ctr">
              <a:lnSpc>
                <a:spcPct val="90000"/>
              </a:lnSpc>
              <a:spcBef>
                <a:spcPts val="0"/>
              </a:spcBef>
              <a:buSzPct val="250000"/>
              <a:buFontTx/>
              <a:buNone/>
              <a:defRPr sz="4399"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citat</a:t>
            </a:r>
          </a:p>
        </p:txBody>
      </p:sp>
      <p:sp>
        <p:nvSpPr>
          <p:cNvPr id="3" name="Text Placeholder 2">
            <a:extLst>
              <a:ext uri="{FF2B5EF4-FFF2-40B4-BE49-F238E27FC236}">
                <a16:creationId xmlns:a16="http://schemas.microsoft.com/office/drawing/2014/main" id="{137441CA-ADDB-33CE-228E-72AD01342E3E}"/>
              </a:ext>
            </a:extLst>
          </p:cNvPr>
          <p:cNvSpPr>
            <a:spLocks noGrp="1"/>
          </p:cNvSpPr>
          <p:nvPr>
            <p:ph type="body" sz="quarter" idx="16" hasCustomPrompt="1"/>
          </p:nvPr>
        </p:nvSpPr>
        <p:spPr>
          <a:xfrm>
            <a:off x="1008728" y="5054399"/>
            <a:ext cx="10220325" cy="318819"/>
          </a:xfrm>
        </p:spPr>
        <p:txBody>
          <a:bodyPr rtlCol="0"/>
          <a:lstStyle>
            <a:lvl1pPr marL="0" indent="0" algn="ctr">
              <a:lnSpc>
                <a:spcPct val="89000"/>
              </a:lnSpc>
              <a:spcBef>
                <a:spcPts val="0"/>
              </a:spcBef>
              <a:buSzPct val="250000"/>
              <a:buFontTx/>
              <a:buNone/>
              <a:defRPr sz="1999" b="0">
                <a:solidFill>
                  <a:schemeClr val="tx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TILFØJE NAVN</a:t>
            </a:r>
          </a:p>
        </p:txBody>
      </p:sp>
      <p:sp>
        <p:nvSpPr>
          <p:cNvPr id="4" name="TextBox 8">
            <a:extLst>
              <a:ext uri="{FF2B5EF4-FFF2-40B4-BE49-F238E27FC236}">
                <a16:creationId xmlns:a16="http://schemas.microsoft.com/office/drawing/2014/main" id="{EE8121D5-B5C3-779F-192E-1359A484BE71}"/>
              </a:ext>
            </a:extLst>
          </p:cNvPr>
          <p:cNvSpPr txBox="1"/>
          <p:nvPr userDrawn="1"/>
        </p:nvSpPr>
        <p:spPr>
          <a:xfrm>
            <a:off x="-2042492" y="1965215"/>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a:t>
            </a:r>
            <a:br>
              <a:rPr lang="da-DK" sz="4798" noProof="1">
                <a:solidFill>
                  <a:schemeClr val="tx1">
                    <a:lumMod val="75000"/>
                    <a:lumOff val="25000"/>
                  </a:schemeClr>
                </a:solidFill>
              </a:rPr>
            </a:br>
            <a:r>
              <a:rPr lang="en-gb" sz="1000" noProof="1">
                <a:solidFill>
                  <a:schemeClr val="tx1">
                    <a:lumMod val="75000"/>
                    <a:lumOff val="25000"/>
                  </a:schemeClr>
                </a:solidFill>
              </a:rPr>
              <a:t>med din temafarve </a:t>
            </a:r>
            <a:br>
              <a:rPr lang="da-DK" sz="1000" noProof="1">
                <a:solidFill>
                  <a:schemeClr val="tx1">
                    <a:lumMod val="75000"/>
                    <a:lumOff val="25000"/>
                  </a:schemeClr>
                </a:solidFill>
              </a:rPr>
            </a:br>
            <a:r>
              <a:rPr lang="en-gb"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2003750230"/>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act slide White">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3284984"/>
            <a:ext cx="10220325" cy="1800200"/>
          </a:xfrm>
        </p:spPr>
        <p:txBody>
          <a:bodyPr rtlCol="0"/>
          <a:lstStyle>
            <a:lvl1pPr marL="0" indent="0" algn="l">
              <a:lnSpc>
                <a:spcPct val="90000"/>
              </a:lnSpc>
              <a:spcBef>
                <a:spcPts val="0"/>
              </a:spcBef>
              <a:buSzPct val="250000"/>
              <a:buFontTx/>
              <a:buNone/>
              <a:defRPr sz="4999" b="0">
                <a:solidFill>
                  <a:schemeClr val="tx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tekst</a:t>
            </a:r>
          </a:p>
        </p:txBody>
      </p:sp>
      <p:sp>
        <p:nvSpPr>
          <p:cNvPr id="11" name="Slide Number Placeholder 10"/>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58977"/>
            <a:ext cx="10220325" cy="1181993"/>
          </a:xfrm>
        </p:spPr>
        <p:txBody>
          <a:bodyPr rtlCol="0"/>
          <a:lstStyle>
            <a:lvl1pPr marL="0" indent="0" algn="l">
              <a:lnSpc>
                <a:spcPct val="90000"/>
              </a:lnSpc>
              <a:spcBef>
                <a:spcPts val="0"/>
              </a:spcBef>
              <a:buSzPct val="250000"/>
              <a:buFontTx/>
              <a:buNone/>
              <a:defRPr sz="9997"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Indsæt tal</a:t>
            </a:r>
          </a:p>
        </p:txBody>
      </p:sp>
      <p:sp>
        <p:nvSpPr>
          <p:cNvPr id="4" name="TextBox 8">
            <a:extLst>
              <a:ext uri="{FF2B5EF4-FFF2-40B4-BE49-F238E27FC236}">
                <a16:creationId xmlns:a16="http://schemas.microsoft.com/office/drawing/2014/main" id="{4724B6DC-C025-BFD9-D34D-B046785ECA89}"/>
              </a:ext>
            </a:extLst>
          </p:cNvPr>
          <p:cNvSpPr txBox="1"/>
          <p:nvPr userDrawn="1"/>
        </p:nvSpPr>
        <p:spPr>
          <a:xfrm>
            <a:off x="-2114500" y="3288986"/>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en-gb"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4055435728"/>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act slide light">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3284984"/>
            <a:ext cx="10220325" cy="1800200"/>
          </a:xfrm>
        </p:spPr>
        <p:txBody>
          <a:bodyPr rtlCol="0"/>
          <a:lstStyle>
            <a:lvl1pPr marL="0" indent="0" algn="l">
              <a:lnSpc>
                <a:spcPct val="90000"/>
              </a:lnSpc>
              <a:spcBef>
                <a:spcPts val="0"/>
              </a:spcBef>
              <a:buSzPct val="250000"/>
              <a:buFontTx/>
              <a:buNone/>
              <a:defRPr sz="4999"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tekst</a:t>
            </a:r>
          </a:p>
        </p:txBody>
      </p:sp>
      <p:sp>
        <p:nvSpPr>
          <p:cNvPr id="11" name="Slide Number Placeholder 10"/>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58977"/>
            <a:ext cx="10220325" cy="1181993"/>
          </a:xfrm>
        </p:spPr>
        <p:txBody>
          <a:bodyPr rtlCol="0"/>
          <a:lstStyle>
            <a:lvl1pPr marL="0" indent="0" algn="l">
              <a:lnSpc>
                <a:spcPct val="90000"/>
              </a:lnSpc>
              <a:spcBef>
                <a:spcPts val="0"/>
              </a:spcBef>
              <a:buSzPct val="250000"/>
              <a:buFontTx/>
              <a:buNone/>
              <a:defRPr sz="9997"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Indsæt tal</a:t>
            </a:r>
          </a:p>
        </p:txBody>
      </p:sp>
      <p:sp>
        <p:nvSpPr>
          <p:cNvPr id="2" name="TextBox 8">
            <a:extLst>
              <a:ext uri="{FF2B5EF4-FFF2-40B4-BE49-F238E27FC236}">
                <a16:creationId xmlns:a16="http://schemas.microsoft.com/office/drawing/2014/main" id="{0B43E0A2-76B5-92C6-93E9-C0821E033A9C}"/>
              </a:ext>
            </a:extLst>
          </p:cNvPr>
          <p:cNvSpPr txBox="1"/>
          <p:nvPr userDrawn="1"/>
        </p:nvSpPr>
        <p:spPr>
          <a:xfrm>
            <a:off x="-2114500" y="3288986"/>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t>
            </a:r>
            <a:br>
              <a:rPr lang="da-DK" sz="1000" noProof="1">
                <a:solidFill>
                  <a:schemeClr val="tx1">
                    <a:lumMod val="75000"/>
                    <a:lumOff val="25000"/>
                  </a:schemeClr>
                </a:solidFill>
              </a:rPr>
            </a:br>
            <a:r>
              <a:rPr lang="en-gb" sz="1000" noProof="1">
                <a:solidFill>
                  <a:schemeClr val="tx1">
                    <a:lumMod val="75000"/>
                    <a:lumOff val="25000"/>
                  </a:schemeClr>
                </a:solidFill>
              </a:rPr>
              <a:t>af teksten  med hvid</a:t>
            </a:r>
            <a:endParaRPr lang="da-DK" sz="4798"/>
          </a:p>
        </p:txBody>
      </p:sp>
    </p:spTree>
    <p:extLst>
      <p:ext uri="{BB962C8B-B14F-4D97-AF65-F5344CB8AC3E}">
        <p14:creationId xmlns:p14="http://schemas.microsoft.com/office/powerpoint/2010/main" val="240249214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rtlCol="0"/>
          <a:lstStyle>
            <a:lvl1pPr marL="0" indent="0">
              <a:buFontTx/>
              <a:buNone/>
              <a:defRPr b="0"/>
            </a:lvl1pPr>
          </a:lstStyle>
          <a:p>
            <a:pPr rtl="0"/>
            <a:r>
              <a:rPr lang="en-gb"/>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rtlCol="0"/>
          <a:lstStyle>
            <a:lvl1pPr marL="0" indent="0">
              <a:buFontTx/>
              <a:buNone/>
              <a:defRPr b="0"/>
            </a:lvl1pPr>
          </a:lstStyle>
          <a:p>
            <a:pPr rtl="0"/>
            <a:r>
              <a:rPr lang="en-gb"/>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p>
        </p:txBody>
      </p:sp>
      <p:sp>
        <p:nvSpPr>
          <p:cNvPr id="9" name="Footer Placeholder 8" hidden="1"/>
          <p:cNvSpPr>
            <a:spLocks noGrp="1"/>
          </p:cNvSpPr>
          <p:nvPr>
            <p:ph type="ftr" sz="quarter" idx="15"/>
          </p:nvPr>
        </p:nvSpPr>
        <p:spPr/>
        <p:txBody>
          <a:bodyPr rtlCol="0"/>
          <a:lstStyle/>
          <a:p>
            <a:pPr rtl="0"/>
            <a:endParaRPr lang="da-DK"/>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act slide dark">
    <p:spTree>
      <p:nvGrpSpPr>
        <p:cNvPr id="1" name=""/>
        <p:cNvGrpSpPr/>
        <p:nvPr/>
      </p:nvGrpSpPr>
      <p:grpSpPr>
        <a:xfrm>
          <a:off x="0" y="0"/>
          <a:ext cx="0" cy="0"/>
          <a:chOff x="0" y="0"/>
          <a:chExt cx="0" cy="0"/>
        </a:xfrm>
      </p:grpSpPr>
      <p:sp>
        <p:nvSpPr>
          <p:cNvPr id="22" name="Farvet baggrund"/>
          <p:cNvSpPr/>
          <p:nvPr userDrawn="1"/>
        </p:nvSpPr>
        <p:spPr>
          <a:xfrm>
            <a:off x="-21212"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rtlCol="0" anchor="t" anchorCtr="0">
            <a:spAutoFit/>
          </a:bodyPr>
          <a:lstStyle/>
          <a:p>
            <a:pPr algn="r" rtl="0">
              <a:lnSpc>
                <a:spcPct val="95000"/>
              </a:lnSpc>
              <a:defRPr/>
            </a:pPr>
            <a:r>
              <a:rPr lang="en-gb" sz="700" b="0" cap="all">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rtlCol="0" anchor="t" anchorCtr="0">
            <a:spAutoFit/>
          </a:bodyPr>
          <a:lstStyle/>
          <a:p>
            <a:pPr algn="l" rtl="0">
              <a:lnSpc>
                <a:spcPct val="95000"/>
              </a:lnSpc>
              <a:defRPr/>
            </a:pPr>
            <a:r>
              <a:rPr lang="en-gb" sz="700" b="0" cap="all">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r>
              <a:rPr lang="en-gb" sz="700" b="0" cap="all">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rtlCol="0" anchor="t" anchorCtr="0">
            <a:spAutoFit/>
          </a:bodyPr>
          <a:lstStyle/>
          <a:p>
            <a:pPr algn="l" rtl="0">
              <a:lnSpc>
                <a:spcPct val="95000"/>
              </a:lnSpc>
              <a:defRPr/>
            </a:pPr>
            <a:r>
              <a:rPr lang="en-gb" sz="700" b="0" cap="all">
                <a:solidFill>
                  <a:schemeClr val="bg1"/>
                </a:solidFill>
                <a:latin typeface="+mn-lt"/>
              </a:rPr>
              <a:t>NAVN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614507352" name="SecondaryLogo"/>
          <p:cNvPicPr>
            <a:picLocks noChangeAspect="1"/>
          </p:cNvPicPr>
          <p:nvPr/>
        </p:nvPicPr>
        <p:blipFill>
          <a:blip r:embed="rId4"/>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9" y="3284984"/>
            <a:ext cx="10220325" cy="1800200"/>
          </a:xfrm>
        </p:spPr>
        <p:txBody>
          <a:bodyPr rtlCol="0"/>
          <a:lstStyle>
            <a:lvl1pPr marL="0" indent="0" algn="l">
              <a:lnSpc>
                <a:spcPct val="90000"/>
              </a:lnSpc>
              <a:spcBef>
                <a:spcPts val="0"/>
              </a:spcBef>
              <a:buSzPct val="250000"/>
              <a:buFontTx/>
              <a:buNone/>
              <a:defRPr sz="4999" b="0">
                <a:solidFill>
                  <a:schemeClr val="bg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9" y="1961214"/>
            <a:ext cx="10220325" cy="1139982"/>
          </a:xfrm>
        </p:spPr>
        <p:txBody>
          <a:bodyPr rtlCol="0"/>
          <a:lstStyle>
            <a:lvl1pPr marL="0" indent="0" algn="l">
              <a:lnSpc>
                <a:spcPct val="90000"/>
              </a:lnSpc>
              <a:spcBef>
                <a:spcPts val="0"/>
              </a:spcBef>
              <a:buSzPct val="250000"/>
              <a:buFontTx/>
              <a:buNone/>
              <a:defRPr sz="9997"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Indsæt tal</a:t>
            </a:r>
          </a:p>
        </p:txBody>
      </p:sp>
      <p:sp>
        <p:nvSpPr>
          <p:cNvPr id="7" name="TextBox 8">
            <a:extLst>
              <a:ext uri="{FF2B5EF4-FFF2-40B4-BE49-F238E27FC236}">
                <a16:creationId xmlns:a16="http://schemas.microsoft.com/office/drawing/2014/main" id="{5E0D6ED6-E5B7-6E7D-A819-8B24146CA6DF}"/>
              </a:ext>
            </a:extLst>
          </p:cNvPr>
          <p:cNvSpPr txBox="1"/>
          <p:nvPr userDrawn="1"/>
        </p:nvSpPr>
        <p:spPr>
          <a:xfrm>
            <a:off x="-2042492" y="3297559"/>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en-gb"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117740844"/>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Fact slide image">
    <p:bg>
      <p:bgPr>
        <a:solidFill>
          <a:schemeClr val="bg1">
            <a:alpha val="37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2C8D26D0-0E26-499C-2B40-1E32402E9CA8}"/>
              </a:ext>
            </a:extLst>
          </p:cNvPr>
          <p:cNvSpPr>
            <a:spLocks noGrp="1"/>
          </p:cNvSpPr>
          <p:nvPr>
            <p:ph type="pic" sz="quarter" idx="17" hasCustomPrompt="1"/>
          </p:nvPr>
        </p:nvSpPr>
        <p:spPr>
          <a:xfrm>
            <a:off x="25469" y="0"/>
            <a:ext cx="12188825" cy="6858000"/>
          </a:xfrm>
          <a:solidFill>
            <a:schemeClr val="bg1">
              <a:lumMod val="85000"/>
            </a:schemeClr>
          </a:solidFill>
        </p:spPr>
        <p:txBody>
          <a:bodyPr rtlCol="0"/>
          <a:lstStyle/>
          <a:p>
            <a:pPr marL="0" marR="0" lvl="0" indent="0" algn="l" defTabSz="914126" rtl="0" eaLnBrk="1" fontAlgn="base" latinLnBrk="0" hangingPunct="1">
              <a:lnSpc>
                <a:spcPct val="90000"/>
              </a:lnSpc>
              <a:spcBef>
                <a:spcPts val="600"/>
              </a:spcBef>
              <a:spcAft>
                <a:spcPct val="0"/>
              </a:spcAft>
              <a:buClr>
                <a:schemeClr val="tx1"/>
              </a:buClr>
              <a:buSzPct val="100000"/>
              <a:buFont typeface="Calibri" panose="020F0502020204030204" pitchFamily="34" charset="0"/>
              <a:buChar char="​"/>
              <a:tabLst/>
              <a:defRPr/>
            </a:pPr>
            <a:r>
              <a:rPr lang="en-gb"/>
              <a:t>Klik her og tilføj billede via Templafy billedbibliotek</a:t>
            </a:r>
          </a:p>
          <a:p>
            <a:pPr rtl="0"/>
            <a:endParaRPr lang="da-DK"/>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accent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rtlCol="0" anchor="t" anchorCtr="0">
            <a:spAutoFit/>
          </a:bodyPr>
          <a:lstStyle/>
          <a:p>
            <a:pPr algn="r" rtl="0">
              <a:lnSpc>
                <a:spcPct val="95000"/>
              </a:lnSpc>
              <a:defRPr/>
            </a:pPr>
            <a:r>
              <a:rPr lang="en-gb" sz="700" b="0" cap="all">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rtlCol="0" anchor="t" anchorCtr="0">
            <a:spAutoFit/>
          </a:bodyPr>
          <a:lstStyle/>
          <a:p>
            <a:pPr algn="l" rtl="0">
              <a:lnSpc>
                <a:spcPct val="95000"/>
              </a:lnSpc>
              <a:defRPr/>
            </a:pPr>
            <a:r>
              <a:rPr lang="en-gb" sz="700" b="0" cap="all">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r>
              <a:rPr lang="en-gb" sz="700" b="0" cap="all">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rtlCol="0" anchor="t" anchorCtr="0">
            <a:spAutoFit/>
          </a:bodyPr>
          <a:lstStyle/>
          <a:p>
            <a:pPr algn="l" rtl="0">
              <a:lnSpc>
                <a:spcPct val="95000"/>
              </a:lnSpc>
              <a:defRPr/>
            </a:pPr>
            <a:r>
              <a:rPr lang="en-gb" sz="700" b="0" cap="all">
                <a:solidFill>
                  <a:schemeClr val="bg1"/>
                </a:solidFill>
                <a:latin typeface="+mn-lt"/>
              </a:rPr>
              <a:t>NAVN</a:t>
            </a:r>
          </a:p>
        </p:txBody>
      </p:sp>
      <p:pic>
        <p:nvPicPr>
          <p:cNvPr id="17" name="Au logo"/>
          <p:cNvPicPr>
            <a:picLocks noChangeAspect="1"/>
          </p:cNvPicPr>
          <p:nvPr userDrawn="1"/>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614507352" name="SecondaryLogo"/>
          <p:cNvPicPr>
            <a:picLocks noChangeAspect="1"/>
          </p:cNvPicPr>
          <p:nvPr/>
        </p:nvPicPr>
        <p:blipFill>
          <a:blip r:embed="rId4">
            <a:duotone>
              <a:prstClr val="black"/>
              <a:schemeClr val="accent1">
                <a:tint val="45000"/>
                <a:satMod val="400000"/>
              </a:schemeClr>
            </a:duotone>
          </a:blip>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9" y="3140968"/>
            <a:ext cx="10220325" cy="1800200"/>
          </a:xfrm>
        </p:spPr>
        <p:txBody>
          <a:bodyPr rtlCol="0"/>
          <a:lstStyle>
            <a:lvl1pPr marL="0" indent="0" algn="l">
              <a:lnSpc>
                <a:spcPct val="90000"/>
              </a:lnSpc>
              <a:spcBef>
                <a:spcPts val="0"/>
              </a:spcBef>
              <a:buSzPct val="250000"/>
              <a:buFontTx/>
              <a:buNone/>
              <a:defRPr sz="4999" b="0">
                <a:solidFill>
                  <a:schemeClr val="bg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9" y="1958977"/>
            <a:ext cx="10220325" cy="1187873"/>
          </a:xfrm>
        </p:spPr>
        <p:txBody>
          <a:bodyPr rtlCol="0"/>
          <a:lstStyle>
            <a:lvl1pPr marL="0" indent="0" algn="l">
              <a:lnSpc>
                <a:spcPct val="90000"/>
              </a:lnSpc>
              <a:spcBef>
                <a:spcPts val="0"/>
              </a:spcBef>
              <a:buSzPct val="250000"/>
              <a:buFontTx/>
              <a:buNone/>
              <a:defRPr sz="7998"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Indsæt tal</a:t>
            </a:r>
          </a:p>
        </p:txBody>
      </p:sp>
      <p:sp>
        <p:nvSpPr>
          <p:cNvPr id="7" name="TextBox 8">
            <a:extLst>
              <a:ext uri="{FF2B5EF4-FFF2-40B4-BE49-F238E27FC236}">
                <a16:creationId xmlns:a16="http://schemas.microsoft.com/office/drawing/2014/main" id="{8AE98E6A-7C3F-D374-7D84-C4C452240E2C}"/>
              </a:ext>
            </a:extLst>
          </p:cNvPr>
          <p:cNvSpPr txBox="1"/>
          <p:nvPr userDrawn="1"/>
        </p:nvSpPr>
        <p:spPr>
          <a:xfrm>
            <a:off x="-2114500" y="3288986"/>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en-gb"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432282074"/>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04800" y="316800"/>
            <a:ext cx="11571600" cy="55836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8" name="Slide Number Placeholder 7"/>
          <p:cNvSpPr>
            <a:spLocks noGrp="1"/>
          </p:cNvSpPr>
          <p:nvPr>
            <p:ph type="sldNum" sz="quarter" idx="14"/>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18-08-2024</a:t>
            </a:r>
          </a:p>
        </p:txBody>
      </p:sp>
      <p:sp>
        <p:nvSpPr>
          <p:cNvPr id="7" name="Footer Placeholder 6" hidden="1"/>
          <p:cNvSpPr>
            <a:spLocks noGrp="1"/>
          </p:cNvSpPr>
          <p:nvPr>
            <p:ph type="ftr" sz="quarter" idx="13"/>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400845773"/>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rtlCol="0"/>
          <a:lstStyle>
            <a:lvl1pPr marL="0" indent="0">
              <a:buFontTx/>
              <a:buNone/>
              <a:defRPr b="0"/>
            </a:lvl1pPr>
          </a:lstStyle>
          <a:p>
            <a:pPr rtl="0"/>
            <a:r>
              <a:rPr lang="en-gb"/>
              <a:t>Klik her og tilføj billede via Templafy billedbibliotek</a:t>
            </a:r>
          </a:p>
        </p:txBody>
      </p:sp>
      <p:sp>
        <p:nvSpPr>
          <p:cNvPr id="8" name="Slide Number Placeholder 7"/>
          <p:cNvSpPr>
            <a:spLocks noGrp="1"/>
          </p:cNvSpPr>
          <p:nvPr>
            <p:ph type="sldNum" sz="quarter" idx="14"/>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18-08-2024</a:t>
            </a:r>
          </a:p>
        </p:txBody>
      </p:sp>
      <p:sp>
        <p:nvSpPr>
          <p:cNvPr id="7" name="Footer Placeholder 6" hidden="1"/>
          <p:cNvSpPr>
            <a:spLocks noGrp="1"/>
          </p:cNvSpPr>
          <p:nvPr>
            <p:ph type="ftr" sz="quarter" idx="13"/>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47993606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tex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15097"/>
            <a:ext cx="12200490" cy="6842905"/>
          </a:xfrm>
          <a:solidFill>
            <a:schemeClr val="bg1">
              <a:lumMod val="85000"/>
            </a:schemeClr>
          </a:solidFill>
        </p:spPr>
        <p:txBody>
          <a:bodyPr rtlCol="0"/>
          <a:lstStyle>
            <a:lvl1pPr marL="0" indent="0">
              <a:buFontTx/>
              <a:buNone/>
              <a:defRPr b="0"/>
            </a:lvl1pPr>
          </a:lstStyle>
          <a:p>
            <a:pPr rtl="0"/>
            <a:r>
              <a:rPr lang="en-gb"/>
              <a:t>Klik her og tilføj billede via Templafy billedbibliotek</a:t>
            </a:r>
          </a:p>
        </p:txBody>
      </p:sp>
      <p:sp>
        <p:nvSpPr>
          <p:cNvPr id="6" name="Date Placeholder 5" hidden="1"/>
          <p:cNvSpPr>
            <a:spLocks noGrp="1"/>
          </p:cNvSpPr>
          <p:nvPr>
            <p:ph type="dt" sz="half" idx="12"/>
          </p:nvPr>
        </p:nvSpPr>
        <p:spPr/>
        <p:txBody>
          <a:bodyPr rtlCol="0"/>
          <a:lstStyle/>
          <a:p>
            <a:pPr rtl="0"/>
            <a:r>
              <a:rPr lang="da-DK"/>
              <a:t>12-12-2025</a:t>
            </a:r>
            <a:r>
              <a:rPr lang="en-gb"/>
              <a:t>18-08-2024</a:t>
            </a:r>
          </a:p>
        </p:txBody>
      </p:sp>
      <p:sp>
        <p:nvSpPr>
          <p:cNvPr id="7" name="Footer Placeholder 6" hidden="1"/>
          <p:cNvSpPr>
            <a:spLocks noGrp="1"/>
          </p:cNvSpPr>
          <p:nvPr>
            <p:ph type="ftr" sz="quarter" idx="13"/>
          </p:nvPr>
        </p:nvSpPr>
        <p:spPr>
          <a:xfrm>
            <a:off x="0" y="7020000"/>
            <a:ext cx="0" cy="0"/>
          </a:xfrm>
          <a:prstGeom prst="rect">
            <a:avLst/>
          </a:prstGeom>
        </p:spPr>
        <p:txBody>
          <a:bodyPr rtlCol="0"/>
          <a:lstStyle/>
          <a:p>
            <a:pPr rtl="0"/>
            <a:endParaRPr lang="da-DK"/>
          </a:p>
        </p:txBody>
      </p:sp>
      <p:sp>
        <p:nvSpPr>
          <p:cNvPr id="5" name="Text Placeholder 2">
            <a:extLst>
              <a:ext uri="{FF2B5EF4-FFF2-40B4-BE49-F238E27FC236}">
                <a16:creationId xmlns:a16="http://schemas.microsoft.com/office/drawing/2014/main" id="{1FB32875-847E-8263-8860-F349AB225C61}"/>
              </a:ext>
            </a:extLst>
          </p:cNvPr>
          <p:cNvSpPr>
            <a:spLocks noGrp="1"/>
          </p:cNvSpPr>
          <p:nvPr>
            <p:ph type="body" sz="quarter" idx="16" hasCustomPrompt="1"/>
          </p:nvPr>
        </p:nvSpPr>
        <p:spPr>
          <a:xfrm>
            <a:off x="1005390" y="1958977"/>
            <a:ext cx="10200774" cy="2406129"/>
          </a:xfrm>
        </p:spPr>
        <p:txBody>
          <a:bodyPr rtlCol="0"/>
          <a:lstStyle>
            <a:lvl1pPr marL="0" indent="0" algn="l">
              <a:lnSpc>
                <a:spcPct val="100000"/>
              </a:lnSpc>
              <a:spcBef>
                <a:spcPts val="0"/>
              </a:spcBef>
              <a:buSzPct val="250000"/>
              <a:buFontTx/>
              <a:buNone/>
              <a:defRPr sz="5998"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rtl="0"/>
            <a:r>
              <a:rPr lang="en-gb"/>
              <a:t>Klik for at indsætte tekst</a:t>
            </a:r>
          </a:p>
        </p:txBody>
      </p:sp>
      <p:sp>
        <p:nvSpPr>
          <p:cNvPr id="9" name="TextBox 14">
            <a:extLst>
              <a:ext uri="{FF2B5EF4-FFF2-40B4-BE49-F238E27FC236}">
                <a16:creationId xmlns:a16="http://schemas.microsoft.com/office/drawing/2014/main" id="{F18146A3-DF8B-4368-3C6D-76DBC005B016}"/>
              </a:ext>
            </a:extLst>
          </p:cNvPr>
          <p:cNvSpPr txBox="1"/>
          <p:nvPr userDrawn="1"/>
        </p:nvSpPr>
        <p:spPr>
          <a:xfrm>
            <a:off x="-1973598" y="3082506"/>
            <a:ext cx="1825892" cy="923330"/>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Juster evt billedets farve</a:t>
            </a:r>
            <a:br>
              <a:rPr lang="da-DK" sz="1000" baseline="0" noProof="1">
                <a:solidFill>
                  <a:schemeClr val="tx1">
                    <a:lumMod val="75000"/>
                    <a:lumOff val="25000"/>
                  </a:schemeClr>
                </a:solidFill>
              </a:rPr>
            </a:br>
            <a:r>
              <a:rPr lang="en-gb" sz="1000" noProof="1">
                <a:solidFill>
                  <a:schemeClr val="tx1">
                    <a:lumMod val="75000"/>
                    <a:lumOff val="25000"/>
                  </a:schemeClr>
                </a:solidFill>
              </a:rPr>
              <a:t>med din temafarve</a:t>
            </a:r>
            <a:br>
              <a:rPr lang="da-DK" sz="1000" baseline="0" noProof="1">
                <a:solidFill>
                  <a:schemeClr val="tx1">
                    <a:lumMod val="75000"/>
                    <a:lumOff val="25000"/>
                  </a:schemeClr>
                </a:solidFill>
              </a:rPr>
            </a:br>
            <a:r>
              <a:rPr lang="en-gb" sz="1000" noProof="1">
                <a:solidFill>
                  <a:schemeClr val="tx1">
                    <a:lumMod val="75000"/>
                    <a:lumOff val="25000"/>
                  </a:schemeClr>
                </a:solidFill>
              </a:rPr>
              <a:t>under  Format &gt; Farve</a:t>
            </a:r>
          </a:p>
          <a:p>
            <a:pPr algn="r" rtl="0">
              <a:lnSpc>
                <a:spcPct val="100000"/>
              </a:lnSpc>
            </a:pPr>
            <a:endParaRPr lang="da-DK" sz="1000" baseline="0" noProof="1">
              <a:solidFill>
                <a:schemeClr val="tx1">
                  <a:lumMod val="75000"/>
                  <a:lumOff val="25000"/>
                </a:schemeClr>
              </a:solidFill>
            </a:endParaRPr>
          </a:p>
          <a:p>
            <a:pPr algn="r" rtl="0">
              <a:lnSpc>
                <a:spcPct val="100000"/>
              </a:lnSpc>
            </a:pPr>
            <a:r>
              <a:rPr lang="en-gb" sz="1000" noProof="1">
                <a:solidFill>
                  <a:schemeClr val="tx1">
                    <a:lumMod val="75000"/>
                    <a:lumOff val="25000"/>
                  </a:schemeClr>
                </a:solidFill>
              </a:rPr>
              <a:t>Vær obs på at der er god kontrast mellem tekst og billede</a:t>
            </a:r>
            <a:endParaRPr lang="da-DK" sz="4798"/>
          </a:p>
        </p:txBody>
      </p:sp>
    </p:spTree>
    <p:extLst>
      <p:ext uri="{BB962C8B-B14F-4D97-AF65-F5344CB8AC3E}">
        <p14:creationId xmlns:p14="http://schemas.microsoft.com/office/powerpoint/2010/main" val="342624970"/>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5" y="316800"/>
            <a:ext cx="5649175" cy="55836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5" name="Picture Placeholder 2"/>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Klik her og tilføj billede via Templafy billedbibliotek</a:t>
            </a:r>
          </a:p>
        </p:txBody>
      </p:sp>
      <p:sp>
        <p:nvSpPr>
          <p:cNvPr id="9" name="Slide Number Placeholder 8"/>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3"/>
          </p:nvPr>
        </p:nvSpPr>
        <p:spPr/>
        <p:txBody>
          <a:bodyPr rtlCol="0"/>
          <a:lstStyle/>
          <a:p>
            <a:pPr rtl="0"/>
            <a:r>
              <a:rPr lang="da-DK"/>
              <a:t>12-12-2025</a:t>
            </a:r>
            <a:r>
              <a:rPr lang="en-gb"/>
              <a:t>18-08-2024</a:t>
            </a:r>
          </a:p>
        </p:txBody>
      </p:sp>
      <p:sp>
        <p:nvSpPr>
          <p:cNvPr id="8" name="Footer Placeholder 7" hidden="1"/>
          <p:cNvSpPr>
            <a:spLocks noGrp="1"/>
          </p:cNvSpPr>
          <p:nvPr>
            <p:ph type="ftr" sz="quarter" idx="14"/>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40909642"/>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pictures full pa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32AF5F5-2757-C1D7-0411-64772C7AC3F3}"/>
              </a:ext>
            </a:extLst>
          </p:cNvPr>
          <p:cNvSpPr/>
          <p:nvPr userDrawn="1"/>
        </p:nvSpPr>
        <p:spPr bwMode="auto">
          <a:xfrm>
            <a:off x="-31923" y="2"/>
            <a:ext cx="12188826" cy="68360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4" name="Picture Placeholder 1"/>
          <p:cNvSpPr>
            <a:spLocks noGrp="1"/>
          </p:cNvSpPr>
          <p:nvPr>
            <p:ph type="pic" sz="quarter" idx="11" hasCustomPrompt="1"/>
          </p:nvPr>
        </p:nvSpPr>
        <p:spPr>
          <a:xfrm>
            <a:off x="304800" y="316801"/>
            <a:ext cx="5656800" cy="6241163"/>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5" name="Picture Placeholder 2"/>
          <p:cNvSpPr>
            <a:spLocks noGrp="1"/>
          </p:cNvSpPr>
          <p:nvPr>
            <p:ph type="pic" sz="quarter" idx="12" hasCustomPrompt="1"/>
          </p:nvPr>
        </p:nvSpPr>
        <p:spPr>
          <a:xfrm>
            <a:off x="6231600" y="316800"/>
            <a:ext cx="5644800" cy="6241162"/>
          </a:xfrm>
        </p:spPr>
        <p:txBody>
          <a:bodyPr rtlCol="0"/>
          <a:lstStyle>
            <a:lvl1pPr marL="0" indent="0">
              <a:buFontTx/>
              <a:buNone/>
              <a:defRPr b="0"/>
            </a:lvl1pPr>
          </a:lstStyle>
          <a:p>
            <a:pPr rtl="0"/>
            <a:r>
              <a:rPr lang="en-gb"/>
              <a:t>Klik her og tilføj billede via Templafy billedbibliotek</a:t>
            </a:r>
          </a:p>
        </p:txBody>
      </p:sp>
      <p:sp>
        <p:nvSpPr>
          <p:cNvPr id="9" name="Slide Number Placeholder 8"/>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3"/>
          </p:nvPr>
        </p:nvSpPr>
        <p:spPr/>
        <p:txBody>
          <a:bodyPr rtlCol="0"/>
          <a:lstStyle/>
          <a:p>
            <a:pPr rtl="0"/>
            <a:r>
              <a:rPr lang="da-DK"/>
              <a:t>12-12-2025</a:t>
            </a:r>
            <a:r>
              <a:rPr lang="en-gb"/>
              <a:t>18-08-2024</a:t>
            </a:r>
          </a:p>
        </p:txBody>
      </p:sp>
      <p:sp>
        <p:nvSpPr>
          <p:cNvPr id="8" name="Footer Placeholder 7" hidden="1"/>
          <p:cNvSpPr>
            <a:spLocks noGrp="1"/>
          </p:cNvSpPr>
          <p:nvPr>
            <p:ph type="ftr" sz="quarter" idx="14"/>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991480564"/>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5" y="316800"/>
            <a:ext cx="5649175" cy="26532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7" name="Picture Placeholder 2"/>
          <p:cNvSpPr>
            <a:spLocks noGrp="1"/>
          </p:cNvSpPr>
          <p:nvPr>
            <p:ph type="pic" sz="quarter" idx="13" hasCustomPrompt="1"/>
          </p:nvPr>
        </p:nvSpPr>
        <p:spPr>
          <a:xfrm>
            <a:off x="312424" y="3237372"/>
            <a:ext cx="5649176" cy="2653200"/>
          </a:xfrm>
        </p:spPr>
        <p:txBody>
          <a:bodyPr rtlCol="0"/>
          <a:lstStyle>
            <a:lvl1pPr marL="0" indent="0">
              <a:buFontTx/>
              <a:buNone/>
              <a:defRPr b="0"/>
            </a:lvl1pPr>
          </a:lstStyle>
          <a:p>
            <a:pPr rtl="0"/>
            <a:r>
              <a:rPr lang="en-gb"/>
              <a:t>Klik her og tilføj billede via Templafy billedbibliotek</a:t>
            </a:r>
          </a:p>
        </p:txBody>
      </p:sp>
      <p:sp>
        <p:nvSpPr>
          <p:cNvPr id="5" name="Picture Placeholder 3"/>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Klik her og tilføj billede via Templafy billedbibliotek</a:t>
            </a:r>
          </a:p>
        </p:txBody>
      </p:sp>
      <p:sp>
        <p:nvSpPr>
          <p:cNvPr id="10" name="Slide Number Placeholder 9"/>
          <p:cNvSpPr>
            <a:spLocks noGrp="1"/>
          </p:cNvSpPr>
          <p:nvPr>
            <p:ph type="sldNum" sz="quarter" idx="16"/>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18-08-2024</a:t>
            </a:r>
          </a:p>
        </p:txBody>
      </p:sp>
      <p:sp>
        <p:nvSpPr>
          <p:cNvPr id="9" name="Footer Placeholder 8" hidden="1"/>
          <p:cNvSpPr>
            <a:spLocks noGrp="1"/>
          </p:cNvSpPr>
          <p:nvPr>
            <p:ph type="ftr" sz="quarter" idx="15"/>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834598437"/>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04800" y="316800"/>
            <a:ext cx="5656800" cy="55836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4" name="Picture Placeholder 2"/>
          <p:cNvSpPr>
            <a:spLocks noGrp="1"/>
          </p:cNvSpPr>
          <p:nvPr>
            <p:ph type="pic" sz="quarter" idx="11" hasCustomPrompt="1"/>
          </p:nvPr>
        </p:nvSpPr>
        <p:spPr>
          <a:xfrm>
            <a:off x="6231600" y="316800"/>
            <a:ext cx="5644800" cy="2653200"/>
          </a:xfrm>
        </p:spPr>
        <p:txBody>
          <a:bodyPr rtlCol="0"/>
          <a:lstStyle>
            <a:lvl1pPr marL="0" indent="0">
              <a:buFontTx/>
              <a:buNone/>
              <a:defRPr b="0"/>
            </a:lvl1pPr>
          </a:lstStyle>
          <a:p>
            <a:pPr rtl="0"/>
            <a:r>
              <a:rPr lang="en-gb"/>
              <a:t>Klik her og tilføj billede via Templafy billedbibliotek</a:t>
            </a:r>
          </a:p>
        </p:txBody>
      </p:sp>
      <p:sp>
        <p:nvSpPr>
          <p:cNvPr id="7" name="Picture Placeholder 3"/>
          <p:cNvSpPr>
            <a:spLocks noGrp="1"/>
          </p:cNvSpPr>
          <p:nvPr>
            <p:ph type="pic" sz="quarter" idx="13" hasCustomPrompt="1"/>
          </p:nvPr>
        </p:nvSpPr>
        <p:spPr>
          <a:xfrm>
            <a:off x="6231600" y="3237372"/>
            <a:ext cx="5644800" cy="2653200"/>
          </a:xfrm>
        </p:spPr>
        <p:txBody>
          <a:bodyPr rtlCol="0"/>
          <a:lstStyle>
            <a:lvl1pPr marL="0" indent="0">
              <a:buFontTx/>
              <a:buNone/>
              <a:defRPr b="0"/>
            </a:lvl1pPr>
          </a:lstStyle>
          <a:p>
            <a:pPr rtl="0"/>
            <a:r>
              <a:rPr lang="en-gb"/>
              <a:t>Klik her og tilføj billede via Templafy billedbibliotek</a:t>
            </a:r>
          </a:p>
        </p:txBody>
      </p:sp>
      <p:sp>
        <p:nvSpPr>
          <p:cNvPr id="10" name="Slide Number Placeholder 9"/>
          <p:cNvSpPr>
            <a:spLocks noGrp="1"/>
          </p:cNvSpPr>
          <p:nvPr>
            <p:ph type="sldNum" sz="quarter" idx="16"/>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18-08-2024</a:t>
            </a:r>
          </a:p>
        </p:txBody>
      </p:sp>
      <p:sp>
        <p:nvSpPr>
          <p:cNvPr id="9" name="Footer Placeholder 8" hidden="1"/>
          <p:cNvSpPr>
            <a:spLocks noGrp="1"/>
          </p:cNvSpPr>
          <p:nvPr>
            <p:ph type="ftr" sz="quarter" idx="15"/>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39700805"/>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hasCustomPrompt="1"/>
          </p:nvPr>
        </p:nvSpPr>
        <p:spPr>
          <a:xfrm>
            <a:off x="307180" y="328613"/>
            <a:ext cx="11574463" cy="6252884"/>
          </a:xfrm>
        </p:spPr>
        <p:txBody>
          <a:bodyPr rtlCol="0"/>
          <a:lstStyle/>
          <a:p>
            <a:pPr lvl="0" rtl="0"/>
            <a:r>
              <a:rPr lang="en-gb"/>
              <a:t>Klik for at indsætte indhold</a:t>
            </a:r>
          </a:p>
          <a:p>
            <a:pPr lvl="1" rtl="0"/>
            <a:r>
              <a:rPr lang="en-gb"/>
              <a:t>Andet niveau</a:t>
            </a:r>
          </a:p>
          <a:p>
            <a:pPr lvl="2" rtl="0"/>
            <a:r>
              <a:rPr lang="en-gb"/>
              <a:t>Tredje niveau</a:t>
            </a:r>
          </a:p>
          <a:p>
            <a:pPr lvl="3" rtl="0"/>
            <a:r>
              <a:rPr lang="en-gb"/>
              <a:t>Fjerde niveau</a:t>
            </a:r>
          </a:p>
          <a:p>
            <a:pPr lvl="4" rtl="0"/>
            <a:r>
              <a:rPr lang="en-gb"/>
              <a:t>Femte niveau</a:t>
            </a:r>
          </a:p>
        </p:txBody>
      </p:sp>
      <p:sp>
        <p:nvSpPr>
          <p:cNvPr id="8" name="Slide Number Placeholder 7"/>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7" name="Footer Placeholder 6" hidden="1"/>
          <p:cNvSpPr>
            <a:spLocks noGrp="1"/>
          </p:cNvSpPr>
          <p:nvPr>
            <p:ph type="ftr" sz="quarter" idx="14"/>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79063392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rtlCol="0"/>
          <a:lstStyle>
            <a:lvl1pPr marL="0" indent="0">
              <a:buFontTx/>
              <a:buNone/>
              <a:defRPr b="0"/>
            </a:lvl1pPr>
          </a:lstStyle>
          <a:p>
            <a:pPr rtl="0"/>
            <a:r>
              <a:rPr lang="en-gb"/>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p>
        </p:txBody>
      </p:sp>
      <p:sp>
        <p:nvSpPr>
          <p:cNvPr id="7" name="Footer Placeholder 6"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15349476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tx1"/>
                </a:solidFill>
              </a:defRPr>
            </a:lvl1pPr>
          </a:lstStyle>
          <a:p>
            <a:pPr rtl="0"/>
            <a:r>
              <a:rPr lang="en-gb"/>
              <a:t>Klik for at </a:t>
            </a:r>
            <a:br>
              <a:rPr lang="da-DK"/>
            </a:br>
            <a:r>
              <a:rPr lang="en-gb"/>
              <a:t>indsætte titel</a:t>
            </a:r>
          </a:p>
        </p:txBody>
      </p:sp>
      <p:sp>
        <p:nvSpPr>
          <p:cNvPr id="6" name="TextBox 5"/>
          <p:cNvSpPr txBox="1"/>
          <p:nvPr userDrawn="1"/>
        </p:nvSpPr>
        <p:spPr>
          <a:xfrm>
            <a:off x="-2160354" y="1022478"/>
            <a:ext cx="2012649" cy="473425"/>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88272679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4" name="Footer Placeholder 3"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612506265"/>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ontact inf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6" name="Pladsholder til tekst 5">
            <a:extLst>
              <a:ext uri="{FF2B5EF4-FFF2-40B4-BE49-F238E27FC236}">
                <a16:creationId xmlns:a16="http://schemas.microsoft.com/office/drawing/2014/main" id="{23936382-D4B8-6A03-FACB-4B78070E00B6}"/>
              </a:ext>
            </a:extLst>
          </p:cNvPr>
          <p:cNvSpPr>
            <a:spLocks noGrp="1"/>
          </p:cNvSpPr>
          <p:nvPr>
            <p:ph type="body" sz="quarter" idx="13" hasCustomPrompt="1"/>
          </p:nvPr>
        </p:nvSpPr>
        <p:spPr>
          <a:xfrm>
            <a:off x="967978" y="2349276"/>
            <a:ext cx="10238120" cy="3455988"/>
          </a:xfrm>
        </p:spPr>
        <p:txBody>
          <a:bodyPr rtlCol="0"/>
          <a:lstStyle>
            <a:lvl1pPr>
              <a:defRPr sz="3999" b="1">
                <a:solidFill>
                  <a:schemeClr val="bg1"/>
                </a:solidFill>
              </a:defRPr>
            </a:lvl1pPr>
          </a:lstStyle>
          <a:p>
            <a:pPr lvl="0" rtl="0"/>
            <a:r>
              <a:rPr lang="en-gb"/>
              <a:t>Klik for at tilføje navn </a:t>
            </a:r>
            <a:br>
              <a:rPr lang="da-DK"/>
            </a:br>
            <a:r>
              <a:rPr lang="en-gb"/>
              <a:t>og info på afsender</a:t>
            </a:r>
          </a:p>
        </p:txBody>
      </p:sp>
      <p:sp>
        <p:nvSpPr>
          <p:cNvPr id="5" name="Date Placeholder 4" hidden="1"/>
          <p:cNvSpPr>
            <a:spLocks noGrp="1"/>
          </p:cNvSpPr>
          <p:nvPr>
            <p:ph type="dt" sz="half" idx="10"/>
          </p:nvPr>
        </p:nvSpPr>
        <p:spPr/>
        <p:txBody>
          <a:bodyPr rtlCol="0"/>
          <a:lstStyle/>
          <a:p>
            <a:pPr rtl="0"/>
            <a:r>
              <a:rPr lang="da-DK"/>
              <a:t>12-12-2025</a:t>
            </a:r>
            <a:r>
              <a:rPr lang="en-gb"/>
              <a:t>18-08-2024</a:t>
            </a:r>
          </a:p>
        </p:txBody>
      </p:sp>
      <p:sp>
        <p:nvSpPr>
          <p:cNvPr id="7"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9" name="Slide Number Placeholder 8" hidden="1"/>
          <p:cNvSpPr>
            <a:spLocks noGrp="1"/>
          </p:cNvSpPr>
          <p:nvPr>
            <p:ph type="sldNum" sz="quarter" idx="12"/>
          </p:nvPr>
        </p:nvSpPr>
        <p:spPr>
          <a:xfrm>
            <a:off x="0" y="7020002"/>
            <a:ext cx="0" cy="73385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
        <p:nvSpPr>
          <p:cNvPr id="10" name="OFF_logo2Computed">
            <a:extLst>
              <a:ext uri="{FF2B5EF4-FFF2-40B4-BE49-F238E27FC236}">
                <a16:creationId xmlns:a16="http://schemas.microsoft.com/office/drawing/2014/main" id="{69645D9B-C2CF-73D0-42A6-B079A1FF8478}"/>
              </a:ext>
            </a:extLst>
          </p:cNvPr>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11" name="OFF_logo1Computed">
            <a:extLst>
              <a:ext uri="{FF2B5EF4-FFF2-40B4-BE49-F238E27FC236}">
                <a16:creationId xmlns:a16="http://schemas.microsoft.com/office/drawing/2014/main" id="{DEE90FB4-382B-63E6-F6B2-D64235EA20F8}"/>
              </a:ext>
            </a:extLst>
          </p:cNvPr>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sp>
        <p:nvSpPr>
          <p:cNvPr id="12" name="Date_DateCustomA">
            <a:extLst>
              <a:ext uri="{FF2B5EF4-FFF2-40B4-BE49-F238E27FC236}">
                <a16:creationId xmlns:a16="http://schemas.microsoft.com/office/drawing/2014/main" id="{AD28D9C7-26B7-783C-5EFE-9BB253AAA726}"/>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rtlCol="0" anchor="t" anchorCtr="0">
            <a:spAutoFit/>
          </a:bodyPr>
          <a:lstStyle/>
          <a:p>
            <a:pPr algn="r" rtl="0">
              <a:lnSpc>
                <a:spcPct val="95000"/>
              </a:lnSpc>
              <a:defRPr/>
            </a:pPr>
            <a:r>
              <a:rPr lang="en-gb" sz="700" b="0" cap="all">
                <a:solidFill>
                  <a:schemeClr val="bg1"/>
                </a:solidFill>
                <a:latin typeface="+mn-lt"/>
              </a:rPr>
              <a:t>DATO</a:t>
            </a:r>
          </a:p>
        </p:txBody>
      </p:sp>
      <p:sp>
        <p:nvSpPr>
          <p:cNvPr id="13" name="USR_Title">
            <a:extLst>
              <a:ext uri="{FF2B5EF4-FFF2-40B4-BE49-F238E27FC236}">
                <a16:creationId xmlns:a16="http://schemas.microsoft.com/office/drawing/2014/main" id="{DB0D16C8-7603-CE82-B74B-D34DADAD4DD6}"/>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rtlCol="0" anchor="t" anchorCtr="0">
            <a:spAutoFit/>
          </a:bodyPr>
          <a:lstStyle/>
          <a:p>
            <a:pPr algn="l" rtl="0">
              <a:lnSpc>
                <a:spcPct val="95000"/>
              </a:lnSpc>
              <a:defRPr/>
            </a:pPr>
            <a:r>
              <a:rPr lang="en-gb" sz="700" b="0" cap="all">
                <a:solidFill>
                  <a:schemeClr val="bg1"/>
                </a:solidFill>
                <a:latin typeface="+mn-lt"/>
              </a:rPr>
              <a:t>TITEL</a:t>
            </a:r>
          </a:p>
        </p:txBody>
      </p:sp>
      <p:sp>
        <p:nvSpPr>
          <p:cNvPr id="14" name="FLD_Event">
            <a:extLst>
              <a:ext uri="{FF2B5EF4-FFF2-40B4-BE49-F238E27FC236}">
                <a16:creationId xmlns:a16="http://schemas.microsoft.com/office/drawing/2014/main" id="{A07F041F-669D-4EEA-12C8-48DBD35333E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r>
              <a:rPr lang="en-gb" sz="700" b="0" cap="all">
                <a:solidFill>
                  <a:schemeClr val="bg1"/>
                </a:solidFill>
                <a:latin typeface="+mn-lt"/>
              </a:rPr>
              <a:t>TITEL</a:t>
            </a:r>
          </a:p>
        </p:txBody>
      </p:sp>
      <p:sp>
        <p:nvSpPr>
          <p:cNvPr id="15" name="USR_Name">
            <a:extLst>
              <a:ext uri="{FF2B5EF4-FFF2-40B4-BE49-F238E27FC236}">
                <a16:creationId xmlns:a16="http://schemas.microsoft.com/office/drawing/2014/main" id="{6910C27C-48FD-BBB4-F70B-7DF8A7FEAB24}"/>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rtlCol="0" anchor="t" anchorCtr="0">
            <a:spAutoFit/>
          </a:bodyPr>
          <a:lstStyle/>
          <a:p>
            <a:pPr algn="l" rtl="0">
              <a:lnSpc>
                <a:spcPct val="95000"/>
              </a:lnSpc>
              <a:defRPr/>
            </a:pPr>
            <a:r>
              <a:rPr lang="en-gb" sz="700" b="0" cap="all">
                <a:solidFill>
                  <a:schemeClr val="bg1"/>
                </a:solidFill>
                <a:latin typeface="+mn-lt"/>
              </a:rPr>
              <a:t>NAVN</a:t>
            </a:r>
          </a:p>
        </p:txBody>
      </p:sp>
      <p:pic>
        <p:nvPicPr>
          <p:cNvPr id="16" name="Au logo">
            <a:extLst>
              <a:ext uri="{FF2B5EF4-FFF2-40B4-BE49-F238E27FC236}">
                <a16:creationId xmlns:a16="http://schemas.microsoft.com/office/drawing/2014/main" id="{21D938F2-1BB3-940B-2092-AA736456B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7" name="Billede 16">
            <a:extLst>
              <a:ext uri="{FF2B5EF4-FFF2-40B4-BE49-F238E27FC236}">
                <a16:creationId xmlns:a16="http://schemas.microsoft.com/office/drawing/2014/main" id="{29FE7F52-51AA-FD02-3980-B49F21F2E3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18" name="SecondaryLogo">
            <a:extLst>
              <a:ext uri="{FF2B5EF4-FFF2-40B4-BE49-F238E27FC236}">
                <a16:creationId xmlns:a16="http://schemas.microsoft.com/office/drawing/2014/main" id="{17DF4D01-735F-599A-185E-8BAA75691A6E}"/>
              </a:ext>
            </a:extLst>
          </p:cNvPr>
          <p:cNvPicPr>
            <a:picLocks noChangeAspect="1"/>
          </p:cNvPicPr>
          <p:nvPr userDrawn="1"/>
        </p:nvPicPr>
        <p:blipFill>
          <a:blip r:embed="rId4"/>
          <a:stretch>
            <a:fillRect/>
          </a:stretch>
        </p:blipFill>
        <p:spPr>
          <a:xfrm>
            <a:off x="10206001" y="5997600"/>
            <a:ext cx="1658237" cy="558000"/>
          </a:xfrm>
          <a:prstGeom prst="rect">
            <a:avLst/>
          </a:prstGeom>
        </p:spPr>
      </p:pic>
      <p:sp>
        <p:nvSpPr>
          <p:cNvPr id="19" name="Slide Number Placeholder 3">
            <a:extLst>
              <a:ext uri="{FF2B5EF4-FFF2-40B4-BE49-F238E27FC236}">
                <a16:creationId xmlns:a16="http://schemas.microsoft.com/office/drawing/2014/main" id="{6BF279D5-8765-A372-AC1A-A142BC408C3F}"/>
              </a:ext>
            </a:extLst>
          </p:cNvPr>
          <p:cNvSpPr txBox="1">
            <a:spLocks/>
          </p:cNvSpPr>
          <p:nvPr userDrawn="1"/>
        </p:nvSpPr>
        <p:spPr bwMode="auto">
          <a:xfrm>
            <a:off x="11807992" y="6581497"/>
            <a:ext cx="252000" cy="13542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defPPr>
              <a:defRPr lang="en-US"/>
            </a:defPPr>
            <a:lvl1pPr algn="r" rtl="0" fontAlgn="base">
              <a:lnSpc>
                <a:spcPts val="1200"/>
              </a:lnSpc>
              <a:spcBef>
                <a:spcPct val="0"/>
              </a:spcBef>
              <a:spcAft>
                <a:spcPct val="0"/>
              </a:spcAft>
              <a:buFontTx/>
              <a:buNone/>
              <a:defRPr sz="700" kern="1200" spc="40" baseline="0">
                <a:solidFill>
                  <a:schemeClr val="bg1"/>
                </a:solidFill>
                <a:latin typeface="+mn-lt"/>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a:lstStyle>
          <a:p>
            <a:pPr rtl="0">
              <a:defRPr/>
            </a:pPr>
            <a:fld id="{E90C1E0A-682D-40DC-B1EA-26C007FDC330}" type="slidenum">
              <a:rPr lang="da-DK" sz="700" smtClean="0"/>
              <a:pPr rtl="0">
                <a:defRPr/>
              </a:pPr>
              <a:t>‹#›</a:t>
            </a:fld>
            <a:endParaRPr lang="da-DK" sz="700"/>
          </a:p>
        </p:txBody>
      </p:sp>
      <p:sp>
        <p:nvSpPr>
          <p:cNvPr id="21" name="Pladsholder til tekst 20">
            <a:extLst>
              <a:ext uri="{FF2B5EF4-FFF2-40B4-BE49-F238E27FC236}">
                <a16:creationId xmlns:a16="http://schemas.microsoft.com/office/drawing/2014/main" id="{C44E4B1B-DF45-7F4B-6847-A79BE485DA08}"/>
              </a:ext>
            </a:extLst>
          </p:cNvPr>
          <p:cNvSpPr>
            <a:spLocks noGrp="1"/>
          </p:cNvSpPr>
          <p:nvPr>
            <p:ph type="body" sz="quarter" idx="14" hasCustomPrompt="1"/>
          </p:nvPr>
        </p:nvSpPr>
        <p:spPr>
          <a:xfrm>
            <a:off x="985838" y="1874614"/>
            <a:ext cx="10221324" cy="402258"/>
          </a:xfrm>
        </p:spPr>
        <p:txBody>
          <a:bodyPr rtlCol="0"/>
          <a:lstStyle>
            <a:lvl1pPr>
              <a:defRPr sz="1999">
                <a:solidFill>
                  <a:schemeClr val="bg1"/>
                </a:solidFill>
                <a:latin typeface="AU Passata Light" panose="020B0303030902030804" pitchFamily="34" charset="77"/>
              </a:defRPr>
            </a:lvl1pPr>
            <a:lvl2pPr marL="251924" indent="0">
              <a:buNone/>
              <a:defRPr>
                <a:latin typeface="AU Passata Light" panose="020B0303030902030804" pitchFamily="34" charset="77"/>
              </a:defRPr>
            </a:lvl2pPr>
            <a:lvl3pPr>
              <a:defRPr>
                <a:latin typeface="AU Passata Light" panose="020B0303030902030804" pitchFamily="34" charset="77"/>
              </a:defRPr>
            </a:lvl3pPr>
            <a:lvl4pPr>
              <a:defRPr>
                <a:latin typeface="AU Passata Light" panose="020B0303030902030804" pitchFamily="34" charset="77"/>
              </a:defRPr>
            </a:lvl4pPr>
            <a:lvl5pPr>
              <a:defRPr>
                <a:latin typeface="AU Passata Light" panose="020B0303030902030804" pitchFamily="34" charset="77"/>
              </a:defRPr>
            </a:lvl5pPr>
          </a:lstStyle>
          <a:p>
            <a:pPr lvl="0" rtl="0"/>
            <a:r>
              <a:rPr lang="en-gb"/>
              <a:t>KLIK FOR AT REDIGERE TEKSTTYPOGRAFIERNE I MASTEREN</a:t>
            </a:r>
          </a:p>
        </p:txBody>
      </p:sp>
    </p:spTree>
    <p:extLst>
      <p:ext uri="{BB962C8B-B14F-4D97-AF65-F5344CB8AC3E}">
        <p14:creationId xmlns:p14="http://schemas.microsoft.com/office/powerpoint/2010/main" val="1132188617"/>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5" name="LAN_AUWBreak"/>
          <p:cNvSpPr/>
          <p:nvPr userDrawn="1"/>
        </p:nvSpPr>
        <p:spPr bwMode="auto">
          <a:xfrm>
            <a:off x="6022613" y="2804402"/>
            <a:ext cx="2912657" cy="1293389"/>
          </a:xfrm>
          <a:prstGeom prst="rect">
            <a:avLst/>
          </a:prstGeom>
          <a:noFill/>
          <a:ln w="1778" cap="flat" cmpd="sng" algn="ctr">
            <a:noFill/>
            <a:prstDash val="solid"/>
            <a:round/>
            <a:headEnd type="none" w="med" len="med"/>
            <a:tailEnd type="none" w="med" len="med"/>
          </a:ln>
          <a:effectLst/>
        </p:spPr>
        <p:txBody>
          <a:bodyPr vert="horz" wrap="none" lIns="0" tIns="183552"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3999" b="0" i="0" u="none" strike="noStrike" cap="all" normalizeH="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rtlCol="0"/>
          <a:lstStyle/>
          <a:p>
            <a:pPr rtl="0"/>
            <a:r>
              <a:rPr lang="da-DK"/>
              <a:t>12-12-2025</a:t>
            </a:r>
            <a:r>
              <a:rPr lang="en-gb"/>
              <a:t>18-08-2024</a:t>
            </a:r>
          </a:p>
        </p:txBody>
      </p:sp>
      <p:sp>
        <p:nvSpPr>
          <p:cNvPr id="9"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10" name="Slide Number Placeholder 8" hidden="1"/>
          <p:cNvSpPr>
            <a:spLocks noGrp="1"/>
          </p:cNvSpPr>
          <p:nvPr>
            <p:ph type="sldNum" sz="quarter" idx="12"/>
          </p:nvPr>
        </p:nvSpPr>
        <p:spPr>
          <a:xfrm>
            <a:off x="0" y="7020002"/>
            <a:ext cx="0" cy="73385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3263440034"/>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End slide seal">
    <p:bg>
      <p:bgPr>
        <a:solidFill>
          <a:srgbClr val="004542"/>
        </a:solidFill>
        <a:effectLst/>
      </p:bgPr>
    </p:bg>
    <p:spTree>
      <p:nvGrpSpPr>
        <p:cNvPr id="1" name=""/>
        <p:cNvGrpSpPr/>
        <p:nvPr/>
      </p:nvGrpSpPr>
      <p:grpSpPr>
        <a:xfrm>
          <a:off x="0" y="0"/>
          <a:ext cx="0" cy="0"/>
          <a:chOff x="0" y="0"/>
          <a:chExt cx="0" cy="0"/>
        </a:xfrm>
      </p:grpSpPr>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7" y="2163364"/>
            <a:ext cx="2531272" cy="2531272"/>
          </a:xfrm>
          <a:prstGeom prst="rect">
            <a:avLst/>
          </a:prstGeom>
        </p:spPr>
      </p:pic>
      <p:sp>
        <p:nvSpPr>
          <p:cNvPr id="5" name="Date Placeholder 4" hidden="1"/>
          <p:cNvSpPr>
            <a:spLocks noGrp="1"/>
          </p:cNvSpPr>
          <p:nvPr>
            <p:ph type="dt" sz="half" idx="10"/>
          </p:nvPr>
        </p:nvSpPr>
        <p:spPr/>
        <p:txBody>
          <a:bodyPr rtlCol="0"/>
          <a:lstStyle/>
          <a:p>
            <a:pPr rtl="0"/>
            <a:r>
              <a:rPr lang="da-DK"/>
              <a:t>12-12-2025</a:t>
            </a:r>
            <a:r>
              <a:rPr lang="en-gb"/>
              <a:t>18-08-2024</a:t>
            </a:r>
          </a:p>
        </p:txBody>
      </p:sp>
      <p:sp>
        <p:nvSpPr>
          <p:cNvPr id="7"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9" name="Slide Number Placeholder 8" hidden="1"/>
          <p:cNvSpPr>
            <a:spLocks noGrp="1"/>
          </p:cNvSpPr>
          <p:nvPr>
            <p:ph type="sldNum" sz="quarter" idx="12"/>
          </p:nvPr>
        </p:nvSpPr>
        <p:spPr>
          <a:xfrm>
            <a:off x="0" y="7020002"/>
            <a:ext cx="0" cy="73385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673199834"/>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34" name="Pladsholder til tekst 2"/>
          <p:cNvSpPr txBox="1">
            <a:spLocks/>
          </p:cNvSpPr>
          <p:nvPr userDrawn="1"/>
        </p:nvSpPr>
        <p:spPr>
          <a:xfrm>
            <a:off x="1090914" y="2098691"/>
            <a:ext cx="12745416" cy="1329861"/>
          </a:xfrm>
          <a:prstGeom prst="rect">
            <a:avLst/>
          </a:prstGeom>
        </p:spPr>
        <p:txBody>
          <a:bodyPr wrap="square" lIns="0" tIns="0" rIns="0" bIns="21594"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9997" kern="0">
                <a:solidFill>
                  <a:schemeClr val="accent6"/>
                </a:solidFill>
                <a:latin typeface="AU Peto" panose="040C0B07020602020301" pitchFamily="82" charset="0"/>
              </a:rPr>
              <a:t>Aarhus</a:t>
            </a:r>
            <a:endParaRPr lang="da-DK" sz="2199"/>
          </a:p>
        </p:txBody>
      </p:sp>
      <p:sp>
        <p:nvSpPr>
          <p:cNvPr id="6" name="Pladsholder til tekst 2"/>
          <p:cNvSpPr txBox="1">
            <a:spLocks/>
          </p:cNvSpPr>
          <p:nvPr userDrawn="1"/>
        </p:nvSpPr>
        <p:spPr>
          <a:xfrm>
            <a:off x="7439541" y="2093602"/>
            <a:ext cx="4356484" cy="1329861"/>
          </a:xfrm>
          <a:prstGeom prst="rect">
            <a:avLst/>
          </a:prstGeom>
        </p:spPr>
        <p:txBody>
          <a:bodyPr wrap="square" lIns="0" tIns="0" rIns="0" bIns="21594"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9997" kern="0">
                <a:solidFill>
                  <a:schemeClr val="bg1"/>
                </a:solidFill>
                <a:latin typeface="AU Peto" panose="040C0B07020602020301" pitchFamily="82" charset="0"/>
              </a:rPr>
              <a:t>uni</a:t>
            </a:r>
            <a:endParaRPr lang="da-DK" sz="9997"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2"/>
            <a:ext cx="9289032" cy="1329861"/>
          </a:xfrm>
          <a:prstGeom prst="rect">
            <a:avLst/>
          </a:prstGeom>
        </p:spPr>
        <p:txBody>
          <a:bodyPr wrap="square" lIns="0" tIns="0" rIns="0" bIns="21594"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rtl="0">
              <a:lnSpc>
                <a:spcPct val="85000"/>
              </a:lnSpc>
            </a:pPr>
            <a:r>
              <a:rPr lang="en-gb" sz="9997" kern="0">
                <a:solidFill>
                  <a:schemeClr val="bg1"/>
                </a:solidFill>
                <a:latin typeface="AU Peto" panose="040C0B07020602020301" pitchFamily="82" charset="0"/>
              </a:rPr>
              <a:t>versiet</a:t>
            </a:r>
            <a:endParaRPr lang="da-DK" sz="9997">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rtlCol="0"/>
          <a:lstStyle/>
          <a:p>
            <a:pPr rtl="0"/>
            <a:r>
              <a:rPr lang="da-DK"/>
              <a:t>12-12-2025</a:t>
            </a:r>
            <a:r>
              <a:rPr lang="en-gb"/>
              <a:t>18-08-2024</a:t>
            </a:r>
          </a:p>
        </p:txBody>
      </p:sp>
      <p:sp>
        <p:nvSpPr>
          <p:cNvPr id="9"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10" name="Slide Number Placeholder 8" hidden="1"/>
          <p:cNvSpPr>
            <a:spLocks noGrp="1"/>
          </p:cNvSpPr>
          <p:nvPr>
            <p:ph type="sldNum" sz="quarter" idx="12"/>
          </p:nvPr>
        </p:nvSpPr>
        <p:spPr>
          <a:xfrm>
            <a:off x="0" y="7020002"/>
            <a:ext cx="0" cy="73385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2144437345"/>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482345"/>
            <a:ext cx="10220325" cy="1661993"/>
          </a:xfrm>
        </p:spPr>
        <p:txBody>
          <a:bodyPr wrap="square" rtlCol="0" anchor="ctr" anchorCtr="0">
            <a:spAutoFit/>
          </a:bodyPr>
          <a:lstStyle>
            <a:lvl1pPr>
              <a:lnSpc>
                <a:spcPct val="90000"/>
              </a:lnSpc>
              <a:defRPr sz="5998" baseline="0">
                <a:solidFill>
                  <a:schemeClr val="bg1"/>
                </a:solidFill>
                <a:latin typeface="AU Passata Light" panose="020B0303030902030804" pitchFamily="34" charset="0"/>
              </a:defRPr>
            </a:lvl1pPr>
          </a:lstStyle>
          <a:p>
            <a:pPr rtl="0"/>
            <a:r>
              <a:rPr lang="en-gb"/>
              <a:t>Click to edit Master title style</a:t>
            </a:r>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sz="1799"/>
          </a:p>
          <a:p>
            <a:pPr algn="r" rtl="0">
              <a:lnSpc>
                <a:spcPct val="100000"/>
              </a:lnSpc>
            </a:pPr>
            <a:r>
              <a:rPr lang="en-gb" sz="1000" noProof="1">
                <a:solidFill>
                  <a:schemeClr val="tx1">
                    <a:lumMod val="75000"/>
                    <a:lumOff val="25000"/>
                  </a:schemeClr>
                </a:solidFill>
              </a:rPr>
              <a:t>AU Passata Bold</a:t>
            </a:r>
            <a:endParaRPr lang="da-DK" sz="4798"/>
          </a:p>
        </p:txBody>
      </p:sp>
      <p:sp>
        <p:nvSpPr>
          <p:cNvPr id="33"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39"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02-05-2025</a:t>
            </a:r>
          </a:p>
        </p:txBody>
      </p:sp>
      <p:sp>
        <p:nvSpPr>
          <p:cNvPr id="3" name="Footer Placeholder 2"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1812022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p>
        </p:txBody>
      </p:sp>
      <p:sp>
        <p:nvSpPr>
          <p:cNvPr id="8" name="Footer Placeholder 7" hidden="1"/>
          <p:cNvSpPr>
            <a:spLocks noGrp="1"/>
          </p:cNvSpPr>
          <p:nvPr>
            <p:ph type="ftr" sz="quarter" idx="14"/>
          </p:nvPr>
        </p:nvSpPr>
        <p:spPr/>
        <p:txBody>
          <a:bodyPr rtlCol="0"/>
          <a:lstStyle/>
          <a:p>
            <a:pPr rtl="0"/>
            <a:endParaRPr lang="da-DK"/>
          </a:p>
        </p:txBody>
      </p:sp>
      <p:sp>
        <p:nvSpPr>
          <p:cNvPr id="11" name="Text Placeholder 61"/>
          <p:cNvSpPr>
            <a:spLocks noGrp="1"/>
          </p:cNvSpPr>
          <p:nvPr>
            <p:ph type="body" sz="quarter" idx="16" hasCustomPrompt="1"/>
          </p:nvPr>
        </p:nvSpPr>
        <p:spPr>
          <a:xfrm>
            <a:off x="1845940" y="1412776"/>
            <a:ext cx="8496944" cy="3744416"/>
          </a:xfrm>
        </p:spPr>
        <p:txBody>
          <a:bodyPr rtlCol="0"/>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rtl="0"/>
            <a:r>
              <a:rPr lang="en-gb"/>
              <a:t>Click to add Quote text, for next level ENTER and TAB</a:t>
            </a:r>
          </a:p>
          <a:p>
            <a:pPr lvl="1" rtl="0"/>
            <a:r>
              <a:rPr lang="en-gb"/>
              <a:t>Second level</a:t>
            </a:r>
          </a:p>
          <a:p>
            <a:pPr lvl="2" rtl="0"/>
            <a:endParaRPr lang="da-DK"/>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rtlCol="0" anchor="t" anchorCtr="0"/>
          <a:lstStyle/>
          <a:p>
            <a:pPr rtl="0"/>
            <a:r>
              <a:rPr lang="en-gb"/>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rtlCol="0"/>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rtl="0"/>
            <a:r>
              <a:rPr lang="en-gb"/>
              <a:t>Click to add Quote text, for next level ENTER and TAB</a:t>
            </a:r>
          </a:p>
          <a:p>
            <a:pPr lvl="1" rtl="0"/>
            <a:r>
              <a:rPr lang="en-gb"/>
              <a:t>Second level</a:t>
            </a:r>
          </a:p>
        </p:txBody>
      </p:sp>
      <p:sp>
        <p:nvSpPr>
          <p:cNvPr id="11" name="Slide Number Placeholder 10"/>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p>
        </p:txBody>
      </p:sp>
      <p:sp>
        <p:nvSpPr>
          <p:cNvPr id="10" name="Footer Placeholder 9"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8" name="Slide Number Placeholder 7"/>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p>
        </p:txBody>
      </p:sp>
      <p:sp>
        <p:nvSpPr>
          <p:cNvPr id="7" name="Footer Placeholder 6"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p>
        </p:txBody>
      </p:sp>
      <p:sp>
        <p:nvSpPr>
          <p:cNvPr id="8" name="Footer Placeholder 7" hidden="1"/>
          <p:cNvSpPr>
            <a:spLocks noGrp="1"/>
          </p:cNvSpPr>
          <p:nvPr>
            <p:ph type="ftr" sz="quarter" idx="11"/>
          </p:nvPr>
        </p:nvSpPr>
        <p:spPr/>
        <p:txBody>
          <a:bodyPr rtlCol="0"/>
          <a:lstStyle/>
          <a:p>
            <a:pPr rtl="0"/>
            <a:endParaRPr lang="da-DK"/>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p>
        </p:txBody>
      </p:sp>
      <p:sp>
        <p:nvSpPr>
          <p:cNvPr id="4" name="Footer Placeholder 3" hidden="1"/>
          <p:cNvSpPr>
            <a:spLocks noGrp="1"/>
          </p:cNvSpPr>
          <p:nvPr>
            <p:ph type="ftr" sz="quarter" idx="11"/>
          </p:nvPr>
        </p:nvSpPr>
        <p:spPr/>
        <p:txBody>
          <a:bodyPr rtlCol="0"/>
          <a:lstStyle/>
          <a:p>
            <a:pPr rtl="0"/>
            <a:endParaRPr lang="da-DK"/>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rtlCol="0"/>
          <a:lstStyle/>
          <a:p>
            <a:pPr rtl="0"/>
            <a:r>
              <a:rPr lang="da-DK"/>
              <a:t>12-12-2025</a:t>
            </a:r>
          </a:p>
        </p:txBody>
      </p:sp>
      <p:sp>
        <p:nvSpPr>
          <p:cNvPr id="7" name="Footer Placeholder 6" hidden="1"/>
          <p:cNvSpPr>
            <a:spLocks noGrp="1"/>
          </p:cNvSpPr>
          <p:nvPr>
            <p:ph type="ftr" sz="quarter" idx="11"/>
          </p:nvPr>
        </p:nvSpPr>
        <p:spPr/>
        <p:txBody>
          <a:bodyPr rtlCol="0"/>
          <a:lstStyle/>
          <a:p>
            <a:pPr rtl="0"/>
            <a:endParaRPr lang="da-DK"/>
          </a:p>
        </p:txBody>
      </p:sp>
      <p:sp>
        <p:nvSpPr>
          <p:cNvPr id="9" name="Slide Number Placeholder 8" hidden="1"/>
          <p:cNvSpPr>
            <a:spLocks noGrp="1"/>
          </p:cNvSpPr>
          <p:nvPr>
            <p:ph type="sldNum" sz="quarter" idx="12"/>
          </p:nvPr>
        </p:nvSpPr>
        <p:spPr>
          <a:xfrm>
            <a:off x="0" y="7020000"/>
            <a:ext cx="0" cy="426079"/>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10000" kern="0">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rtl="0">
              <a:lnSpc>
                <a:spcPct val="85000"/>
              </a:lnSpc>
            </a:pPr>
            <a:r>
              <a:rPr lang="en-gb" sz="10000" kern="0">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rtlCol="0"/>
          <a:lstStyle/>
          <a:p>
            <a:pPr rtl="0"/>
            <a:r>
              <a:rPr lang="da-DK"/>
              <a:t>12-12-2025</a:t>
            </a:r>
          </a:p>
        </p:txBody>
      </p:sp>
      <p:sp>
        <p:nvSpPr>
          <p:cNvPr id="9" name="Footer Placeholder 6" hidden="1"/>
          <p:cNvSpPr>
            <a:spLocks noGrp="1"/>
          </p:cNvSpPr>
          <p:nvPr>
            <p:ph type="ftr" sz="quarter" idx="11"/>
          </p:nvPr>
        </p:nvSpPr>
        <p:spPr>
          <a:xfrm>
            <a:off x="0" y="7020000"/>
            <a:ext cx="0" cy="0"/>
          </a:xfrm>
        </p:spPr>
        <p:txBody>
          <a:bodyPr rtlCol="0"/>
          <a:lstStyle/>
          <a:p>
            <a:pPr rtl="0"/>
            <a:endParaRPr lang="da-DK"/>
          </a:p>
        </p:txBody>
      </p:sp>
      <p:sp>
        <p:nvSpPr>
          <p:cNvPr id="10" name="Slide Number Placeholder 8" hidden="1"/>
          <p:cNvSpPr>
            <a:spLocks noGrp="1"/>
          </p:cNvSpPr>
          <p:nvPr>
            <p:ph type="sldNum" sz="quarter" idx="12"/>
          </p:nvPr>
        </p:nvSpPr>
        <p:spPr>
          <a:xfrm>
            <a:off x="0" y="7020000"/>
            <a:ext cx="0" cy="426079"/>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12"/>
          </p:nvPr>
        </p:nvSpPr>
        <p:spPr>
          <a:xfrm>
            <a:off x="0" y="6858000"/>
            <a:ext cx="0" cy="0"/>
          </a:xfrm>
        </p:spPr>
        <p:txBody>
          <a:bodyPr rtlCol="0"/>
          <a:lstStyle/>
          <a:p>
            <a:pPr rtl="0"/>
            <a:r>
              <a:rPr lang="da-DK"/>
              <a:t>12-12-2025</a:t>
            </a:r>
          </a:p>
        </p:txBody>
      </p:sp>
      <p:sp>
        <p:nvSpPr>
          <p:cNvPr id="3" name="Footer Placeholder 2" hidden="1"/>
          <p:cNvSpPr>
            <a:spLocks noGrp="1" noRot="1" noMove="1" noResize="1" noEditPoints="1" noAdjustHandles="1" noChangeArrowheads="1" noChangeShapeType="1"/>
          </p:cNvSpPr>
          <p:nvPr>
            <p:ph type="ftr" sz="quarter" idx="13"/>
          </p:nvPr>
        </p:nvSpPr>
        <p:spPr>
          <a:xfrm>
            <a:off x="0" y="6858000"/>
            <a:ext cx="0" cy="0"/>
          </a:xfrm>
        </p:spPr>
        <p:txBody>
          <a:bodyPr rtlCol="0"/>
          <a:lstStyle/>
          <a:p>
            <a:pPr rtl="0"/>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da-DK" sz="4799"/>
          </a:p>
        </p:txBody>
      </p:sp>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rtlCol="0" anchor="ctr"/>
          <a:lstStyle/>
          <a:p>
            <a:pPr rtl="0">
              <a:defRPr/>
            </a:pPr>
            <a:endParaRPr lang="da-DK" sz="4799"/>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34819" name="Title 1"/>
          <p:cNvSpPr>
            <a:spLocks noGrp="1" noChangeArrowheads="1"/>
          </p:cNvSpPr>
          <p:nvPr>
            <p:ph type="ctrTitle"/>
          </p:nvPr>
        </p:nvSpPr>
        <p:spPr>
          <a:xfrm>
            <a:off x="981844" y="1520315"/>
            <a:ext cx="9543307" cy="1779553"/>
          </a:xfrm>
        </p:spPr>
        <p:txBody>
          <a:bodyPr wrap="square" rtlCol="0" anchor="b" anchorCtr="0">
            <a:noAutofit/>
          </a:bodyPr>
          <a:lstStyle>
            <a:lvl1pPr>
              <a:lnSpc>
                <a:spcPct val="90000"/>
              </a:lnSpc>
              <a:defRPr sz="6000" baseline="0">
                <a:solidFill>
                  <a:schemeClr val="bg1"/>
                </a:solidFill>
                <a:latin typeface="AU Passata Light" panose="020B0303030902030804" pitchFamily="34" charset="0"/>
              </a:defRPr>
            </a:lvl1pPr>
          </a:lstStyle>
          <a:p>
            <a:pPr rtl="0"/>
            <a:r>
              <a:rPr lang="en-gb"/>
              <a:t>Click to edit Master title style</a:t>
            </a:r>
          </a:p>
        </p:txBody>
      </p:sp>
      <p:sp>
        <p:nvSpPr>
          <p:cNvPr id="4" name="Text Placeholder 3"/>
          <p:cNvSpPr>
            <a:spLocks noGrp="1"/>
          </p:cNvSpPr>
          <p:nvPr>
            <p:ph type="body" sz="quarter" idx="11"/>
          </p:nvPr>
        </p:nvSpPr>
        <p:spPr>
          <a:xfrm>
            <a:off x="985838" y="3715431"/>
            <a:ext cx="7161212" cy="1746085"/>
          </a:xfrm>
        </p:spPr>
        <p:txBody>
          <a:bodyPr rtlCol="0"/>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Click to edit Master text styles</a:t>
            </a:r>
          </a:p>
        </p:txBody>
      </p:sp>
      <p:sp>
        <p:nvSpPr>
          <p:cNvPr id="8" name="Date_DateCustomA" descr="{&quot;templafy&quot;:{&quot;id&quot;:&quot;3c59d6fa-a734-405b-9361-b01c98aafeb2&quot;}}">
            <a:extLst>
              <a:ext uri="{FF2B5EF4-FFF2-40B4-BE49-F238E27FC236}">
                <a16:creationId xmlns:a16="http://schemas.microsoft.com/office/drawing/2014/main" id="{249423E2-54F8-7094-38E5-785211867F3D}"/>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1. oktober 2025</a:t>
            </a:r>
          </a:p>
        </p:txBody>
      </p:sp>
      <p:sp>
        <p:nvSpPr>
          <p:cNvPr id="7" name="FLD_Event" descr="{&quot;templafy&quot;:{&quot;id&quot;:&quot;c3ccde8e-823a-4434-9572-5c462459c79d&quot;}}">
            <a:extLst>
              <a:ext uri="{FF2B5EF4-FFF2-40B4-BE49-F238E27FC236}">
                <a16:creationId xmlns:a16="http://schemas.microsoft.com/office/drawing/2014/main" id="{163F40E2-4217-07B0-ECD8-2A4A14C886B5}"/>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endParaRPr lang="da-DK" sz="700" b="0" cap="all" baseline="0">
              <a:solidFill>
                <a:schemeClr val="bg1"/>
              </a:solidFill>
              <a:latin typeface="+mn-lt"/>
            </a:endParaRPr>
          </a:p>
        </p:txBody>
      </p:sp>
      <p:sp>
        <p:nvSpPr>
          <p:cNvPr id="42" name="USR_Name" descr="{&quot;templafy&quot;:{&quot;id&quot;:&quot;8ecf3d9a-43a8-4840-8887-ac60853a3f12&quot;}}"/>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Laura Mikkelsen</a:t>
            </a:r>
          </a:p>
        </p:txBody>
      </p:sp>
      <p:pic>
        <p:nvPicPr>
          <p:cNvPr id="1913411506" name="SecondaryLogo" descr="{&quot;templafy&quot;:{&quot;id&quot;:&quot;db648793-381d-4fa9-87fd-0ae5cfc60e79&quot;}}"/>
          <p:cNvPicPr>
            <a:picLocks noChangeAspect="1"/>
          </p:cNvPicPr>
          <p:nvPr/>
        </p:nvPicPr>
        <p:blipFill>
          <a:blip r:embed="rId4"/>
          <a:stretch>
            <a:fillRect/>
          </a:stretch>
        </p:blipFill>
        <p:spPr>
          <a:xfrm>
            <a:off x="10206113" y="5999002"/>
            <a:ext cx="1659600" cy="558000"/>
          </a:xfrm>
          <a:prstGeom prst="rect">
            <a:avLst/>
          </a:prstGeom>
        </p:spPr>
      </p:pic>
      <p:sp>
        <p:nvSpPr>
          <p:cNvPr id="5" name="Slide Number Placeholder 4"/>
          <p:cNvSpPr>
            <a:spLocks noGrp="1"/>
          </p:cNvSpPr>
          <p:nvPr>
            <p:ph type="sldNum" sz="quarter" idx="14"/>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7" name="Date Placeholder 4" hidden="1"/>
          <p:cNvSpPr>
            <a:spLocks noGrp="1"/>
          </p:cNvSpPr>
          <p:nvPr>
            <p:ph type="dt" sz="half" idx="10"/>
          </p:nvPr>
        </p:nvSpPr>
        <p:spPr>
          <a:xfrm>
            <a:off x="0" y="7020000"/>
            <a:ext cx="0" cy="0"/>
          </a:xfrm>
        </p:spPr>
        <p:txBody>
          <a:bodyPr rtlCol="0"/>
          <a:lstStyle/>
          <a:p>
            <a:pPr rtl="0"/>
            <a:r>
              <a:rPr lang="da-DK"/>
              <a:t>12-12-2025</a:t>
            </a:r>
          </a:p>
        </p:txBody>
      </p:sp>
      <p:sp>
        <p:nvSpPr>
          <p:cNvPr id="9" name="Footer Placeholder 6" hidden="1"/>
          <p:cNvSpPr>
            <a:spLocks noGrp="1"/>
          </p:cNvSpPr>
          <p:nvPr>
            <p:ph type="ftr" sz="quarter" idx="11"/>
          </p:nvPr>
        </p:nvSpPr>
        <p:spPr>
          <a:xfrm>
            <a:off x="0" y="7020000"/>
            <a:ext cx="0" cy="0"/>
          </a:xfrm>
        </p:spPr>
        <p:txBody>
          <a:bodyPr rtlCol="0"/>
          <a:lstStyle/>
          <a:p>
            <a:pPr rtl="0"/>
            <a:endParaRPr lang="da-DK"/>
          </a:p>
        </p:txBody>
      </p:sp>
      <p:sp>
        <p:nvSpPr>
          <p:cNvPr id="10" name="Slide Number Placeholder 8" hidden="1"/>
          <p:cNvSpPr>
            <a:spLocks noGrp="1"/>
          </p:cNvSpPr>
          <p:nvPr>
            <p:ph type="sldNum" sz="quarter" idx="12"/>
          </p:nvPr>
        </p:nvSpPr>
        <p:spPr>
          <a:xfrm>
            <a:off x="0" y="7020000"/>
            <a:ext cx="0" cy="426079"/>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5" name="LAN_AUWBreak" descr="{&quot;templafy&quot;:{&quot;id&quot;:&quot;58832a3b-52e9-4bf5-8f76-eb447ffc344b&quot;}}"/>
          <p:cNvSpPr/>
          <p:nvPr userDrawn="1"/>
        </p:nvSpPr>
        <p:spPr bwMode="auto">
          <a:xfrm>
            <a:off x="6022613" y="2804400"/>
            <a:ext cx="4951677" cy="739391"/>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4000" b="0" i="0" u="none" strike="noStrike" cap="all" normalizeH="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Tree>
    <p:extLst>
      <p:ext uri="{BB962C8B-B14F-4D97-AF65-F5344CB8AC3E}">
        <p14:creationId xmlns:p14="http://schemas.microsoft.com/office/powerpoint/2010/main" val="412889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482345"/>
            <a:ext cx="10220325" cy="1661993"/>
          </a:xfrm>
        </p:spPr>
        <p:txBody>
          <a:bodyPr wrap="square" rtlCol="0" anchor="ctr" anchorCtr="0">
            <a:spAutoFit/>
          </a:bodyPr>
          <a:lstStyle>
            <a:lvl1pPr>
              <a:lnSpc>
                <a:spcPct val="90000"/>
              </a:lnSpc>
              <a:defRPr sz="5998" baseline="0">
                <a:solidFill>
                  <a:schemeClr val="bg1"/>
                </a:solidFill>
                <a:latin typeface="AU Passata Light" panose="020B0303030902030804" pitchFamily="34" charset="0"/>
              </a:defRPr>
            </a:lvl1pPr>
          </a:lstStyle>
          <a:p>
            <a:pPr rtl="0"/>
            <a:r>
              <a:rPr lang="en-gb"/>
              <a:t>Click to edit Master title style</a:t>
            </a:r>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sz="1799"/>
          </a:p>
          <a:p>
            <a:pPr algn="r" rtl="0">
              <a:lnSpc>
                <a:spcPct val="100000"/>
              </a:lnSpc>
            </a:pPr>
            <a:r>
              <a:rPr lang="en-gb" sz="1000" noProof="1">
                <a:solidFill>
                  <a:schemeClr val="tx1">
                    <a:lumMod val="75000"/>
                    <a:lumOff val="25000"/>
                  </a:schemeClr>
                </a:solidFill>
              </a:rPr>
              <a:t>AU Passata Bold</a:t>
            </a:r>
            <a:endParaRPr lang="da-DK" sz="4798"/>
          </a:p>
        </p:txBody>
      </p:sp>
      <p:sp>
        <p:nvSpPr>
          <p:cNvPr id="33"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39"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02-05-2025</a:t>
            </a:r>
          </a:p>
        </p:txBody>
      </p:sp>
      <p:sp>
        <p:nvSpPr>
          <p:cNvPr id="3" name="Footer Placeholder 2"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1579855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19" name="White Top Rectangle"/>
          <p:cNvSpPr>
            <a:spLocks noChangeArrowheads="1"/>
          </p:cNvSpPr>
          <p:nvPr userDrawn="1"/>
        </p:nvSpPr>
        <p:spPr bwMode="auto">
          <a:xfrm>
            <a:off x="985839" y="3443622"/>
            <a:ext cx="648000" cy="46800"/>
          </a:xfrm>
          <a:prstGeom prst="rect">
            <a:avLst/>
          </a:prstGeom>
          <a:solidFill>
            <a:schemeClr val="bg1"/>
          </a:solidFill>
          <a:ln w="9525">
            <a:noFill/>
            <a:miter lim="800000"/>
            <a:headEnd/>
            <a:tailEnd/>
          </a:ln>
          <a:effectLst/>
        </p:spPr>
        <p:txBody>
          <a:bodyPr wrap="none" rtlCol="0" anchor="ctr"/>
          <a:lstStyle/>
          <a:p>
            <a:pPr rtl="0">
              <a:defRPr/>
            </a:pPr>
            <a:endParaRPr lang="da-DK" sz="4798"/>
          </a:p>
        </p:txBody>
      </p:sp>
      <p:sp>
        <p:nvSpPr>
          <p:cNvPr id="34819" name="Title 1"/>
          <p:cNvSpPr>
            <a:spLocks noGrp="1" noChangeArrowheads="1"/>
          </p:cNvSpPr>
          <p:nvPr>
            <p:ph type="ctrTitle"/>
          </p:nvPr>
        </p:nvSpPr>
        <p:spPr>
          <a:xfrm>
            <a:off x="981845" y="1520317"/>
            <a:ext cx="9543307" cy="1779553"/>
          </a:xfrm>
        </p:spPr>
        <p:txBody>
          <a:bodyPr wrap="square" rtlCol="0" anchor="b" anchorCtr="0">
            <a:noAutofit/>
          </a:bodyPr>
          <a:lstStyle>
            <a:lvl1pPr>
              <a:lnSpc>
                <a:spcPct val="90000"/>
              </a:lnSpc>
              <a:defRPr sz="5998" baseline="0">
                <a:solidFill>
                  <a:schemeClr val="bg1"/>
                </a:solidFill>
                <a:latin typeface="AU Passata Light" panose="020B0303030902030804" pitchFamily="34" charset="0"/>
              </a:defRPr>
            </a:lvl1pPr>
          </a:lstStyle>
          <a:p>
            <a:pPr rtl="0"/>
            <a:r>
              <a:rPr lang="en-gb"/>
              <a:t>Click to edit Master title style</a:t>
            </a:r>
          </a:p>
        </p:txBody>
      </p:sp>
      <p:sp>
        <p:nvSpPr>
          <p:cNvPr id="4" name="Text Placeholder 3"/>
          <p:cNvSpPr>
            <a:spLocks noGrp="1"/>
          </p:cNvSpPr>
          <p:nvPr>
            <p:ph type="body" sz="quarter" idx="11"/>
          </p:nvPr>
        </p:nvSpPr>
        <p:spPr>
          <a:xfrm>
            <a:off x="985839" y="3715433"/>
            <a:ext cx="7161212" cy="1746085"/>
          </a:xfrm>
        </p:spPr>
        <p:txBody>
          <a:bodyPr rtlCol="0"/>
          <a:lstStyle>
            <a:lvl1pPr marL="0" indent="0">
              <a:lnSpc>
                <a:spcPct val="101000"/>
              </a:lnSpc>
              <a:buFontTx/>
              <a:buNone/>
              <a:defRPr sz="2699"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Click to edit Master text styles</a:t>
            </a:r>
          </a:p>
        </p:txBody>
      </p:sp>
      <p:sp>
        <p:nvSpPr>
          <p:cNvPr id="22" name="TextBox 21"/>
          <p:cNvSpPr txBox="1"/>
          <p:nvPr userDrawn="1"/>
        </p:nvSpPr>
        <p:spPr>
          <a:xfrm>
            <a:off x="-2160354" y="2132856"/>
            <a:ext cx="2012649" cy="738664"/>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da-DK" sz="4798"/>
          </a:p>
        </p:txBody>
      </p:sp>
      <p:sp>
        <p:nvSpPr>
          <p:cNvPr id="38"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rtlCol="0" anchor="t" anchorCtr="0">
            <a:spAutoFit/>
          </a:bodyPr>
          <a:lstStyle/>
          <a:p>
            <a:pPr algn="r" rtl="0">
              <a:lnSpc>
                <a:spcPct val="95000"/>
              </a:lnSpc>
              <a:defRPr/>
            </a:pPr>
            <a:r>
              <a:rPr lang="en-gb" sz="700" b="0" cap="all">
                <a:solidFill>
                  <a:schemeClr val="bg1"/>
                </a:solidFill>
                <a:latin typeface="+mn-lt"/>
              </a:rPr>
              <a:t>2. maj 2025</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rtlCol="0" anchor="t" anchorCtr="0">
            <a:spAutoFit/>
          </a:bodyPr>
          <a:lstStyle/>
          <a:p>
            <a:pPr algn="l" rtl="0">
              <a:lnSpc>
                <a:spcPct val="95000"/>
              </a:lnSpc>
              <a:defRPr/>
            </a:pPr>
            <a:r>
              <a:rPr lang="en-gb" sz="700" b="0" cap="all">
                <a:solidFill>
                  <a:schemeClr val="bg1"/>
                </a:solidFill>
                <a:latin typeface="+mn-lt"/>
              </a:rPr>
              <a:t>Specialkonsulent </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rtlCol="0" anchor="t" anchorCtr="0">
            <a:spAutoFit/>
          </a:bodyPr>
          <a:lstStyle/>
          <a:p>
            <a:pPr algn="l" rtl="0">
              <a:lnSpc>
                <a:spcPct val="95000"/>
              </a:lnSpc>
              <a:defRPr/>
            </a:pPr>
            <a:r>
              <a:rPr lang="en-gb" sz="700" b="0" cap="all">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16"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5" name="Slide Number Placeholder 4"/>
          <p:cNvSpPr>
            <a:spLocks noGrp="1"/>
          </p:cNvSpPr>
          <p:nvPr>
            <p:ph type="sldNum" sz="quarter" idx="14"/>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2"/>
          </p:nvPr>
        </p:nvSpPr>
        <p:spPr/>
        <p:txBody>
          <a:bodyPr rtlCol="0"/>
          <a:lstStyle/>
          <a:p>
            <a:pPr rtl="0"/>
            <a:r>
              <a:rPr lang="da-DK"/>
              <a:t>12-12-2025</a:t>
            </a:r>
            <a:r>
              <a:rPr lang="en-gb"/>
              <a:t>02-05-2025</a:t>
            </a:r>
          </a:p>
        </p:txBody>
      </p:sp>
      <p:sp>
        <p:nvSpPr>
          <p:cNvPr id="3" name="Footer Placeholder 2"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3522375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34819" name="Title 1"/>
          <p:cNvSpPr>
            <a:spLocks noGrp="1" noChangeArrowheads="1"/>
          </p:cNvSpPr>
          <p:nvPr>
            <p:ph type="ctrTitle"/>
          </p:nvPr>
        </p:nvSpPr>
        <p:spPr>
          <a:xfrm>
            <a:off x="985839" y="2482345"/>
            <a:ext cx="10220325" cy="1661993"/>
          </a:xfrm>
        </p:spPr>
        <p:txBody>
          <a:bodyPr wrap="square" rtlCol="0" anchor="ctr" anchorCtr="0">
            <a:spAutoFit/>
          </a:bodyPr>
          <a:lstStyle>
            <a:lvl1pPr>
              <a:lnSpc>
                <a:spcPct val="90000"/>
              </a:lnSpc>
              <a:defRPr sz="5998" baseline="0">
                <a:solidFill>
                  <a:schemeClr val="bg1"/>
                </a:solidFill>
                <a:latin typeface="AU Passata Light" panose="020B0303030902030804" pitchFamily="34" charset="0"/>
              </a:defRPr>
            </a:lvl1pPr>
          </a:lstStyle>
          <a:p>
            <a:pPr rtl="0"/>
            <a:r>
              <a:rPr lang="en-gb"/>
              <a:t>Click to edit Master title style</a:t>
            </a:r>
          </a:p>
        </p:txBody>
      </p:sp>
      <p:sp>
        <p:nvSpPr>
          <p:cNvPr id="14" name="TextBox 13"/>
          <p:cNvSpPr txBox="1"/>
          <p:nvPr userDrawn="1"/>
        </p:nvSpPr>
        <p:spPr>
          <a:xfrm>
            <a:off x="-1973598" y="3082508"/>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sz="1799"/>
          </a:p>
          <a:p>
            <a:pPr algn="r" rtl="0">
              <a:lnSpc>
                <a:spcPct val="100000"/>
              </a:lnSpc>
            </a:pPr>
            <a:r>
              <a:rPr lang="en-gb" sz="1000" noProof="1">
                <a:solidFill>
                  <a:schemeClr val="tx1">
                    <a:lumMod val="75000"/>
                    <a:lumOff val="25000"/>
                  </a:schemeClr>
                </a:solidFill>
              </a:rPr>
              <a:t>AU Passata Bold</a:t>
            </a:r>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rtlCol="0" anchor="t" anchorCtr="0">
            <a:spAutoFit/>
          </a:bodyPr>
          <a:lstStyle/>
          <a:p>
            <a:pPr algn="r" rtl="0">
              <a:lnSpc>
                <a:spcPct val="95000"/>
              </a:lnSpc>
              <a:defRPr/>
            </a:pPr>
            <a:r>
              <a:rPr lang="en-gb" sz="700" b="0" cap="all">
                <a:solidFill>
                  <a:schemeClr val="bg1"/>
                </a:solidFill>
                <a:latin typeface="+mn-lt"/>
              </a:rPr>
              <a:t>2. maj 2025</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rtlCol="0" anchor="t" anchorCtr="0">
            <a:spAutoFit/>
          </a:bodyPr>
          <a:lstStyle/>
          <a:p>
            <a:pPr algn="l" rtl="0">
              <a:lnSpc>
                <a:spcPct val="95000"/>
              </a:lnSpc>
              <a:defRPr/>
            </a:pPr>
            <a:r>
              <a:rPr lang="en-gb" sz="700" b="0" cap="all">
                <a:solidFill>
                  <a:schemeClr val="bg1"/>
                </a:solidFill>
                <a:latin typeface="+mn-lt"/>
              </a:rPr>
              <a:t>Specialkonsulent </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rtlCol="0" anchor="t" anchorCtr="0">
            <a:spAutoFit/>
          </a:bodyPr>
          <a:lstStyle/>
          <a:p>
            <a:pPr algn="l" rtl="0">
              <a:lnSpc>
                <a:spcPct val="95000"/>
              </a:lnSpc>
              <a:defRPr/>
            </a:pPr>
            <a:r>
              <a:rPr lang="en-gb" sz="700" b="0" cap="all">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15"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02-05-2025</a:t>
            </a:r>
          </a:p>
        </p:txBody>
      </p:sp>
      <p:sp>
        <p:nvSpPr>
          <p:cNvPr id="3" name="Footer Placeholder 2"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478341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rtlCol="0"/>
          <a:lstStyle/>
          <a:p>
            <a:pPr rtl="0"/>
            <a:r>
              <a:rPr lang="en-gb"/>
              <a:t>Click to edit Master title style</a:t>
            </a:r>
          </a:p>
        </p:txBody>
      </p:sp>
      <p:sp>
        <p:nvSpPr>
          <p:cNvPr id="3" name="Content Placeholder 2"/>
          <p:cNvSpPr>
            <a:spLocks noGrp="1"/>
          </p:cNvSpPr>
          <p:nvPr>
            <p:ph idx="1"/>
          </p:nvPr>
        </p:nvSpPr>
        <p:spPr>
          <a:xfrm>
            <a:off x="985839" y="1960079"/>
            <a:ext cx="10220325" cy="3937484"/>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 </a:t>
            </a:r>
            <a:endParaRPr lang="da-DK" sz="1799"/>
          </a:p>
          <a:p>
            <a:pPr algn="r" rtl="0">
              <a:lnSpc>
                <a:spcPct val="100000"/>
              </a:lnSpc>
            </a:pPr>
            <a:r>
              <a:rPr lang="en-gb" sz="1000" noProof="1">
                <a:solidFill>
                  <a:schemeClr val="tx1">
                    <a:lumMod val="75000"/>
                    <a:lumOff val="25000"/>
                  </a:schemeClr>
                </a:solidFill>
              </a:rPr>
              <a:t>ændr 2. linje til</a:t>
            </a:r>
            <a:endParaRPr lang="da-DK" sz="1799"/>
          </a:p>
          <a:p>
            <a:pPr algn="r" rtl="0">
              <a:lnSpc>
                <a:spcPct val="100000"/>
              </a:lnSpc>
            </a:pPr>
            <a:r>
              <a:rPr lang="en-gb" sz="1000" noProof="1">
                <a:solidFill>
                  <a:schemeClr val="tx1">
                    <a:lumMod val="75000"/>
                    <a:lumOff val="25000"/>
                  </a:schemeClr>
                </a:solidFill>
              </a:rPr>
              <a:t>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02-05-2025</a:t>
            </a:r>
          </a:p>
        </p:txBody>
      </p:sp>
      <p:sp>
        <p:nvSpPr>
          <p:cNvPr id="8" name="Footer Placeholder 7"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2157813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a:p>
            <a:pPr algn="ctr" rtl="0"/>
            <a:endParaRPr lang="da-DK" sz="4798"/>
          </a:p>
        </p:txBody>
      </p:sp>
      <p:sp>
        <p:nvSpPr>
          <p:cNvPr id="4" name="Title 1"/>
          <p:cNvSpPr>
            <a:spLocks noGrp="1"/>
          </p:cNvSpPr>
          <p:nvPr>
            <p:ph type="title"/>
          </p:nvPr>
        </p:nvSpPr>
        <p:spPr>
          <a:xfrm>
            <a:off x="315913" y="228629"/>
            <a:ext cx="11556000" cy="752101"/>
          </a:xfrm>
        </p:spPr>
        <p:txBody>
          <a:bodyPr rtlCol="0" anchor="t" anchorCtr="0"/>
          <a:lstStyle/>
          <a:p>
            <a:pPr rtl="0"/>
            <a:r>
              <a:rPr lang="en-gb"/>
              <a:t>Click to edit Master title style</a:t>
            </a:r>
          </a:p>
        </p:txBody>
      </p:sp>
      <p:sp>
        <p:nvSpPr>
          <p:cNvPr id="3" name="Content Placeholder 2"/>
          <p:cNvSpPr>
            <a:spLocks noGrp="1"/>
          </p:cNvSpPr>
          <p:nvPr>
            <p:ph idx="1"/>
          </p:nvPr>
        </p:nvSpPr>
        <p:spPr>
          <a:xfrm>
            <a:off x="985839" y="1373021"/>
            <a:ext cx="10220325" cy="4521366"/>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sz="1799"/>
          </a:p>
          <a:p>
            <a:pPr algn="r" rtl="0">
              <a:lnSpc>
                <a:spcPct val="100000"/>
              </a:lnSpc>
            </a:pPr>
            <a:r>
              <a:rPr lang="en-gb"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02-05-2025</a:t>
            </a:r>
          </a:p>
        </p:txBody>
      </p:sp>
      <p:sp>
        <p:nvSpPr>
          <p:cNvPr id="8" name="Footer Placeholder 7"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745982919"/>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6801" y="230400"/>
            <a:ext cx="5644263" cy="752400"/>
          </a:xfrm>
        </p:spPr>
        <p:txBody>
          <a:bodyPr rtlCol="0" anchor="t" anchorCtr="0"/>
          <a:lstStyle>
            <a:lvl1pPr>
              <a:defRPr/>
            </a:lvl1pPr>
          </a:lstStyle>
          <a:p>
            <a:pPr rtl="0"/>
            <a:r>
              <a:rPr lang="en-gb"/>
              <a:t>Insert title</a:t>
            </a:r>
          </a:p>
        </p:txBody>
      </p:sp>
      <p:sp>
        <p:nvSpPr>
          <p:cNvPr id="10" name="Text Placeholder 2"/>
          <p:cNvSpPr>
            <a:spLocks noGrp="1"/>
          </p:cNvSpPr>
          <p:nvPr>
            <p:ph type="body" sz="quarter" idx="14"/>
          </p:nvPr>
        </p:nvSpPr>
        <p:spPr>
          <a:xfrm>
            <a:off x="985839" y="1371600"/>
            <a:ext cx="4975225" cy="4525964"/>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Picture Placeholder 3"/>
          <p:cNvSpPr>
            <a:spLocks noGrp="1"/>
          </p:cNvSpPr>
          <p:nvPr>
            <p:ph type="pic" sz="quarter" idx="13" hasCustomPrompt="1"/>
          </p:nvPr>
        </p:nvSpPr>
        <p:spPr>
          <a:xfrm>
            <a:off x="6230198" y="315913"/>
            <a:ext cx="5644110" cy="5581650"/>
          </a:xfrm>
        </p:spPr>
        <p:txBody>
          <a:bodyPr rtlCol="0"/>
          <a:lstStyle>
            <a:lvl1pPr marL="0" indent="0">
              <a:buNone/>
              <a:defRPr b="0"/>
            </a:lvl1pPr>
          </a:lstStyle>
          <a:p>
            <a:pPr rtl="0"/>
            <a:r>
              <a:rPr lang="en-gb"/>
              <a:t>Click here and add image via Templafy Image Library</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sz="1799"/>
          </a:p>
          <a:p>
            <a:pPr algn="r" rtl="0">
              <a:lnSpc>
                <a:spcPct val="100000"/>
              </a:lnSpc>
            </a:pPr>
            <a:r>
              <a:rPr lang="en-gb"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02-05-2025</a:t>
            </a:r>
          </a:p>
        </p:txBody>
      </p:sp>
      <p:sp>
        <p:nvSpPr>
          <p:cNvPr id="6" name="Footer Placeholder 5" hidden="1"/>
          <p:cNvSpPr>
            <a:spLocks noGrp="1"/>
          </p:cNvSpPr>
          <p:nvPr>
            <p:ph type="ftr" sz="quarter" idx="16"/>
          </p:nvPr>
        </p:nvSpPr>
        <p:spPr/>
        <p:txBody>
          <a:bodyPr rtlCol="0"/>
          <a:lstStyle/>
          <a:p>
            <a:pPr rtl="0"/>
            <a:endParaRPr lang="da-DK"/>
          </a:p>
        </p:txBody>
      </p:sp>
    </p:spTree>
    <p:extLst>
      <p:ext uri="{BB962C8B-B14F-4D97-AF65-F5344CB8AC3E}">
        <p14:creationId xmlns:p14="http://schemas.microsoft.com/office/powerpoint/2010/main" val="2781573056"/>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2"/>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a:p>
            <a:pPr algn="ctr" rtl="0"/>
            <a:endParaRPr lang="da-DK" sz="4798"/>
          </a:p>
        </p:txBody>
      </p:sp>
      <p:sp>
        <p:nvSpPr>
          <p:cNvPr id="2" name="Title 1"/>
          <p:cNvSpPr>
            <a:spLocks noGrp="1"/>
          </p:cNvSpPr>
          <p:nvPr>
            <p:ph type="title"/>
          </p:nvPr>
        </p:nvSpPr>
        <p:spPr>
          <a:xfrm>
            <a:off x="985839" y="1484784"/>
            <a:ext cx="4975225" cy="971980"/>
          </a:xfrm>
        </p:spPr>
        <p:txBody>
          <a:bodyPr rtlCol="0" anchor="b" anchorCtr="0"/>
          <a:lstStyle>
            <a:lvl1pPr>
              <a:lnSpc>
                <a:spcPct val="95000"/>
              </a:lnSpc>
              <a:defRPr sz="2999">
                <a:latin typeface="+mn-lt"/>
              </a:defRPr>
            </a:lvl1pPr>
          </a:lstStyle>
          <a:p>
            <a:pPr rtl="0"/>
            <a:r>
              <a:rPr lang="en-gb"/>
              <a:t>Click to edit Master title style</a:t>
            </a:r>
          </a:p>
        </p:txBody>
      </p:sp>
      <p:sp>
        <p:nvSpPr>
          <p:cNvPr id="10" name="Text Placeholder 2"/>
          <p:cNvSpPr>
            <a:spLocks noGrp="1"/>
          </p:cNvSpPr>
          <p:nvPr>
            <p:ph type="body" sz="quarter" idx="14"/>
          </p:nvPr>
        </p:nvSpPr>
        <p:spPr>
          <a:xfrm>
            <a:off x="985839" y="3010711"/>
            <a:ext cx="4975225" cy="1858449"/>
          </a:xfrm>
        </p:spPr>
        <p:txBody>
          <a:bodyPr rtlCol="0"/>
          <a:lstStyle>
            <a:lvl1pPr marL="0" indent="0">
              <a:buFont typeface="Calibri" panose="020F0502020204030204" pitchFamily="34" charset="0"/>
              <a:buChar char="​"/>
              <a:defRPr/>
            </a:lvl1pPr>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6</a:t>
            </a:r>
          </a:p>
        </p:txBody>
      </p:sp>
      <p:sp>
        <p:nvSpPr>
          <p:cNvPr id="7" name="Picture Placeholder 3"/>
          <p:cNvSpPr>
            <a:spLocks noGrp="1"/>
          </p:cNvSpPr>
          <p:nvPr>
            <p:ph type="pic" sz="quarter" idx="13" hasCustomPrompt="1"/>
          </p:nvPr>
        </p:nvSpPr>
        <p:spPr>
          <a:xfrm>
            <a:off x="6231600" y="315913"/>
            <a:ext cx="5644800" cy="5583600"/>
          </a:xfrm>
        </p:spPr>
        <p:txBody>
          <a:bodyPr rtlCol="0"/>
          <a:lstStyle>
            <a:lvl1pPr marL="0" indent="0">
              <a:buNone/>
              <a:defRPr b="0"/>
            </a:lvl1pPr>
          </a:lstStyle>
          <a:p>
            <a:pPr rtl="0"/>
            <a:r>
              <a:rPr lang="en-gb"/>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a:t>
            </a:r>
            <a:endParaRPr lang="da-DK" sz="1799"/>
          </a:p>
        </p:txBody>
      </p:sp>
      <p:sp>
        <p:nvSpPr>
          <p:cNvPr id="8" name="Slide Number Placeholder 7"/>
          <p:cNvSpPr>
            <a:spLocks noGrp="1"/>
          </p:cNvSpPr>
          <p:nvPr>
            <p:ph type="sldNum" sz="quarter" idx="17"/>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02-05-2025</a:t>
            </a:r>
          </a:p>
        </p:txBody>
      </p:sp>
      <p:sp>
        <p:nvSpPr>
          <p:cNvPr id="6" name="Footer Placeholder 5" hidden="1"/>
          <p:cNvSpPr>
            <a:spLocks noGrp="1"/>
          </p:cNvSpPr>
          <p:nvPr>
            <p:ph type="ftr" sz="quarter" idx="16"/>
          </p:nvPr>
        </p:nvSpPr>
        <p:spPr/>
        <p:txBody>
          <a:bodyPr rtlCol="0"/>
          <a:lstStyle/>
          <a:p>
            <a:pPr rtl="0"/>
            <a:endParaRPr lang="da-DK"/>
          </a:p>
        </p:txBody>
      </p:sp>
    </p:spTree>
    <p:extLst>
      <p:ext uri="{BB962C8B-B14F-4D97-AF65-F5344CB8AC3E}">
        <p14:creationId xmlns:p14="http://schemas.microsoft.com/office/powerpoint/2010/main" val="3735423257"/>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1" y="316800"/>
            <a:ext cx="115596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02-05-2025</a:t>
            </a:r>
          </a:p>
        </p:txBody>
      </p:sp>
      <p:sp>
        <p:nvSpPr>
          <p:cNvPr id="7" name="Footer Placeholder 6"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1323592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Click here and add image via Templafy Image Library</a:t>
            </a:r>
          </a:p>
        </p:txBody>
      </p:sp>
      <p:sp>
        <p:nvSpPr>
          <p:cNvPr id="9" name="Slide Number Placeholder 8"/>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3"/>
          </p:nvPr>
        </p:nvSpPr>
        <p:spPr/>
        <p:txBody>
          <a:bodyPr rtlCol="0"/>
          <a:lstStyle/>
          <a:p>
            <a:pPr rtl="0"/>
            <a:r>
              <a:rPr lang="da-DK"/>
              <a:t>12-12-2025</a:t>
            </a:r>
            <a:r>
              <a:rPr lang="en-gb"/>
              <a:t>02-05-2025</a:t>
            </a:r>
          </a:p>
        </p:txBody>
      </p:sp>
      <p:sp>
        <p:nvSpPr>
          <p:cNvPr id="8" name="Footer Placeholder 7"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1801576290"/>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10"/>
          </p:nvPr>
        </p:nvSpPr>
        <p:spPr>
          <a:xfrm>
            <a:off x="0" y="6858000"/>
            <a:ext cx="0" cy="0"/>
          </a:xfrm>
        </p:spPr>
        <p:txBody>
          <a:bodyPr rtlCol="0"/>
          <a:lstStyle/>
          <a:p>
            <a:pPr rtl="0"/>
            <a:r>
              <a:rPr lang="da-DK"/>
              <a:t>12-12-2025</a:t>
            </a:r>
          </a:p>
        </p:txBody>
      </p:sp>
      <p:sp>
        <p:nvSpPr>
          <p:cNvPr id="3" name="Footer Placeholder 2" hidden="1"/>
          <p:cNvSpPr>
            <a:spLocks noGrp="1" noRot="1" noMove="1" noResize="1" noEditPoints="1" noAdjustHandles="1" noChangeArrowheads="1" noChangeShapeType="1"/>
          </p:cNvSpPr>
          <p:nvPr>
            <p:ph type="ftr" sz="quarter" idx="11"/>
          </p:nvPr>
        </p:nvSpPr>
        <p:spPr>
          <a:xfrm>
            <a:off x="0" y="6858000"/>
            <a:ext cx="0" cy="0"/>
          </a:xfrm>
        </p:spPr>
        <p:txBody>
          <a:bodyPr rtlCol="0"/>
          <a:lstStyle/>
          <a:p>
            <a:pPr rtl="0"/>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a:p>
          <a:p>
            <a:pPr algn="r" rtl="0">
              <a:lnSpc>
                <a:spcPct val="100000"/>
              </a:lnSpc>
            </a:pPr>
            <a:r>
              <a:rPr lang="en-gb" sz="1000" noProof="1">
                <a:solidFill>
                  <a:schemeClr val="tx1">
                    <a:lumMod val="75000"/>
                    <a:lumOff val="25000"/>
                  </a:schemeClr>
                </a:solidFill>
              </a:rPr>
              <a:t>AU Passata Bold</a:t>
            </a:r>
            <a:endParaRPr lang="da-DK" sz="4799"/>
          </a:p>
        </p:txBody>
      </p:sp>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34819" name="Title 1"/>
          <p:cNvSpPr>
            <a:spLocks noGrp="1" noChangeArrowheads="1"/>
          </p:cNvSpPr>
          <p:nvPr>
            <p:ph type="ctrTitle"/>
          </p:nvPr>
        </p:nvSpPr>
        <p:spPr>
          <a:xfrm>
            <a:off x="985838" y="2482343"/>
            <a:ext cx="10220325" cy="1661993"/>
          </a:xfrm>
        </p:spPr>
        <p:txBody>
          <a:bodyPr wrap="square" rtlCol="0" anchor="ctr" anchorCtr="0">
            <a:spAutoFit/>
          </a:bodyPr>
          <a:lstStyle>
            <a:lvl1pPr>
              <a:lnSpc>
                <a:spcPct val="90000"/>
              </a:lnSpc>
              <a:defRPr sz="6000" baseline="0">
                <a:solidFill>
                  <a:schemeClr val="bg1"/>
                </a:solidFill>
                <a:latin typeface="AU Passata Light" panose="020B0303030902030804" pitchFamily="34" charset="0"/>
              </a:defRPr>
            </a:lvl1pPr>
          </a:lstStyle>
          <a:p>
            <a:pPr rtl="0"/>
            <a:r>
              <a:rPr lang="en-gb"/>
              <a:t>Click to edit Master title style</a:t>
            </a:r>
          </a:p>
        </p:txBody>
      </p:sp>
      <p:sp>
        <p:nvSpPr>
          <p:cNvPr id="7" name="Date_DateCustomA" descr="{&quot;templafy&quot;:{&quot;id&quot;:&quot;45965339-f7e5-4570-ab2d-ef0d3b8a33b8&quot;}}">
            <a:extLst>
              <a:ext uri="{FF2B5EF4-FFF2-40B4-BE49-F238E27FC236}">
                <a16:creationId xmlns:a16="http://schemas.microsoft.com/office/drawing/2014/main" id="{79F28AD6-C756-3FA9-8D35-B9ED537E5DDE}"/>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1. oktober 2025</a:t>
            </a:r>
          </a:p>
        </p:txBody>
      </p:sp>
      <p:sp>
        <p:nvSpPr>
          <p:cNvPr id="6" name="FLD_Event" descr="{&quot;templafy&quot;:{&quot;id&quot;:&quot;ff2d30cf-9b41-47a2-8d63-bae5fc2f1643&quot;}}">
            <a:extLst>
              <a:ext uri="{FF2B5EF4-FFF2-40B4-BE49-F238E27FC236}">
                <a16:creationId xmlns:a16="http://schemas.microsoft.com/office/drawing/2014/main" id="{57887568-1188-7AD6-FE68-DD94BB3E0742}"/>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endParaRPr lang="da-DK" sz="700" b="0" cap="all" baseline="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endParaRPr lang="da-DK" sz="700" b="0" cap="all" baseline="0">
              <a:solidFill>
                <a:schemeClr val="bg1"/>
              </a:solidFill>
              <a:latin typeface="+mn-lt"/>
            </a:endParaRPr>
          </a:p>
        </p:txBody>
      </p:sp>
      <p:pic>
        <p:nvPicPr>
          <p:cNvPr id="894097470" name="SecondaryLogo" descr="{&quot;templafy&quot;:{&quot;id&quot;:&quot;e8e4473b-3af8-449c-b8c8-d709ac65a03f&quot;}}"/>
          <p:cNvPicPr>
            <a:picLocks noChangeAspect="1"/>
          </p:cNvPicPr>
          <p:nvPr/>
        </p:nvPicPr>
        <p:blipFill>
          <a:blip r:embed="rId4"/>
          <a:stretch>
            <a:fillRect/>
          </a:stretch>
        </p:blipFill>
        <p:spPr>
          <a:xfrm>
            <a:off x="10206113" y="5999002"/>
            <a:ext cx="1659600" cy="558000"/>
          </a:xfrm>
          <a:prstGeom prst="rect">
            <a:avLst/>
          </a:prstGeom>
        </p:spPr>
      </p:pic>
      <p:sp>
        <p:nvSpPr>
          <p:cNvPr id="11" name="OFF_logo2Computed" descr="{&quot;templafy&quot;:{&quot;id&quot;:&quot;4c520d42-8a67-4fc9-9e85-26e9c25539cc&quot;}}">
            <a:extLst>
              <a:ext uri="{FF2B5EF4-FFF2-40B4-BE49-F238E27FC236}">
                <a16:creationId xmlns:a16="http://schemas.microsoft.com/office/drawing/2014/main" id="{A3243EC3-3157-0FCB-B9C5-4D04D60102D7}"/>
              </a:ext>
            </a:extLst>
          </p:cNvPr>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r>
              <a:rPr lang="en-gb" sz="600" cap="all" spc="40">
                <a:solidFill>
                  <a:schemeClr val="bg1"/>
                </a:solidFill>
                <a:latin typeface="AU Passata Light" pitchFamily="34" charset="0"/>
              </a:rPr>
              <a:t>Aarhus Universitet</a:t>
            </a:r>
          </a:p>
        </p:txBody>
      </p:sp>
      <p:sp>
        <p:nvSpPr>
          <p:cNvPr id="12" name="OFF_logo1Computed" descr="{&quot;templafy&quot;:{&quot;id&quot;:&quot;954e34d8-705b-48c5-900e-28209a248570&quot;}}">
            <a:extLst>
              <a:ext uri="{FF2B5EF4-FFF2-40B4-BE49-F238E27FC236}">
                <a16:creationId xmlns:a16="http://schemas.microsoft.com/office/drawing/2014/main" id="{295F1ED3-E7A6-8E03-3171-374E099942CC}"/>
              </a:ext>
            </a:extLst>
          </p:cNvPr>
          <p:cNvSpPr/>
          <p:nvPr userDrawn="1"/>
        </p:nvSpPr>
        <p:spPr bwMode="auto">
          <a:xfrm>
            <a:off x="971999" y="5997600"/>
            <a:ext cx="1242328"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200739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rtlCol="0"/>
          <a:lstStyle>
            <a:lvl1pPr marL="0" indent="0">
              <a:buFontTx/>
              <a:buNone/>
              <a:defRPr b="0"/>
            </a:lvl1pPr>
          </a:lstStyle>
          <a:p>
            <a:pPr rtl="0"/>
            <a:r>
              <a:rPr lang="en-gb"/>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02-05-2025</a:t>
            </a:r>
          </a:p>
        </p:txBody>
      </p:sp>
      <p:sp>
        <p:nvSpPr>
          <p:cNvPr id="9" name="Footer Placeholder 8" hidden="1"/>
          <p:cNvSpPr>
            <a:spLocks noGrp="1"/>
          </p:cNvSpPr>
          <p:nvPr>
            <p:ph type="ftr" sz="quarter" idx="15"/>
          </p:nvPr>
        </p:nvSpPr>
        <p:spPr/>
        <p:txBody>
          <a:bodyPr rtlCol="0"/>
          <a:lstStyle/>
          <a:p>
            <a:pPr rtl="0"/>
            <a:endParaRPr lang="da-DK"/>
          </a:p>
        </p:txBody>
      </p:sp>
    </p:spTree>
    <p:extLst>
      <p:ext uri="{BB962C8B-B14F-4D97-AF65-F5344CB8AC3E}">
        <p14:creationId xmlns:p14="http://schemas.microsoft.com/office/powerpoint/2010/main" val="3746479714"/>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rtlCol="0"/>
          <a:lstStyle>
            <a:lvl1pPr marL="0" indent="0">
              <a:buFontTx/>
              <a:buNone/>
              <a:defRPr b="0"/>
            </a:lvl1pPr>
          </a:lstStyle>
          <a:p>
            <a:pPr rtl="0"/>
            <a:r>
              <a:rPr lang="en-gb"/>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rtlCol="0"/>
          <a:lstStyle>
            <a:lvl1pPr marL="0" indent="0">
              <a:buFontTx/>
              <a:buNone/>
              <a:defRPr b="0"/>
            </a:lvl1pPr>
          </a:lstStyle>
          <a:p>
            <a:pPr rtl="0"/>
            <a:r>
              <a:rPr lang="en-gb"/>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02-05-2025</a:t>
            </a:r>
          </a:p>
        </p:txBody>
      </p:sp>
      <p:sp>
        <p:nvSpPr>
          <p:cNvPr id="9" name="Footer Placeholder 8" hidden="1"/>
          <p:cNvSpPr>
            <a:spLocks noGrp="1"/>
          </p:cNvSpPr>
          <p:nvPr>
            <p:ph type="ftr" sz="quarter" idx="15"/>
          </p:nvPr>
        </p:nvSpPr>
        <p:spPr/>
        <p:txBody>
          <a:bodyPr rtlCol="0"/>
          <a:lstStyle/>
          <a:p>
            <a:pPr rtl="0"/>
            <a:endParaRPr lang="da-DK"/>
          </a:p>
        </p:txBody>
      </p:sp>
    </p:spTree>
    <p:extLst>
      <p:ext uri="{BB962C8B-B14F-4D97-AF65-F5344CB8AC3E}">
        <p14:creationId xmlns:p14="http://schemas.microsoft.com/office/powerpoint/2010/main" val="4172389520"/>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rtlCol="0"/>
          <a:lstStyle>
            <a:lvl1pPr marL="0" indent="0">
              <a:buFontTx/>
              <a:buNone/>
              <a:defRPr b="0"/>
            </a:lvl1pPr>
          </a:lstStyle>
          <a:p>
            <a:pPr rtl="0"/>
            <a:r>
              <a:rPr lang="en-gb"/>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02-05-2025</a:t>
            </a:r>
          </a:p>
        </p:txBody>
      </p:sp>
      <p:sp>
        <p:nvSpPr>
          <p:cNvPr id="7" name="Footer Placeholder 6"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2018180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02-05-2025</a:t>
            </a:r>
          </a:p>
        </p:txBody>
      </p:sp>
      <p:sp>
        <p:nvSpPr>
          <p:cNvPr id="8" name="Footer Placeholder 7" hidden="1"/>
          <p:cNvSpPr>
            <a:spLocks noGrp="1"/>
          </p:cNvSpPr>
          <p:nvPr>
            <p:ph type="ftr" sz="quarter" idx="14"/>
          </p:nvPr>
        </p:nvSpPr>
        <p:spPr/>
        <p:txBody>
          <a:bodyPr rtlCol="0"/>
          <a:lstStyle/>
          <a:p>
            <a:pPr rtl="0"/>
            <a:endParaRPr lang="da-DK"/>
          </a:p>
        </p:txBody>
      </p:sp>
      <p:sp>
        <p:nvSpPr>
          <p:cNvPr id="11" name="Text Placeholder 61"/>
          <p:cNvSpPr>
            <a:spLocks noGrp="1"/>
          </p:cNvSpPr>
          <p:nvPr>
            <p:ph type="body" sz="quarter" idx="16" hasCustomPrompt="1"/>
          </p:nvPr>
        </p:nvSpPr>
        <p:spPr>
          <a:xfrm>
            <a:off x="1845941" y="1412776"/>
            <a:ext cx="8496944" cy="3744416"/>
          </a:xfrm>
        </p:spPr>
        <p:txBody>
          <a:bodyPr rtlCol="0"/>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algn="ctr">
              <a:buFontTx/>
              <a:buNone/>
              <a:defRPr/>
            </a:lvl3pPr>
          </a:lstStyle>
          <a:p>
            <a:pPr lvl="0" rtl="0"/>
            <a:r>
              <a:rPr lang="en-gb"/>
              <a:t>Click to add Quote text, for next level ENTER and TAB</a:t>
            </a:r>
          </a:p>
          <a:p>
            <a:pPr lvl="1" rtl="0"/>
            <a:r>
              <a:rPr lang="en-gb"/>
              <a:t>Second level</a:t>
            </a:r>
          </a:p>
          <a:p>
            <a:pPr lvl="2" rtl="0"/>
            <a:endParaRPr lang="da-DK"/>
          </a:p>
        </p:txBody>
      </p:sp>
    </p:spTree>
    <p:extLst>
      <p:ext uri="{BB962C8B-B14F-4D97-AF65-F5344CB8AC3E}">
        <p14:creationId xmlns:p14="http://schemas.microsoft.com/office/powerpoint/2010/main" val="1477388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rtlCol="0" anchor="t" anchorCtr="0"/>
          <a:lstStyle/>
          <a:p>
            <a:pPr rtl="0"/>
            <a:r>
              <a:rPr lang="en-gb"/>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rtlCol="0"/>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marL="575827" indent="0">
              <a:buNone/>
              <a:defRPr/>
            </a:lvl3pPr>
          </a:lstStyle>
          <a:p>
            <a:pPr lvl="0" rtl="0"/>
            <a:r>
              <a:rPr lang="en-gb"/>
              <a:t>Click to add Quote text, for next level ENTER and TAB</a:t>
            </a:r>
          </a:p>
          <a:p>
            <a:pPr lvl="1" rtl="0"/>
            <a:r>
              <a:rPr lang="en-gb"/>
              <a:t>Second level</a:t>
            </a:r>
          </a:p>
        </p:txBody>
      </p:sp>
      <p:sp>
        <p:nvSpPr>
          <p:cNvPr id="11" name="Slide Number Placeholder 10"/>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02-05-2025</a:t>
            </a:r>
          </a:p>
        </p:txBody>
      </p:sp>
      <p:sp>
        <p:nvSpPr>
          <p:cNvPr id="10" name="Footer Placeholder 9"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3719593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8" name="Slide Number Placeholder 7"/>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02-05-2025</a:t>
            </a:r>
          </a:p>
        </p:txBody>
      </p:sp>
      <p:sp>
        <p:nvSpPr>
          <p:cNvPr id="7" name="Footer Placeholder 6"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2017625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sp>
        <p:nvSpPr>
          <p:cNvPr id="6" name="TextBox 5"/>
          <p:cNvSpPr txBox="1"/>
          <p:nvPr userDrawn="1"/>
        </p:nvSpPr>
        <p:spPr>
          <a:xfrm>
            <a:off x="-2160354" y="1022478"/>
            <a:ext cx="2012649" cy="473425"/>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02-05-2025</a:t>
            </a:r>
          </a:p>
        </p:txBody>
      </p:sp>
      <p:sp>
        <p:nvSpPr>
          <p:cNvPr id="8" name="Footer Placeholder 7"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4284209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02-05-2025</a:t>
            </a:r>
          </a:p>
        </p:txBody>
      </p:sp>
      <p:sp>
        <p:nvSpPr>
          <p:cNvPr id="4" name="Footer Placeholder 3"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207696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7" y="2163364"/>
            <a:ext cx="2531272" cy="2531272"/>
          </a:xfrm>
          <a:prstGeom prst="rect">
            <a:avLst/>
          </a:prstGeom>
        </p:spPr>
      </p:pic>
      <p:sp>
        <p:nvSpPr>
          <p:cNvPr id="5" name="Date Placeholder 4" hidden="1"/>
          <p:cNvSpPr>
            <a:spLocks noGrp="1"/>
          </p:cNvSpPr>
          <p:nvPr>
            <p:ph type="dt" sz="half" idx="10"/>
          </p:nvPr>
        </p:nvSpPr>
        <p:spPr/>
        <p:txBody>
          <a:bodyPr rtlCol="0"/>
          <a:lstStyle/>
          <a:p>
            <a:pPr rtl="0"/>
            <a:r>
              <a:rPr lang="da-DK"/>
              <a:t>12-12-2025</a:t>
            </a:r>
            <a:r>
              <a:rPr lang="en-gb"/>
              <a:t>02-05-2025</a:t>
            </a:r>
          </a:p>
        </p:txBody>
      </p:sp>
      <p:sp>
        <p:nvSpPr>
          <p:cNvPr id="7" name="Footer Placeholder 6" hidden="1"/>
          <p:cNvSpPr>
            <a:spLocks noGrp="1"/>
          </p:cNvSpPr>
          <p:nvPr>
            <p:ph type="ftr" sz="quarter" idx="11"/>
          </p:nvPr>
        </p:nvSpPr>
        <p:spPr/>
        <p:txBody>
          <a:bodyPr rtlCol="0"/>
          <a:lstStyle/>
          <a:p>
            <a:pPr rtl="0"/>
            <a:endParaRPr lang="da-DK"/>
          </a:p>
        </p:txBody>
      </p:sp>
      <p:sp>
        <p:nvSpPr>
          <p:cNvPr id="9" name="Slide Number Placeholder 8" hidden="1"/>
          <p:cNvSpPr>
            <a:spLocks noGrp="1"/>
          </p:cNvSpPr>
          <p:nvPr>
            <p:ph type="sldNum" sz="quarter" idx="12"/>
          </p:nvPr>
        </p:nvSpPr>
        <p:spPr>
          <a:xfrm>
            <a:off x="0" y="7020002"/>
            <a:ext cx="0" cy="73385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1551720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34" name="Pladsholder til tekst 2"/>
          <p:cNvSpPr txBox="1">
            <a:spLocks/>
          </p:cNvSpPr>
          <p:nvPr userDrawn="1"/>
        </p:nvSpPr>
        <p:spPr>
          <a:xfrm>
            <a:off x="1090914" y="2098691"/>
            <a:ext cx="12745416" cy="1329861"/>
          </a:xfrm>
          <a:prstGeom prst="rect">
            <a:avLst/>
          </a:prstGeom>
        </p:spPr>
        <p:txBody>
          <a:bodyPr wrap="square" lIns="0" tIns="0" rIns="0" bIns="21594"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9997" kern="0">
                <a:solidFill>
                  <a:schemeClr val="accent6"/>
                </a:solidFill>
                <a:latin typeface="AU Peto" panose="040C0B07020602020301" pitchFamily="82" charset="0"/>
              </a:rPr>
              <a:t>Aarhus</a:t>
            </a:r>
            <a:endParaRPr lang="da-DK" sz="2199"/>
          </a:p>
        </p:txBody>
      </p:sp>
      <p:sp>
        <p:nvSpPr>
          <p:cNvPr id="6" name="Pladsholder til tekst 2"/>
          <p:cNvSpPr txBox="1">
            <a:spLocks/>
          </p:cNvSpPr>
          <p:nvPr userDrawn="1"/>
        </p:nvSpPr>
        <p:spPr>
          <a:xfrm>
            <a:off x="7439541" y="2093602"/>
            <a:ext cx="4356484" cy="1329861"/>
          </a:xfrm>
          <a:prstGeom prst="rect">
            <a:avLst/>
          </a:prstGeom>
        </p:spPr>
        <p:txBody>
          <a:bodyPr wrap="square" lIns="0" tIns="0" rIns="0" bIns="21594"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9997" kern="0">
                <a:solidFill>
                  <a:schemeClr val="bg1"/>
                </a:solidFill>
                <a:latin typeface="AU Peto" panose="040C0B07020602020301" pitchFamily="82" charset="0"/>
              </a:rPr>
              <a:t>uni</a:t>
            </a:r>
            <a:endParaRPr lang="da-DK" sz="9997"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2"/>
            <a:ext cx="9289032" cy="1329861"/>
          </a:xfrm>
          <a:prstGeom prst="rect">
            <a:avLst/>
          </a:prstGeom>
        </p:spPr>
        <p:txBody>
          <a:bodyPr wrap="square" lIns="0" tIns="0" rIns="0" bIns="21594"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rtl="0">
              <a:lnSpc>
                <a:spcPct val="85000"/>
              </a:lnSpc>
            </a:pPr>
            <a:r>
              <a:rPr lang="en-gb" sz="9997" kern="0">
                <a:solidFill>
                  <a:schemeClr val="bg1"/>
                </a:solidFill>
                <a:latin typeface="AU Peto" panose="040C0B07020602020301" pitchFamily="82" charset="0"/>
              </a:rPr>
              <a:t>versiet</a:t>
            </a:r>
            <a:endParaRPr lang="da-DK" sz="9997">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rtlCol="0"/>
          <a:lstStyle/>
          <a:p>
            <a:pPr rtl="0"/>
            <a:r>
              <a:rPr lang="da-DK"/>
              <a:t>12-12-2025</a:t>
            </a:r>
            <a:r>
              <a:rPr lang="en-gb"/>
              <a:t>02-05-2025</a:t>
            </a:r>
          </a:p>
        </p:txBody>
      </p:sp>
      <p:sp>
        <p:nvSpPr>
          <p:cNvPr id="9" name="Footer Placeholder 6" hidden="1"/>
          <p:cNvSpPr>
            <a:spLocks noGrp="1"/>
          </p:cNvSpPr>
          <p:nvPr>
            <p:ph type="ftr" sz="quarter" idx="11"/>
          </p:nvPr>
        </p:nvSpPr>
        <p:spPr>
          <a:xfrm>
            <a:off x="0" y="7020000"/>
            <a:ext cx="0" cy="0"/>
          </a:xfrm>
        </p:spPr>
        <p:txBody>
          <a:bodyPr rtlCol="0"/>
          <a:lstStyle/>
          <a:p>
            <a:pPr rtl="0"/>
            <a:endParaRPr lang="da-DK"/>
          </a:p>
        </p:txBody>
      </p:sp>
      <p:sp>
        <p:nvSpPr>
          <p:cNvPr id="10" name="Slide Number Placeholder 8" hidden="1"/>
          <p:cNvSpPr>
            <a:spLocks noGrp="1"/>
          </p:cNvSpPr>
          <p:nvPr>
            <p:ph type="sldNum" sz="quarter" idx="12"/>
          </p:nvPr>
        </p:nvSpPr>
        <p:spPr>
          <a:xfrm>
            <a:off x="0" y="7020002"/>
            <a:ext cx="0" cy="73385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265244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rtlCol="0"/>
          <a:lstStyle/>
          <a:p>
            <a:pPr rtl="0"/>
            <a:r>
              <a:rPr lang="en-gb"/>
              <a:t>Click to edit Master title style</a:t>
            </a:r>
          </a:p>
        </p:txBody>
      </p:sp>
      <p:sp>
        <p:nvSpPr>
          <p:cNvPr id="3" name="Content Placeholder 2"/>
          <p:cNvSpPr>
            <a:spLocks noGrp="1"/>
          </p:cNvSpPr>
          <p:nvPr>
            <p:ph idx="1"/>
          </p:nvPr>
        </p:nvSpPr>
        <p:spPr>
          <a:xfrm>
            <a:off x="985838" y="1960079"/>
            <a:ext cx="10220325" cy="3937484"/>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 </a:t>
            </a:r>
            <a:endParaRPr lang="da-DK"/>
          </a:p>
          <a:p>
            <a:pPr algn="r" rtl="0">
              <a:lnSpc>
                <a:spcPct val="100000"/>
              </a:lnSpc>
            </a:pPr>
            <a:r>
              <a:rPr lang="en-gb" sz="1000" noProof="1">
                <a:solidFill>
                  <a:schemeClr val="tx1">
                    <a:lumMod val="75000"/>
                    <a:lumOff val="25000"/>
                  </a:schemeClr>
                </a:solidFill>
              </a:rPr>
              <a:t>ændr 2. linje til</a:t>
            </a:r>
            <a:endParaRPr lang="da-DK"/>
          </a:p>
          <a:p>
            <a:pPr algn="r" rtl="0">
              <a:lnSpc>
                <a:spcPct val="100000"/>
              </a:lnSpc>
            </a:pPr>
            <a:r>
              <a:rPr lang="en-gb" sz="1000" noProof="1">
                <a:solidFill>
                  <a:schemeClr val="tx1">
                    <a:lumMod val="75000"/>
                    <a:lumOff val="25000"/>
                  </a:schemeClr>
                </a:solidFill>
              </a:rPr>
              <a:t>AU Passata Bold</a:t>
            </a:r>
            <a:endParaRPr lang="da-DK" sz="4799"/>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p>
        </p:txBody>
      </p:sp>
      <p:sp>
        <p:nvSpPr>
          <p:cNvPr id="8" name="Footer Placeholder 7" hidden="1"/>
          <p:cNvSpPr>
            <a:spLocks noGrp="1"/>
          </p:cNvSpPr>
          <p:nvPr>
            <p:ph type="ftr" sz="quarter" idx="11"/>
          </p:nvPr>
        </p:nvSpPr>
        <p:spPr/>
        <p:txBody>
          <a:bodyPr rtlCol="0"/>
          <a:lstStyle/>
          <a:p>
            <a:pPr rtl="0"/>
            <a:endParaRPr lang="da-DK"/>
          </a:p>
        </p:txBody>
      </p:sp>
      <p:sp>
        <p:nvSpPr>
          <p:cNvPr id="2" name="OFF_logo1Computed">
            <a:extLst>
              <a:ext uri="{FF2B5EF4-FFF2-40B4-BE49-F238E27FC236}">
                <a16:creationId xmlns:a16="http://schemas.microsoft.com/office/drawing/2014/main" id="{132FB1BF-1F42-7660-587B-84A6D63215C6}"/>
              </a:ext>
            </a:extLst>
          </p:cNvPr>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accent1"/>
                </a:solidFill>
                <a:effectLst/>
                <a:latin typeface="AU Passata" pitchFamily="34" charset="0"/>
              </a:rPr>
              <a:t>Aarhus
Universitet</a:t>
            </a:r>
          </a:p>
        </p:txBody>
      </p:sp>
      <p:pic>
        <p:nvPicPr>
          <p:cNvPr id="4" name="Au logo">
            <a:extLst>
              <a:ext uri="{FF2B5EF4-FFF2-40B4-BE49-F238E27FC236}">
                <a16:creationId xmlns:a16="http://schemas.microsoft.com/office/drawing/2014/main" id="{C05916B9-D599-BF37-8780-0628B056D3D5}"/>
              </a:ext>
            </a:extLst>
          </p:cNvPr>
          <p:cNvPicPr>
            <a:picLocks noChangeAspect="1"/>
          </p:cNvPicPr>
          <p:nvPr userDrawn="1"/>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0" name="SecondaryLogo">
            <a:extLst>
              <a:ext uri="{FF2B5EF4-FFF2-40B4-BE49-F238E27FC236}">
                <a16:creationId xmlns:a16="http://schemas.microsoft.com/office/drawing/2014/main" id="{503BEEDF-A3F4-7976-1135-D8320D00D288}"/>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10206001" y="5997600"/>
            <a:ext cx="1658237" cy="558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5" name="LAN_AUWBreak"/>
          <p:cNvSpPr/>
          <p:nvPr userDrawn="1"/>
        </p:nvSpPr>
        <p:spPr bwMode="auto">
          <a:xfrm>
            <a:off x="6022613" y="2804402"/>
            <a:ext cx="2912657" cy="1293389"/>
          </a:xfrm>
          <a:prstGeom prst="rect">
            <a:avLst/>
          </a:prstGeom>
          <a:noFill/>
          <a:ln w="1778" cap="flat" cmpd="sng" algn="ctr">
            <a:noFill/>
            <a:prstDash val="solid"/>
            <a:round/>
            <a:headEnd type="none" w="med" len="med"/>
            <a:tailEnd type="none" w="med" len="med"/>
          </a:ln>
          <a:effectLst/>
        </p:spPr>
        <p:txBody>
          <a:bodyPr vert="horz" wrap="none" lIns="0" tIns="183552"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3999" b="0" i="0" u="none" strike="noStrike" cap="all" normalizeH="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rtlCol="0"/>
          <a:lstStyle/>
          <a:p>
            <a:pPr rtl="0"/>
            <a:r>
              <a:rPr lang="da-DK"/>
              <a:t>12-12-2025</a:t>
            </a:r>
            <a:r>
              <a:rPr lang="en-gb"/>
              <a:t>02-05-2025</a:t>
            </a:r>
          </a:p>
        </p:txBody>
      </p:sp>
      <p:sp>
        <p:nvSpPr>
          <p:cNvPr id="9" name="Footer Placeholder 6" hidden="1"/>
          <p:cNvSpPr>
            <a:spLocks noGrp="1"/>
          </p:cNvSpPr>
          <p:nvPr>
            <p:ph type="ftr" sz="quarter" idx="11"/>
          </p:nvPr>
        </p:nvSpPr>
        <p:spPr>
          <a:xfrm>
            <a:off x="0" y="7020000"/>
            <a:ext cx="0" cy="0"/>
          </a:xfrm>
        </p:spPr>
        <p:txBody>
          <a:bodyPr rtlCol="0"/>
          <a:lstStyle/>
          <a:p>
            <a:pPr rtl="0"/>
            <a:endParaRPr lang="da-DK"/>
          </a:p>
        </p:txBody>
      </p:sp>
      <p:sp>
        <p:nvSpPr>
          <p:cNvPr id="10" name="Slide Number Placeholder 8" hidden="1"/>
          <p:cNvSpPr>
            <a:spLocks noGrp="1"/>
          </p:cNvSpPr>
          <p:nvPr>
            <p:ph type="sldNum" sz="quarter" idx="12"/>
          </p:nvPr>
        </p:nvSpPr>
        <p:spPr>
          <a:xfrm>
            <a:off x="0" y="7020002"/>
            <a:ext cx="0" cy="73385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1352598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315913"/>
            <a:ext cx="10887075" cy="1240878"/>
          </a:xfrm>
        </p:spPr>
        <p:txBody>
          <a:bodyPr rtlCol="0" anchor="t" anchorCtr="0"/>
          <a:lstStyle>
            <a:lvl1pPr>
              <a:defRPr>
                <a:solidFill>
                  <a:schemeClr val="tx1"/>
                </a:solidFill>
              </a:defRPr>
            </a:lvl1pPr>
          </a:lstStyle>
          <a:p>
            <a:pPr rtl="0"/>
            <a:r>
              <a:rPr lang="en-gb"/>
              <a:t>Klik for at indsætte titel</a:t>
            </a:r>
          </a:p>
        </p:txBody>
      </p:sp>
      <p:sp>
        <p:nvSpPr>
          <p:cNvPr id="3" name="Content Placeholder 2"/>
          <p:cNvSpPr>
            <a:spLocks noGrp="1"/>
          </p:cNvSpPr>
          <p:nvPr>
            <p:ph idx="1" hasCustomPrompt="1"/>
          </p:nvPr>
        </p:nvSpPr>
        <p:spPr>
          <a:xfrm>
            <a:off x="985839" y="1960079"/>
            <a:ext cx="10220325" cy="3937484"/>
          </a:xfrm>
        </p:spPr>
        <p:txBody>
          <a:bodyPr rtlCol="0"/>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 </a:t>
            </a:r>
            <a:endParaRPr lang="da-DK" sz="1799"/>
          </a:p>
          <a:p>
            <a:pPr algn="r" rtl="0">
              <a:lnSpc>
                <a:spcPct val="100000"/>
              </a:lnSpc>
            </a:pPr>
            <a:r>
              <a:rPr lang="en-gb" sz="1000" noProof="1">
                <a:solidFill>
                  <a:schemeClr val="tx1">
                    <a:lumMod val="75000"/>
                    <a:lumOff val="25000"/>
                  </a:schemeClr>
                </a:solidFill>
              </a:rPr>
              <a:t>ændr evt. 2. linje til</a:t>
            </a:r>
            <a:endParaRPr lang="da-DK" sz="1799"/>
          </a:p>
          <a:p>
            <a:pPr algn="r" rtl="0">
              <a:lnSpc>
                <a:spcPct val="100000"/>
              </a:lnSpc>
            </a:pPr>
            <a:r>
              <a:rPr lang="en-gb" sz="1000" noProof="1">
                <a:solidFill>
                  <a:schemeClr val="tx1">
                    <a:lumMod val="75000"/>
                    <a:lumOff val="25000"/>
                  </a:schemeClr>
                </a:solidFill>
              </a:rPr>
              <a:t>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67891878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light">
    <p:bg>
      <p:bgPr>
        <a:solidFill>
          <a:srgbClr val="FFFFFF"/>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9" y="1495526"/>
            <a:ext cx="10220325" cy="2492990"/>
          </a:xfrm>
        </p:spPr>
        <p:txBody>
          <a:bodyPr wrap="square" rtlCol="0" anchor="ctr" anchorCtr="0">
            <a:spAutoFit/>
          </a:bodyPr>
          <a:lstStyle>
            <a:lvl1pPr>
              <a:lnSpc>
                <a:spcPct val="90000"/>
              </a:lnSpc>
              <a:defRPr sz="5998" b="0" baseline="0">
                <a:solidFill>
                  <a:schemeClr val="bg1"/>
                </a:solidFill>
                <a:latin typeface="AU Passata Light" panose="020B0303030902030804" pitchFamily="34" charset="0"/>
              </a:defRPr>
            </a:lvl1pPr>
          </a:lstStyle>
          <a:p>
            <a:pPr lvl="0" rtl="0"/>
            <a:r>
              <a:rPr lang="en-gb"/>
              <a:t>Click to edit Master title styles</a:t>
            </a:r>
            <a:br>
              <a:rPr lang="da-DK"/>
            </a:br>
            <a:endParaRPr lang="da-DK"/>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sz="1799"/>
          </a:p>
          <a:p>
            <a:pPr algn="r" rtl="0">
              <a:lnSpc>
                <a:spcPct val="100000"/>
              </a:lnSpc>
            </a:pPr>
            <a:r>
              <a:rPr lang="en-gb" sz="1000" noProof="1">
                <a:solidFill>
                  <a:schemeClr val="tx1">
                    <a:lumMod val="75000"/>
                    <a:lumOff val="25000"/>
                  </a:schemeClr>
                </a:solidFill>
              </a:rPr>
              <a:t>AU Passata Bold</a:t>
            </a:r>
            <a:endParaRPr lang="da-DK" sz="4798"/>
          </a:p>
        </p:txBody>
      </p:sp>
      <p:sp>
        <p:nvSpPr>
          <p:cNvPr id="33"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rtlCol="0" anchor="t" anchorCtr="0">
            <a:spAutoFit/>
          </a:bodyPr>
          <a:lstStyle/>
          <a:p>
            <a:pPr algn="r" rtl="0">
              <a:lnSpc>
                <a:spcPct val="95000"/>
              </a:lnSpc>
              <a:defRPr/>
            </a:pPr>
            <a:r>
              <a:rPr lang="en-gb" sz="700" b="0" cap="all">
                <a:solidFill>
                  <a:schemeClr val="bg1"/>
                </a:solidFill>
                <a:latin typeface="+mn-lt"/>
              </a:rPr>
              <a:t>DATO</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rtlCol="0" anchor="t" anchorCtr="0">
            <a:spAutoFit/>
          </a:bodyPr>
          <a:lstStyle/>
          <a:p>
            <a:pPr algn="l" rtl="0">
              <a:lnSpc>
                <a:spcPct val="95000"/>
              </a:lnSpc>
              <a:defRPr/>
            </a:pPr>
            <a:r>
              <a:rPr lang="en-gb" sz="700" b="0" cap="all">
                <a:solidFill>
                  <a:schemeClr val="bg1"/>
                </a:solidFill>
                <a:latin typeface="+mn-lt"/>
              </a:rPr>
              <a:t>TITEL</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r>
              <a:rPr lang="en-gb" sz="700" b="0" cap="all">
                <a:solidFill>
                  <a:schemeClr val="bg1"/>
                </a:solidFill>
                <a:latin typeface="+mn-lt"/>
              </a:rPr>
              <a:t>TIITEL</a:t>
            </a: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rtlCol="0" anchor="t" anchorCtr="0">
            <a:spAutoFit/>
          </a:bodyPr>
          <a:lstStyle/>
          <a:p>
            <a:pPr algn="l" rtl="0">
              <a:lnSpc>
                <a:spcPct val="95000"/>
              </a:lnSpc>
              <a:defRPr/>
            </a:pPr>
            <a:r>
              <a:rPr lang="en-gb" sz="700" b="0" cap="all">
                <a:solidFill>
                  <a:schemeClr val="bg1"/>
                </a:solidFill>
                <a:latin typeface="+mn-lt"/>
              </a:rPr>
              <a:t>NAVN</a:t>
            </a:r>
          </a:p>
        </p:txBody>
      </p:sp>
      <p:sp>
        <p:nvSpPr>
          <p:cNvPr id="39"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p:nvPicPr>
        <p:blipFill>
          <a:blip r:embed="rId3"/>
          <a:stretch>
            <a:fillRect/>
          </a:stretch>
        </p:blipFill>
        <p:spPr>
          <a:xfrm>
            <a:off x="10206001" y="5997600"/>
            <a:ext cx="1658237" cy="558000"/>
          </a:xfrm>
          <a:prstGeom prst="rect">
            <a:avLst/>
          </a:prstGeom>
        </p:spPr>
      </p:pic>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p:txBody>
          <a:bodyPr rtlCol="0"/>
          <a:lstStyle/>
          <a:p>
            <a:pPr rtl="0"/>
            <a:endParaRPr lang="da-DK"/>
          </a:p>
        </p:txBody>
      </p:sp>
      <p:pic>
        <p:nvPicPr>
          <p:cNvPr id="5" name="SecondaryLogo_sort">
            <a:extLst>
              <a:ext uri="{FF2B5EF4-FFF2-40B4-BE49-F238E27FC236}">
                <a16:creationId xmlns:a16="http://schemas.microsoft.com/office/drawing/2014/main" id="{4E68FC47-DEEC-A489-646A-D8C49353A11A}"/>
              </a:ext>
            </a:extLst>
          </p:cNvPr>
          <p:cNvPicPr>
            <a:picLocks noChangeAspect="1"/>
          </p:cNvPicPr>
          <p:nvPr userDrawn="1"/>
        </p:nvPicPr>
        <p:blipFill>
          <a:blip r:embed="rId5"/>
          <a:stretch>
            <a:fillRect/>
          </a:stretch>
        </p:blipFill>
        <p:spPr>
          <a:xfrm>
            <a:off x="10358401" y="6150000"/>
            <a:ext cx="1658237" cy="558000"/>
          </a:xfrm>
          <a:prstGeom prst="rect">
            <a:avLst/>
          </a:prstGeom>
        </p:spPr>
      </p:pic>
    </p:spTree>
    <p:extLst>
      <p:ext uri="{BB962C8B-B14F-4D97-AF65-F5344CB8AC3E}">
        <p14:creationId xmlns:p14="http://schemas.microsoft.com/office/powerpoint/2010/main" val="35079707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rtlCol="0" anchor="ctr" anchorCtr="0">
            <a:spAutoFit/>
          </a:bodyPr>
          <a:lstStyle>
            <a:lvl1pPr>
              <a:lnSpc>
                <a:spcPct val="90000"/>
              </a:lnSpc>
              <a:defRPr sz="6000" baseline="0">
                <a:solidFill>
                  <a:schemeClr val="bg1"/>
                </a:solidFill>
                <a:latin typeface="AU Passata Light" panose="020B0303030902030804" pitchFamily="34" charset="0"/>
              </a:defRPr>
            </a:lvl1pPr>
          </a:lstStyle>
          <a:p>
            <a:pPr rtl="0"/>
            <a:r>
              <a:rPr lang="en-gb"/>
              <a:t>Click to edit Master title style</a:t>
            </a:r>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a:p>
          <a:p>
            <a:pPr algn="r" rtl="0">
              <a:lnSpc>
                <a:spcPct val="100000"/>
              </a:lnSpc>
            </a:pPr>
            <a:r>
              <a:rPr lang="en-gb" sz="1000" noProof="1">
                <a:solidFill>
                  <a:schemeClr val="tx1">
                    <a:lumMod val="75000"/>
                    <a:lumOff val="25000"/>
                  </a:schemeClr>
                </a:solidFill>
              </a:rPr>
              <a:t>AU Passata Bold</a:t>
            </a:r>
            <a:endParaRPr lang="da-DK" sz="4799"/>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2. maj 2025</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r>
              <a:rPr lang="en-gb" sz="700" b="0" cap="all">
                <a:solidFill>
                  <a:schemeClr val="bg1"/>
                </a:solidFill>
                <a:latin typeface="+mn-lt"/>
              </a:rPr>
              <a:t>Specialkonsulent </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Laura Mikkelsen</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02-05-2025</a:t>
            </a:r>
          </a:p>
        </p:txBody>
      </p:sp>
      <p:sp>
        <p:nvSpPr>
          <p:cNvPr id="3" name="Footer Placeholder 2"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1664259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rtlCol="0" anchor="ctr"/>
          <a:lstStyle/>
          <a:p>
            <a:pPr rtl="0">
              <a:defRPr/>
            </a:pPr>
            <a:endParaRPr lang="da-DK" sz="4799"/>
          </a:p>
        </p:txBody>
      </p:sp>
      <p:sp>
        <p:nvSpPr>
          <p:cNvPr id="34819" name="Title 1"/>
          <p:cNvSpPr>
            <a:spLocks noGrp="1" noChangeArrowheads="1"/>
          </p:cNvSpPr>
          <p:nvPr>
            <p:ph type="ctrTitle"/>
          </p:nvPr>
        </p:nvSpPr>
        <p:spPr>
          <a:xfrm>
            <a:off x="981844" y="1520315"/>
            <a:ext cx="9543307" cy="1779553"/>
          </a:xfrm>
        </p:spPr>
        <p:txBody>
          <a:bodyPr wrap="square" rtlCol="0" anchor="b" anchorCtr="0">
            <a:noAutofit/>
          </a:bodyPr>
          <a:lstStyle>
            <a:lvl1pPr>
              <a:lnSpc>
                <a:spcPct val="90000"/>
              </a:lnSpc>
              <a:defRPr sz="6000" baseline="0">
                <a:solidFill>
                  <a:schemeClr val="bg1"/>
                </a:solidFill>
                <a:latin typeface="AU Passata Light" panose="020B0303030902030804" pitchFamily="34" charset="0"/>
              </a:defRPr>
            </a:lvl1pPr>
          </a:lstStyle>
          <a:p>
            <a:pPr rtl="0"/>
            <a:r>
              <a:rPr lang="en-gb"/>
              <a:t>Click to edit Master title style</a:t>
            </a:r>
          </a:p>
        </p:txBody>
      </p:sp>
      <p:sp>
        <p:nvSpPr>
          <p:cNvPr id="4" name="Text Placeholder 3"/>
          <p:cNvSpPr>
            <a:spLocks noGrp="1"/>
          </p:cNvSpPr>
          <p:nvPr>
            <p:ph type="body" sz="quarter" idx="11"/>
          </p:nvPr>
        </p:nvSpPr>
        <p:spPr>
          <a:xfrm>
            <a:off x="985838" y="3715431"/>
            <a:ext cx="7161212" cy="1746085"/>
          </a:xfrm>
        </p:spPr>
        <p:txBody>
          <a:bodyPr rtlCol="0"/>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Click to edit Master text styles</a:t>
            </a:r>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da-DK" sz="4799"/>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2. maj 2025</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r>
              <a:rPr lang="en-gb" sz="700" b="0" cap="all">
                <a:solidFill>
                  <a:schemeClr val="bg1"/>
                </a:solidFill>
                <a:latin typeface="+mn-lt"/>
              </a:rPr>
              <a:t>Specialkonsulent </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6"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5" name="Slide Number Placeholder 4"/>
          <p:cNvSpPr>
            <a:spLocks noGrp="1"/>
          </p:cNvSpPr>
          <p:nvPr>
            <p:ph type="sldNum" sz="quarter" idx="14"/>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2"/>
          </p:nvPr>
        </p:nvSpPr>
        <p:spPr/>
        <p:txBody>
          <a:bodyPr rtlCol="0"/>
          <a:lstStyle/>
          <a:p>
            <a:pPr rtl="0"/>
            <a:r>
              <a:rPr lang="da-DK"/>
              <a:t>12-12-2025</a:t>
            </a:r>
            <a:r>
              <a:rPr lang="en-gb"/>
              <a:t>02-05-2025</a:t>
            </a:r>
          </a:p>
        </p:txBody>
      </p:sp>
      <p:sp>
        <p:nvSpPr>
          <p:cNvPr id="3" name="Footer Placeholder 2"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4156636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34819" name="Title 1"/>
          <p:cNvSpPr>
            <a:spLocks noGrp="1" noChangeArrowheads="1"/>
          </p:cNvSpPr>
          <p:nvPr>
            <p:ph type="ctrTitle"/>
          </p:nvPr>
        </p:nvSpPr>
        <p:spPr>
          <a:xfrm>
            <a:off x="985838" y="2482343"/>
            <a:ext cx="10220325" cy="1661993"/>
          </a:xfrm>
        </p:spPr>
        <p:txBody>
          <a:bodyPr wrap="square" rtlCol="0" anchor="ctr" anchorCtr="0">
            <a:spAutoFit/>
          </a:bodyPr>
          <a:lstStyle>
            <a:lvl1pPr>
              <a:lnSpc>
                <a:spcPct val="90000"/>
              </a:lnSpc>
              <a:defRPr sz="6000" baseline="0">
                <a:solidFill>
                  <a:schemeClr val="bg1"/>
                </a:solidFill>
                <a:latin typeface="AU Passata Light" panose="020B0303030902030804" pitchFamily="34" charset="0"/>
              </a:defRPr>
            </a:lvl1pPr>
          </a:lstStyle>
          <a:p>
            <a:pPr rtl="0"/>
            <a:r>
              <a:rPr lang="en-gb"/>
              <a:t>Click to edit Master title style</a:t>
            </a:r>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a:p>
          <a:p>
            <a:pPr algn="r" rtl="0">
              <a:lnSpc>
                <a:spcPct val="100000"/>
              </a:lnSpc>
            </a:pPr>
            <a:r>
              <a:rPr lang="en-gb" sz="1000" noProof="1">
                <a:solidFill>
                  <a:schemeClr val="tx1">
                    <a:lumMod val="75000"/>
                    <a:lumOff val="25000"/>
                  </a:schemeClr>
                </a:solidFill>
              </a:rPr>
              <a:t>AU Passata Bold</a:t>
            </a:r>
            <a:endParaRPr lang="da-DK" sz="4799"/>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2. maj 2025</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r>
              <a:rPr lang="en-gb" sz="700" b="0" cap="all">
                <a:solidFill>
                  <a:schemeClr val="bg1"/>
                </a:solidFill>
                <a:latin typeface="+mn-lt"/>
              </a:rPr>
              <a:t>Specialkonsulent </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endParaRPr lang="da-DK" sz="700" b="0" cap="all" baseline="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5"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02-05-2025</a:t>
            </a:r>
          </a:p>
        </p:txBody>
      </p:sp>
      <p:sp>
        <p:nvSpPr>
          <p:cNvPr id="3" name="Footer Placeholder 2"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2570543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rtlCol="0"/>
          <a:lstStyle/>
          <a:p>
            <a:pPr rtl="0"/>
            <a:r>
              <a:rPr lang="en-gb"/>
              <a:t>Click to edit Master title style</a:t>
            </a:r>
          </a:p>
        </p:txBody>
      </p:sp>
      <p:sp>
        <p:nvSpPr>
          <p:cNvPr id="3" name="Content Placeholder 2"/>
          <p:cNvSpPr>
            <a:spLocks noGrp="1"/>
          </p:cNvSpPr>
          <p:nvPr>
            <p:ph idx="1"/>
          </p:nvPr>
        </p:nvSpPr>
        <p:spPr>
          <a:xfrm>
            <a:off x="985838" y="1960079"/>
            <a:ext cx="10220325" cy="3937484"/>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 </a:t>
            </a:r>
            <a:endParaRPr lang="da-DK"/>
          </a:p>
          <a:p>
            <a:pPr algn="r" rtl="0">
              <a:lnSpc>
                <a:spcPct val="100000"/>
              </a:lnSpc>
            </a:pPr>
            <a:r>
              <a:rPr lang="en-gb" sz="1000" noProof="1">
                <a:solidFill>
                  <a:schemeClr val="tx1">
                    <a:lumMod val="75000"/>
                    <a:lumOff val="25000"/>
                  </a:schemeClr>
                </a:solidFill>
              </a:rPr>
              <a:t>ændr 2. linje til</a:t>
            </a:r>
            <a:endParaRPr lang="da-DK"/>
          </a:p>
          <a:p>
            <a:pPr algn="r" rtl="0">
              <a:lnSpc>
                <a:spcPct val="100000"/>
              </a:lnSpc>
            </a:pPr>
            <a:r>
              <a:rPr lang="en-gb" sz="1000" noProof="1">
                <a:solidFill>
                  <a:schemeClr val="tx1">
                    <a:lumMod val="75000"/>
                    <a:lumOff val="25000"/>
                  </a:schemeClr>
                </a:solidFill>
              </a:rPr>
              <a:t>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02-05-2025</a:t>
            </a:r>
          </a:p>
        </p:txBody>
      </p:sp>
      <p:sp>
        <p:nvSpPr>
          <p:cNvPr id="8" name="Footer Placeholder 7"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3222337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a:p>
            <a:pPr algn="ctr" rtl="0"/>
            <a:endParaRPr lang="da-DK" sz="4799"/>
          </a:p>
        </p:txBody>
      </p:sp>
      <p:sp>
        <p:nvSpPr>
          <p:cNvPr id="4" name="Title 1"/>
          <p:cNvSpPr>
            <a:spLocks noGrp="1"/>
          </p:cNvSpPr>
          <p:nvPr>
            <p:ph type="title"/>
          </p:nvPr>
        </p:nvSpPr>
        <p:spPr>
          <a:xfrm>
            <a:off x="315913" y="228627"/>
            <a:ext cx="11556000" cy="752101"/>
          </a:xfrm>
        </p:spPr>
        <p:txBody>
          <a:bodyPr rtlCol="0" anchor="t" anchorCtr="0"/>
          <a:lstStyle/>
          <a:p>
            <a:pPr rtl="0"/>
            <a:r>
              <a:rPr lang="en-gb"/>
              <a:t>Click to edit Master title style</a:t>
            </a:r>
          </a:p>
        </p:txBody>
      </p:sp>
      <p:sp>
        <p:nvSpPr>
          <p:cNvPr id="3" name="Content Placeholder 2"/>
          <p:cNvSpPr>
            <a:spLocks noGrp="1"/>
          </p:cNvSpPr>
          <p:nvPr>
            <p:ph idx="1"/>
          </p:nvPr>
        </p:nvSpPr>
        <p:spPr>
          <a:xfrm>
            <a:off x="985838" y="1373021"/>
            <a:ext cx="10220325" cy="4521366"/>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02-05-2025</a:t>
            </a:r>
          </a:p>
        </p:txBody>
      </p:sp>
      <p:sp>
        <p:nvSpPr>
          <p:cNvPr id="8" name="Footer Placeholder 7"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666058666"/>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a:p>
            <a:pPr algn="ctr" rtl="0"/>
            <a:endParaRPr lang="da-DK" sz="4799"/>
          </a:p>
        </p:txBody>
      </p:sp>
      <p:sp>
        <p:nvSpPr>
          <p:cNvPr id="2" name="Title 1"/>
          <p:cNvSpPr>
            <a:spLocks noGrp="1"/>
          </p:cNvSpPr>
          <p:nvPr>
            <p:ph type="title" hasCustomPrompt="1"/>
          </p:nvPr>
        </p:nvSpPr>
        <p:spPr>
          <a:xfrm>
            <a:off x="316800" y="230400"/>
            <a:ext cx="5644263" cy="752400"/>
          </a:xfrm>
        </p:spPr>
        <p:txBody>
          <a:bodyPr rtlCol="0" anchor="t" anchorCtr="0"/>
          <a:lstStyle>
            <a:lvl1pPr>
              <a:defRPr/>
            </a:lvl1pPr>
          </a:lstStyle>
          <a:p>
            <a:pPr rtl="0"/>
            <a:r>
              <a:rPr lang="en-gb"/>
              <a:t>Insert title</a:t>
            </a:r>
          </a:p>
        </p:txBody>
      </p:sp>
      <p:sp>
        <p:nvSpPr>
          <p:cNvPr id="10" name="Text Placeholder 2"/>
          <p:cNvSpPr>
            <a:spLocks noGrp="1"/>
          </p:cNvSpPr>
          <p:nvPr>
            <p:ph type="body" sz="quarter" idx="14"/>
          </p:nvPr>
        </p:nvSpPr>
        <p:spPr>
          <a:xfrm>
            <a:off x="985838" y="1371600"/>
            <a:ext cx="4975225" cy="4525964"/>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Picture Placeholder 3"/>
          <p:cNvSpPr>
            <a:spLocks noGrp="1"/>
          </p:cNvSpPr>
          <p:nvPr>
            <p:ph type="pic" sz="quarter" idx="13" hasCustomPrompt="1"/>
          </p:nvPr>
        </p:nvSpPr>
        <p:spPr>
          <a:xfrm>
            <a:off x="6230198" y="315913"/>
            <a:ext cx="5644110" cy="5581650"/>
          </a:xfrm>
        </p:spPr>
        <p:txBody>
          <a:bodyPr rtlCol="0"/>
          <a:lstStyle>
            <a:lvl1pPr marL="0" indent="0">
              <a:buNone/>
              <a:defRPr b="0"/>
            </a:lvl1pPr>
          </a:lstStyle>
          <a:p>
            <a:pPr rtl="0"/>
            <a:r>
              <a:rPr lang="en-gb"/>
              <a:t>Click here and add image via Templafy Image Library</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02-05-2025</a:t>
            </a:r>
          </a:p>
        </p:txBody>
      </p:sp>
      <p:sp>
        <p:nvSpPr>
          <p:cNvPr id="6" name="Footer Placeholder 5" hidden="1"/>
          <p:cNvSpPr>
            <a:spLocks noGrp="1"/>
          </p:cNvSpPr>
          <p:nvPr>
            <p:ph type="ftr" sz="quarter" idx="16"/>
          </p:nvPr>
        </p:nvSpPr>
        <p:spPr/>
        <p:txBody>
          <a:bodyPr rtlCol="0"/>
          <a:lstStyle/>
          <a:p>
            <a:pPr rtl="0"/>
            <a:endParaRPr lang="da-DK"/>
          </a:p>
        </p:txBody>
      </p:sp>
    </p:spTree>
    <p:extLst>
      <p:ext uri="{BB962C8B-B14F-4D97-AF65-F5344CB8AC3E}">
        <p14:creationId xmlns:p14="http://schemas.microsoft.com/office/powerpoint/2010/main" val="2311579269"/>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a:p>
            <a:pPr algn="ctr" rtl="0"/>
            <a:endParaRPr lang="da-DK" sz="4799"/>
          </a:p>
        </p:txBody>
      </p:sp>
      <p:sp>
        <p:nvSpPr>
          <p:cNvPr id="2" name="Title 1"/>
          <p:cNvSpPr>
            <a:spLocks noGrp="1"/>
          </p:cNvSpPr>
          <p:nvPr>
            <p:ph type="title"/>
          </p:nvPr>
        </p:nvSpPr>
        <p:spPr>
          <a:xfrm>
            <a:off x="985838" y="1484784"/>
            <a:ext cx="4975225" cy="971980"/>
          </a:xfrm>
        </p:spPr>
        <p:txBody>
          <a:bodyPr rtlCol="0" anchor="b" anchorCtr="0"/>
          <a:lstStyle>
            <a:lvl1pPr>
              <a:lnSpc>
                <a:spcPct val="95000"/>
              </a:lnSpc>
              <a:defRPr sz="3000">
                <a:latin typeface="+mn-lt"/>
              </a:defRPr>
            </a:lvl1pPr>
          </a:lstStyle>
          <a:p>
            <a:pPr rtl="0"/>
            <a:r>
              <a:rPr lang="en-gb"/>
              <a:t>Click to edit Master title style</a:t>
            </a:r>
          </a:p>
        </p:txBody>
      </p:sp>
      <p:sp>
        <p:nvSpPr>
          <p:cNvPr id="10" name="Text Placeholder 2"/>
          <p:cNvSpPr>
            <a:spLocks noGrp="1"/>
          </p:cNvSpPr>
          <p:nvPr>
            <p:ph type="body" sz="quarter" idx="14"/>
          </p:nvPr>
        </p:nvSpPr>
        <p:spPr>
          <a:xfrm>
            <a:off x="985838" y="3010711"/>
            <a:ext cx="4975225" cy="1858449"/>
          </a:xfrm>
        </p:spPr>
        <p:txBody>
          <a:bodyPr rtlCol="0"/>
          <a:lstStyle>
            <a:lvl1pPr marL="0" indent="0">
              <a:buFont typeface="Calibri" panose="020F0502020204030204" pitchFamily="34" charset="0"/>
              <a:buChar char="​"/>
              <a:defRPr/>
            </a:lvl1pPr>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6</a:t>
            </a:r>
          </a:p>
        </p:txBody>
      </p:sp>
      <p:sp>
        <p:nvSpPr>
          <p:cNvPr id="7" name="Picture Placeholder 3"/>
          <p:cNvSpPr>
            <a:spLocks noGrp="1"/>
          </p:cNvSpPr>
          <p:nvPr>
            <p:ph type="pic" sz="quarter" idx="13" hasCustomPrompt="1"/>
          </p:nvPr>
        </p:nvSpPr>
        <p:spPr>
          <a:xfrm>
            <a:off x="6231600" y="315913"/>
            <a:ext cx="5644800" cy="5583600"/>
          </a:xfrm>
        </p:spPr>
        <p:txBody>
          <a:bodyPr rtlCol="0"/>
          <a:lstStyle>
            <a:lvl1pPr marL="0" indent="0">
              <a:buNone/>
              <a:defRPr b="0"/>
            </a:lvl1pPr>
          </a:lstStyle>
          <a:p>
            <a:pPr rtl="0"/>
            <a:r>
              <a:rPr lang="en-gb"/>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a:t>
            </a:r>
            <a:endParaRPr lang="da-DK"/>
          </a:p>
        </p:txBody>
      </p:sp>
      <p:sp>
        <p:nvSpPr>
          <p:cNvPr id="8" name="Slide Number Placeholder 7"/>
          <p:cNvSpPr>
            <a:spLocks noGrp="1"/>
          </p:cNvSpPr>
          <p:nvPr>
            <p:ph type="sldNum" sz="quarter" idx="17"/>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02-05-2025</a:t>
            </a:r>
          </a:p>
        </p:txBody>
      </p:sp>
      <p:sp>
        <p:nvSpPr>
          <p:cNvPr id="6" name="Footer Placeholder 5" hidden="1"/>
          <p:cNvSpPr>
            <a:spLocks noGrp="1"/>
          </p:cNvSpPr>
          <p:nvPr>
            <p:ph type="ftr" sz="quarter" idx="16"/>
          </p:nvPr>
        </p:nvSpPr>
        <p:spPr/>
        <p:txBody>
          <a:bodyPr rtlCol="0"/>
          <a:lstStyle/>
          <a:p>
            <a:pPr rtl="0"/>
            <a:endParaRPr lang="da-DK"/>
          </a:p>
        </p:txBody>
      </p:sp>
    </p:spTree>
    <p:extLst>
      <p:ext uri="{BB962C8B-B14F-4D97-AF65-F5344CB8AC3E}">
        <p14:creationId xmlns:p14="http://schemas.microsoft.com/office/powerpoint/2010/main" val="3404064326"/>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a:p>
            <a:pPr algn="ctr" rtl="0"/>
            <a:endParaRPr lang="da-DK" sz="4799"/>
          </a:p>
        </p:txBody>
      </p:sp>
      <p:sp>
        <p:nvSpPr>
          <p:cNvPr id="4" name="Title 1"/>
          <p:cNvSpPr>
            <a:spLocks noGrp="1"/>
          </p:cNvSpPr>
          <p:nvPr>
            <p:ph type="title"/>
          </p:nvPr>
        </p:nvSpPr>
        <p:spPr>
          <a:xfrm>
            <a:off x="315913" y="228627"/>
            <a:ext cx="11556000" cy="752101"/>
          </a:xfrm>
        </p:spPr>
        <p:txBody>
          <a:bodyPr rtlCol="0" anchor="t" anchorCtr="0"/>
          <a:lstStyle/>
          <a:p>
            <a:pPr rtl="0"/>
            <a:r>
              <a:rPr lang="en-gb"/>
              <a:t>Click to edit Master title style</a:t>
            </a:r>
          </a:p>
        </p:txBody>
      </p:sp>
      <p:sp>
        <p:nvSpPr>
          <p:cNvPr id="3" name="Content Placeholder 2"/>
          <p:cNvSpPr>
            <a:spLocks noGrp="1"/>
          </p:cNvSpPr>
          <p:nvPr>
            <p:ph idx="1"/>
          </p:nvPr>
        </p:nvSpPr>
        <p:spPr>
          <a:xfrm>
            <a:off x="985838" y="1373021"/>
            <a:ext cx="10220325" cy="4521366"/>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p>
        </p:txBody>
      </p:sp>
      <p:sp>
        <p:nvSpPr>
          <p:cNvPr id="8" name="Footer Placeholder 7"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02-05-2025</a:t>
            </a:r>
          </a:p>
        </p:txBody>
      </p:sp>
      <p:sp>
        <p:nvSpPr>
          <p:cNvPr id="7" name="Footer Placeholder 6"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1580455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Click here and add image via Templafy Image Library</a:t>
            </a:r>
          </a:p>
        </p:txBody>
      </p:sp>
      <p:sp>
        <p:nvSpPr>
          <p:cNvPr id="9" name="Slide Number Placeholder 8"/>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3"/>
          </p:nvPr>
        </p:nvSpPr>
        <p:spPr/>
        <p:txBody>
          <a:bodyPr rtlCol="0"/>
          <a:lstStyle/>
          <a:p>
            <a:pPr rtl="0"/>
            <a:r>
              <a:rPr lang="da-DK"/>
              <a:t>12-12-2025</a:t>
            </a:r>
            <a:r>
              <a:rPr lang="en-gb"/>
              <a:t>02-05-2025</a:t>
            </a:r>
          </a:p>
        </p:txBody>
      </p:sp>
      <p:sp>
        <p:nvSpPr>
          <p:cNvPr id="8" name="Footer Placeholder 7"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2579553941"/>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rtlCol="0"/>
          <a:lstStyle>
            <a:lvl1pPr marL="0" indent="0">
              <a:buFontTx/>
              <a:buNone/>
              <a:defRPr b="0"/>
            </a:lvl1pPr>
          </a:lstStyle>
          <a:p>
            <a:pPr rtl="0"/>
            <a:r>
              <a:rPr lang="en-gb"/>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02-05-2025</a:t>
            </a:r>
          </a:p>
        </p:txBody>
      </p:sp>
      <p:sp>
        <p:nvSpPr>
          <p:cNvPr id="9" name="Footer Placeholder 8" hidden="1"/>
          <p:cNvSpPr>
            <a:spLocks noGrp="1"/>
          </p:cNvSpPr>
          <p:nvPr>
            <p:ph type="ftr" sz="quarter" idx="15"/>
          </p:nvPr>
        </p:nvSpPr>
        <p:spPr/>
        <p:txBody>
          <a:bodyPr rtlCol="0"/>
          <a:lstStyle/>
          <a:p>
            <a:pPr rtl="0"/>
            <a:endParaRPr lang="da-DK"/>
          </a:p>
        </p:txBody>
      </p:sp>
    </p:spTree>
    <p:extLst>
      <p:ext uri="{BB962C8B-B14F-4D97-AF65-F5344CB8AC3E}">
        <p14:creationId xmlns:p14="http://schemas.microsoft.com/office/powerpoint/2010/main" val="946994273"/>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rtlCol="0"/>
          <a:lstStyle>
            <a:lvl1pPr marL="0" indent="0">
              <a:buFontTx/>
              <a:buNone/>
              <a:defRPr b="0"/>
            </a:lvl1pPr>
          </a:lstStyle>
          <a:p>
            <a:pPr rtl="0"/>
            <a:r>
              <a:rPr lang="en-gb"/>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rtlCol="0"/>
          <a:lstStyle>
            <a:lvl1pPr marL="0" indent="0">
              <a:buFontTx/>
              <a:buNone/>
              <a:defRPr b="0"/>
            </a:lvl1pPr>
          </a:lstStyle>
          <a:p>
            <a:pPr rtl="0"/>
            <a:r>
              <a:rPr lang="en-gb"/>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02-05-2025</a:t>
            </a:r>
          </a:p>
        </p:txBody>
      </p:sp>
      <p:sp>
        <p:nvSpPr>
          <p:cNvPr id="9" name="Footer Placeholder 8" hidden="1"/>
          <p:cNvSpPr>
            <a:spLocks noGrp="1"/>
          </p:cNvSpPr>
          <p:nvPr>
            <p:ph type="ftr" sz="quarter" idx="15"/>
          </p:nvPr>
        </p:nvSpPr>
        <p:spPr/>
        <p:txBody>
          <a:bodyPr rtlCol="0"/>
          <a:lstStyle/>
          <a:p>
            <a:pPr rtl="0"/>
            <a:endParaRPr lang="da-DK"/>
          </a:p>
        </p:txBody>
      </p:sp>
    </p:spTree>
    <p:extLst>
      <p:ext uri="{BB962C8B-B14F-4D97-AF65-F5344CB8AC3E}">
        <p14:creationId xmlns:p14="http://schemas.microsoft.com/office/powerpoint/2010/main" val="238604005"/>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rtlCol="0"/>
          <a:lstStyle>
            <a:lvl1pPr marL="0" indent="0">
              <a:buFontTx/>
              <a:buNone/>
              <a:defRPr b="0"/>
            </a:lvl1pPr>
          </a:lstStyle>
          <a:p>
            <a:pPr rtl="0"/>
            <a:r>
              <a:rPr lang="en-gb"/>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02-05-2025</a:t>
            </a:r>
          </a:p>
        </p:txBody>
      </p:sp>
      <p:sp>
        <p:nvSpPr>
          <p:cNvPr id="7" name="Footer Placeholder 6"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29016476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02-05-2025</a:t>
            </a:r>
          </a:p>
        </p:txBody>
      </p:sp>
      <p:sp>
        <p:nvSpPr>
          <p:cNvPr id="8" name="Footer Placeholder 7" hidden="1"/>
          <p:cNvSpPr>
            <a:spLocks noGrp="1"/>
          </p:cNvSpPr>
          <p:nvPr>
            <p:ph type="ftr" sz="quarter" idx="14"/>
          </p:nvPr>
        </p:nvSpPr>
        <p:spPr/>
        <p:txBody>
          <a:bodyPr rtlCol="0"/>
          <a:lstStyle/>
          <a:p>
            <a:pPr rtl="0"/>
            <a:endParaRPr lang="da-DK"/>
          </a:p>
        </p:txBody>
      </p:sp>
      <p:sp>
        <p:nvSpPr>
          <p:cNvPr id="11" name="Text Placeholder 61"/>
          <p:cNvSpPr>
            <a:spLocks noGrp="1"/>
          </p:cNvSpPr>
          <p:nvPr>
            <p:ph type="body" sz="quarter" idx="16" hasCustomPrompt="1"/>
          </p:nvPr>
        </p:nvSpPr>
        <p:spPr>
          <a:xfrm>
            <a:off x="1845940" y="1412776"/>
            <a:ext cx="8496944" cy="3744416"/>
          </a:xfrm>
        </p:spPr>
        <p:txBody>
          <a:bodyPr rtlCol="0"/>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rtl="0"/>
            <a:r>
              <a:rPr lang="en-gb"/>
              <a:t>Click to add Quote text, for next level ENTER and TAB</a:t>
            </a:r>
          </a:p>
          <a:p>
            <a:pPr lvl="1" rtl="0"/>
            <a:r>
              <a:rPr lang="en-gb"/>
              <a:t>Second level</a:t>
            </a:r>
          </a:p>
          <a:p>
            <a:pPr lvl="2" rtl="0"/>
            <a:endParaRPr lang="da-DK"/>
          </a:p>
        </p:txBody>
      </p:sp>
    </p:spTree>
    <p:extLst>
      <p:ext uri="{BB962C8B-B14F-4D97-AF65-F5344CB8AC3E}">
        <p14:creationId xmlns:p14="http://schemas.microsoft.com/office/powerpoint/2010/main" val="4144025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rtlCol="0" anchor="t" anchorCtr="0"/>
          <a:lstStyle/>
          <a:p>
            <a:pPr rtl="0"/>
            <a:r>
              <a:rPr lang="en-gb"/>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rtlCol="0"/>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rtl="0"/>
            <a:r>
              <a:rPr lang="en-gb"/>
              <a:t>Click to add Quote text, for next level ENTER and TAB</a:t>
            </a:r>
          </a:p>
          <a:p>
            <a:pPr lvl="1" rtl="0"/>
            <a:r>
              <a:rPr lang="en-gb"/>
              <a:t>Second level</a:t>
            </a:r>
          </a:p>
        </p:txBody>
      </p:sp>
      <p:sp>
        <p:nvSpPr>
          <p:cNvPr id="11" name="Slide Number Placeholder 10"/>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02-05-2025</a:t>
            </a:r>
          </a:p>
        </p:txBody>
      </p:sp>
      <p:sp>
        <p:nvSpPr>
          <p:cNvPr id="10" name="Footer Placeholder 9"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475056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8" name="Slide Number Placeholder 7"/>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02-05-2025</a:t>
            </a:r>
          </a:p>
        </p:txBody>
      </p:sp>
      <p:sp>
        <p:nvSpPr>
          <p:cNvPr id="7" name="Footer Placeholder 6"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2204572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02-05-2025</a:t>
            </a:r>
          </a:p>
        </p:txBody>
      </p:sp>
      <p:sp>
        <p:nvSpPr>
          <p:cNvPr id="8" name="Footer Placeholder 7"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3692539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02-05-2025</a:t>
            </a:r>
          </a:p>
        </p:txBody>
      </p:sp>
      <p:sp>
        <p:nvSpPr>
          <p:cNvPr id="4" name="Footer Placeholder 3" hidden="1"/>
          <p:cNvSpPr>
            <a:spLocks noGrp="1"/>
          </p:cNvSpPr>
          <p:nvPr>
            <p:ph type="ftr" sz="quarter" idx="11"/>
          </p:nvPr>
        </p:nvSpPr>
        <p:spPr/>
        <p:txBody>
          <a:bodyPr rtlCol="0"/>
          <a:lstStyle/>
          <a:p>
            <a:pPr rtl="0"/>
            <a:endParaRPr lang="da-DK"/>
          </a:p>
        </p:txBody>
      </p:sp>
    </p:spTree>
    <p:extLst>
      <p:ext uri="{BB962C8B-B14F-4D97-AF65-F5344CB8AC3E}">
        <p14:creationId xmlns:p14="http://schemas.microsoft.com/office/powerpoint/2010/main" val="3413642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a:p>
            <a:pPr algn="ctr" rtl="0"/>
            <a:endParaRPr lang="da-DK" sz="4799"/>
          </a:p>
        </p:txBody>
      </p:sp>
      <p:sp>
        <p:nvSpPr>
          <p:cNvPr id="2" name="Title 1"/>
          <p:cNvSpPr>
            <a:spLocks noGrp="1"/>
          </p:cNvSpPr>
          <p:nvPr>
            <p:ph type="title" hasCustomPrompt="1"/>
          </p:nvPr>
        </p:nvSpPr>
        <p:spPr>
          <a:xfrm>
            <a:off x="316800" y="230400"/>
            <a:ext cx="5644263" cy="752400"/>
          </a:xfrm>
        </p:spPr>
        <p:txBody>
          <a:bodyPr rtlCol="0" anchor="t" anchorCtr="0"/>
          <a:lstStyle>
            <a:lvl1pPr>
              <a:defRPr/>
            </a:lvl1pPr>
          </a:lstStyle>
          <a:p>
            <a:pPr rtl="0"/>
            <a:r>
              <a:rPr lang="en-gb"/>
              <a:t>Insert title</a:t>
            </a:r>
          </a:p>
        </p:txBody>
      </p:sp>
      <p:sp>
        <p:nvSpPr>
          <p:cNvPr id="10" name="Text Placeholder 2"/>
          <p:cNvSpPr>
            <a:spLocks noGrp="1"/>
          </p:cNvSpPr>
          <p:nvPr>
            <p:ph type="body" sz="quarter" idx="14"/>
          </p:nvPr>
        </p:nvSpPr>
        <p:spPr>
          <a:xfrm>
            <a:off x="985838" y="1371600"/>
            <a:ext cx="4975225" cy="4525964"/>
          </a:xfrm>
        </p:spPr>
        <p:txBody>
          <a:bodyPr rtlCol="0"/>
          <a:lstStyle>
            <a:lvl1pPr marL="0" indent="0">
              <a:buFont typeface="Calibri" panose="020F0502020204030204" pitchFamily="34" charset="0"/>
              <a:buChar char="​"/>
              <a:defRPr/>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Picture Placeholder 3"/>
          <p:cNvSpPr>
            <a:spLocks noGrp="1"/>
          </p:cNvSpPr>
          <p:nvPr>
            <p:ph type="pic" sz="quarter" idx="13" hasCustomPrompt="1"/>
          </p:nvPr>
        </p:nvSpPr>
        <p:spPr>
          <a:xfrm>
            <a:off x="6230198" y="315913"/>
            <a:ext cx="5644110" cy="5581650"/>
          </a:xfrm>
        </p:spPr>
        <p:txBody>
          <a:bodyPr rtlCol="0"/>
          <a:lstStyle>
            <a:lvl1pPr marL="0" indent="0">
              <a:buNone/>
              <a:defRPr b="0"/>
            </a:lvl1pPr>
          </a:lstStyle>
          <a:p>
            <a:pPr rtl="0"/>
            <a:r>
              <a:rPr lang="en-gb"/>
              <a:t>Click here and add image via Templafy Image Library</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p>
        </p:txBody>
      </p:sp>
      <p:sp>
        <p:nvSpPr>
          <p:cNvPr id="6" name="Footer Placeholder 5" hidden="1"/>
          <p:cNvSpPr>
            <a:spLocks noGrp="1"/>
          </p:cNvSpPr>
          <p:nvPr>
            <p:ph type="ftr" sz="quarter" idx="16"/>
          </p:nvPr>
        </p:nvSpPr>
        <p:spPr/>
        <p:txBody>
          <a:bodyPr rtlCol="0"/>
          <a:lstStyle/>
          <a:p>
            <a:pPr rtl="0"/>
            <a:endParaRPr lang="da-DK"/>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rtlCol="0"/>
          <a:lstStyle/>
          <a:p>
            <a:pPr rtl="0"/>
            <a:r>
              <a:rPr lang="da-DK"/>
              <a:t>12-12-2025</a:t>
            </a:r>
            <a:r>
              <a:rPr lang="en-gb"/>
              <a:t>02-05-2025</a:t>
            </a:r>
          </a:p>
        </p:txBody>
      </p:sp>
      <p:sp>
        <p:nvSpPr>
          <p:cNvPr id="7" name="Footer Placeholder 6" hidden="1"/>
          <p:cNvSpPr>
            <a:spLocks noGrp="1"/>
          </p:cNvSpPr>
          <p:nvPr>
            <p:ph type="ftr" sz="quarter" idx="11"/>
          </p:nvPr>
        </p:nvSpPr>
        <p:spPr/>
        <p:txBody>
          <a:bodyPr rtlCol="0"/>
          <a:lstStyle/>
          <a:p>
            <a:pPr rtl="0"/>
            <a:endParaRPr lang="da-DK"/>
          </a:p>
        </p:txBody>
      </p:sp>
      <p:sp>
        <p:nvSpPr>
          <p:cNvPr id="9" name="Slide Number Placeholder 8" hidden="1"/>
          <p:cNvSpPr>
            <a:spLocks noGrp="1"/>
          </p:cNvSpPr>
          <p:nvPr>
            <p:ph type="sldNum" sz="quarter" idx="12"/>
          </p:nvPr>
        </p:nvSpPr>
        <p:spPr>
          <a:xfrm>
            <a:off x="0" y="7020000"/>
            <a:ext cx="0" cy="46166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3765159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10000" kern="0">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rtl="0">
              <a:lnSpc>
                <a:spcPct val="85000"/>
              </a:lnSpc>
            </a:pPr>
            <a:r>
              <a:rPr lang="en-gb" sz="10000" kern="0">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rtlCol="0"/>
          <a:lstStyle/>
          <a:p>
            <a:pPr rtl="0"/>
            <a:r>
              <a:rPr lang="da-DK"/>
              <a:t>12-12-2025</a:t>
            </a:r>
            <a:r>
              <a:rPr lang="en-gb"/>
              <a:t>02-05-2025</a:t>
            </a:r>
          </a:p>
        </p:txBody>
      </p:sp>
      <p:sp>
        <p:nvSpPr>
          <p:cNvPr id="9" name="Footer Placeholder 6" hidden="1"/>
          <p:cNvSpPr>
            <a:spLocks noGrp="1"/>
          </p:cNvSpPr>
          <p:nvPr>
            <p:ph type="ftr" sz="quarter" idx="11"/>
          </p:nvPr>
        </p:nvSpPr>
        <p:spPr>
          <a:xfrm>
            <a:off x="0" y="7020000"/>
            <a:ext cx="0" cy="0"/>
          </a:xfrm>
        </p:spPr>
        <p:txBody>
          <a:bodyPr rtlCol="0"/>
          <a:lstStyle/>
          <a:p>
            <a:pPr rtl="0"/>
            <a:endParaRPr lang="da-DK"/>
          </a:p>
        </p:txBody>
      </p:sp>
      <p:sp>
        <p:nvSpPr>
          <p:cNvPr id="10" name="Slide Number Placeholder 8" hidden="1"/>
          <p:cNvSpPr>
            <a:spLocks noGrp="1"/>
          </p:cNvSpPr>
          <p:nvPr>
            <p:ph type="sldNum" sz="quarter" idx="12"/>
          </p:nvPr>
        </p:nvSpPr>
        <p:spPr>
          <a:xfrm>
            <a:off x="0" y="7020000"/>
            <a:ext cx="0" cy="46166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758069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4000" b="0" i="0" u="none" strike="noStrike" cap="all" normalizeH="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rtlCol="0"/>
          <a:lstStyle/>
          <a:p>
            <a:pPr rtl="0"/>
            <a:r>
              <a:rPr lang="da-DK"/>
              <a:t>12-12-2025</a:t>
            </a:r>
            <a:r>
              <a:rPr lang="en-gb"/>
              <a:t>02-05-2025</a:t>
            </a:r>
          </a:p>
        </p:txBody>
      </p:sp>
      <p:sp>
        <p:nvSpPr>
          <p:cNvPr id="9" name="Footer Placeholder 6" hidden="1"/>
          <p:cNvSpPr>
            <a:spLocks noGrp="1"/>
          </p:cNvSpPr>
          <p:nvPr>
            <p:ph type="ftr" sz="quarter" idx="11"/>
          </p:nvPr>
        </p:nvSpPr>
        <p:spPr>
          <a:xfrm>
            <a:off x="0" y="7020000"/>
            <a:ext cx="0" cy="0"/>
          </a:xfrm>
        </p:spPr>
        <p:txBody>
          <a:bodyPr rtlCol="0"/>
          <a:lstStyle/>
          <a:p>
            <a:pPr rtl="0"/>
            <a:endParaRPr lang="da-DK"/>
          </a:p>
        </p:txBody>
      </p:sp>
      <p:sp>
        <p:nvSpPr>
          <p:cNvPr id="10" name="Slide Number Placeholder 8" hidden="1"/>
          <p:cNvSpPr>
            <a:spLocks noGrp="1"/>
          </p:cNvSpPr>
          <p:nvPr>
            <p:ph type="sldNum" sz="quarter" idx="12"/>
          </p:nvPr>
        </p:nvSpPr>
        <p:spPr>
          <a:xfrm>
            <a:off x="0" y="7020000"/>
            <a:ext cx="0" cy="46166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237335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8" y="315913"/>
            <a:ext cx="10887075" cy="1240878"/>
          </a:xfrm>
        </p:spPr>
        <p:txBody>
          <a:bodyPr rtlCol="0" anchor="t" anchorCtr="0"/>
          <a:lstStyle>
            <a:lvl1pPr>
              <a:defRPr>
                <a:solidFill>
                  <a:schemeClr val="tx1"/>
                </a:solidFill>
              </a:defRPr>
            </a:lvl1pPr>
          </a:lstStyle>
          <a:p>
            <a:pPr rtl="0"/>
            <a:r>
              <a:rPr lang="en-gb"/>
              <a:t>Klik for at indsætte titel</a:t>
            </a:r>
          </a:p>
        </p:txBody>
      </p:sp>
      <p:sp>
        <p:nvSpPr>
          <p:cNvPr id="3" name="Content Placeholder 2"/>
          <p:cNvSpPr>
            <a:spLocks noGrp="1"/>
          </p:cNvSpPr>
          <p:nvPr>
            <p:ph idx="1" hasCustomPrompt="1"/>
          </p:nvPr>
        </p:nvSpPr>
        <p:spPr>
          <a:xfrm>
            <a:off x="985838" y="1960079"/>
            <a:ext cx="10220325" cy="3937484"/>
          </a:xfrm>
        </p:spPr>
        <p:txBody>
          <a:bodyPr rtlCol="0"/>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 </a:t>
            </a:r>
            <a:endParaRPr lang="da-DK"/>
          </a:p>
          <a:p>
            <a:pPr algn="r" rtl="0">
              <a:lnSpc>
                <a:spcPct val="100000"/>
              </a:lnSpc>
            </a:pPr>
            <a:r>
              <a:rPr lang="en-gb" sz="1000" noProof="1">
                <a:solidFill>
                  <a:schemeClr val="tx1">
                    <a:lumMod val="75000"/>
                    <a:lumOff val="25000"/>
                  </a:schemeClr>
                </a:solidFill>
              </a:rPr>
              <a:t>ændr evt. 2. linje til</a:t>
            </a:r>
            <a:endParaRPr lang="da-DK"/>
          </a:p>
          <a:p>
            <a:pPr algn="r" rtl="0">
              <a:lnSpc>
                <a:spcPct val="100000"/>
              </a:lnSpc>
            </a:pPr>
            <a:r>
              <a:rPr lang="en-gb" sz="1000" noProof="1">
                <a:solidFill>
                  <a:schemeClr val="tx1">
                    <a:lumMod val="75000"/>
                    <a:lumOff val="25000"/>
                  </a:schemeClr>
                </a:solidFill>
              </a:rPr>
              <a:t>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25553912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solidFill>
          <a:srgbClr val="CEDAD8"/>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8" y="1911023"/>
            <a:ext cx="10220325" cy="1661993"/>
          </a:xfrm>
        </p:spPr>
        <p:txBody>
          <a:bodyPr wrap="square" rtlCol="0" anchor="ctr" anchorCtr="0">
            <a:spAutoFit/>
          </a:bodyPr>
          <a:lstStyle>
            <a:lvl1pPr>
              <a:lnSpc>
                <a:spcPct val="90000"/>
              </a:lnSpc>
              <a:defRPr sz="6000" b="0" baseline="0">
                <a:solidFill>
                  <a:schemeClr val="bg1"/>
                </a:solidFill>
                <a:latin typeface="AU Passata Light" panose="020B0303030902030804" pitchFamily="34" charset="0"/>
              </a:defRPr>
            </a:lvl1pPr>
          </a:lstStyle>
          <a:p>
            <a:pPr lvl="0" rtl="0"/>
            <a:r>
              <a:rPr lang="en-gb"/>
              <a:t>Klik for at </a:t>
            </a:r>
            <a:br>
              <a:rPr lang="da-DK"/>
            </a:br>
            <a:r>
              <a:rPr lang="en-gb"/>
              <a:t>indsætte titel</a:t>
            </a:r>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a:p>
          <a:p>
            <a:pPr algn="r" rtl="0">
              <a:lnSpc>
                <a:spcPct val="100000"/>
              </a:lnSpc>
            </a:pPr>
            <a:r>
              <a:rPr lang="en-gb" sz="1000" noProof="1">
                <a:solidFill>
                  <a:schemeClr val="tx1">
                    <a:lumMod val="75000"/>
                    <a:lumOff val="25000"/>
                  </a:schemeClr>
                </a:solidFill>
              </a:rPr>
              <a:t>AU Passata Bold</a:t>
            </a:r>
            <a:endParaRPr lang="da-DK" sz="4799"/>
          </a:p>
        </p:txBody>
      </p:sp>
      <p:sp>
        <p:nvSpPr>
          <p:cNvPr id="39" name="OFF_logo1Computed"/>
          <p:cNvSpPr/>
          <p:nvPr userDrawn="1"/>
        </p:nvSpPr>
        <p:spPr bwMode="auto">
          <a:xfrm flipH="1">
            <a:off x="972064" y="5997600"/>
            <a:ext cx="1780661" cy="589622"/>
          </a:xfrm>
          <a:prstGeom prst="rect">
            <a:avLst/>
          </a:prstGeom>
          <a:noFill/>
          <a:ln w="1778" cap="flat" cmpd="sng" algn="ctr">
            <a:noFill/>
            <a:prstDash val="solid"/>
            <a:round/>
            <a:headEnd type="none" w="med" len="med"/>
            <a:tailEnd type="none" w="med" len="med"/>
          </a:ln>
          <a:effectLst/>
        </p:spPr>
        <p:txBody>
          <a:bodyPr vert="horz" wrap="squar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userDrawn="1"/>
        </p:nvPicPr>
        <p:blipFill>
          <a:blip r:embed="rId3"/>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96302154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bold">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34819" name="Title 1"/>
          <p:cNvSpPr>
            <a:spLocks noGrp="1" noChangeArrowheads="1"/>
          </p:cNvSpPr>
          <p:nvPr>
            <p:ph type="ctrTitle" hasCustomPrompt="1"/>
          </p:nvPr>
        </p:nvSpPr>
        <p:spPr>
          <a:xfrm>
            <a:off x="985838" y="1911023"/>
            <a:ext cx="10220325" cy="1661993"/>
          </a:xfrm>
        </p:spPr>
        <p:txBody>
          <a:bodyPr wrap="square" rtlCol="0" anchor="ctr" anchorCtr="0">
            <a:spAutoFit/>
          </a:bodyPr>
          <a:lstStyle>
            <a:lvl1pPr>
              <a:lnSpc>
                <a:spcPct val="90000"/>
              </a:lnSpc>
              <a:defRPr sz="6000" baseline="0">
                <a:solidFill>
                  <a:schemeClr val="bg1"/>
                </a:solidFill>
                <a:latin typeface="+mn-lt"/>
              </a:defRPr>
            </a:lvl1pPr>
          </a:lstStyle>
          <a:p>
            <a:pPr lvl="0" rtl="0"/>
            <a:r>
              <a:rPr lang="en-gb"/>
              <a:t>Klik for at </a:t>
            </a:r>
            <a:br>
              <a:rPr lang="da-DK"/>
            </a:br>
            <a:r>
              <a:rPr lang="en-gb"/>
              <a:t>indsætte titel</a:t>
            </a:r>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a:p>
          <a:p>
            <a:pPr algn="r" rtl="0">
              <a:lnSpc>
                <a:spcPct val="100000"/>
              </a:lnSpc>
            </a:pPr>
            <a:r>
              <a:rPr lang="en-gb" sz="1000" noProof="1">
                <a:solidFill>
                  <a:schemeClr val="tx1">
                    <a:lumMod val="75000"/>
                    <a:lumOff val="25000"/>
                  </a:schemeClr>
                </a:solidFill>
              </a:rPr>
              <a:t>AU Passata Light</a:t>
            </a:r>
            <a:endParaRPr lang="da-DK" sz="4799"/>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pic>
        <p:nvPicPr>
          <p:cNvPr id="614507352" name="SecondaryLogo"/>
          <p:cNvPicPr>
            <a:picLocks noChangeAspect="1"/>
          </p:cNvPicPr>
          <p:nvPr/>
        </p:nvPicPr>
        <p:blipFill>
          <a:blip r:embed="rId3"/>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5533816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34819" name="Title 1"/>
          <p:cNvSpPr>
            <a:spLocks noGrp="1" noChangeArrowheads="1"/>
          </p:cNvSpPr>
          <p:nvPr>
            <p:ph type="ctrTitle" hasCustomPrompt="1"/>
          </p:nvPr>
        </p:nvSpPr>
        <p:spPr>
          <a:xfrm>
            <a:off x="981844" y="1772816"/>
            <a:ext cx="9543307" cy="1779553"/>
          </a:xfrm>
        </p:spPr>
        <p:txBody>
          <a:bodyPr wrap="square" rtlCol="0" anchor="b" anchorCtr="0">
            <a:noAutofit/>
          </a:bodyPr>
          <a:lstStyle>
            <a:lvl1pPr>
              <a:lnSpc>
                <a:spcPct val="90000"/>
              </a:lnSpc>
              <a:defRPr sz="6000" baseline="0">
                <a:solidFill>
                  <a:schemeClr val="bg1"/>
                </a:solidFill>
                <a:latin typeface="+mn-lt"/>
              </a:defRPr>
            </a:lvl1pPr>
          </a:lstStyle>
          <a:p>
            <a:pPr lvl="0" rtl="0"/>
            <a:r>
              <a:rPr lang="en-gb"/>
              <a:t>Klik for at </a:t>
            </a:r>
            <a:br>
              <a:rPr lang="da-DK"/>
            </a:br>
            <a:r>
              <a:rPr lang="en-gb"/>
              <a:t>indsætte titel</a:t>
            </a:r>
          </a:p>
        </p:txBody>
      </p:sp>
      <p:sp>
        <p:nvSpPr>
          <p:cNvPr id="4" name="Text Placeholder 3"/>
          <p:cNvSpPr>
            <a:spLocks noGrp="1"/>
          </p:cNvSpPr>
          <p:nvPr>
            <p:ph type="body" sz="quarter" idx="11" hasCustomPrompt="1"/>
          </p:nvPr>
        </p:nvSpPr>
        <p:spPr>
          <a:xfrm>
            <a:off x="985837" y="3572639"/>
            <a:ext cx="9539313" cy="1746085"/>
          </a:xfrm>
        </p:spPr>
        <p:txBody>
          <a:bodyPr rtlCol="0"/>
          <a:lstStyle>
            <a:lvl1pPr marL="0" indent="0">
              <a:lnSpc>
                <a:spcPct val="90000"/>
              </a:lnSpc>
              <a:buFontTx/>
              <a:buNone/>
              <a:defRPr sz="4000" b="0">
                <a:solidFill>
                  <a:schemeClr val="bg1"/>
                </a:solidFill>
                <a:latin typeface="AU Passata Light" panose="020B0303030902030804" pitchFamily="34" charset="77"/>
              </a:defRPr>
            </a:lvl1pPr>
            <a:lvl2pPr marL="252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Klik for at indsætte tekst</a:t>
            </a:r>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3336059" name="SecondaryLogo"/>
          <p:cNvPicPr>
            <a:picLocks noChangeAspect="1"/>
          </p:cNvPicPr>
          <p:nvPr/>
        </p:nvPicPr>
        <p:blipFill>
          <a:blip r:embed="rId3"/>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2"/>
          </p:nvPr>
        </p:nvSpPr>
        <p:spPr/>
        <p:txBody>
          <a:bodyPr rtlCol="0"/>
          <a:lstStyle/>
          <a:p>
            <a:pPr rtl="0"/>
            <a:r>
              <a:rPr lang="da-DK"/>
              <a:t>12-12-2025</a:t>
            </a:r>
            <a:r>
              <a:rPr lang="en-gb"/>
              <a:t>18-08-2024</a:t>
            </a:r>
          </a:p>
        </p:txBody>
      </p:sp>
      <p:sp>
        <p:nvSpPr>
          <p:cNvPr id="3" name="Footer Placeholder 2" hidden="1"/>
          <p:cNvSpPr>
            <a:spLocks noGrp="1"/>
          </p:cNvSpPr>
          <p:nvPr>
            <p:ph type="ftr" sz="quarter" idx="13"/>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75939185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preheader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8" y="889170"/>
            <a:ext cx="10887075" cy="826973"/>
          </a:xfrm>
        </p:spPr>
        <p:txBody>
          <a:bodyPr rtlCol="0" anchor="t" anchorCtr="0"/>
          <a:lstStyle>
            <a:lvl1pPr>
              <a:defRPr>
                <a:solidFill>
                  <a:schemeClr val="tx1"/>
                </a:solidFill>
              </a:defRPr>
            </a:lvl1pPr>
          </a:lstStyle>
          <a:p>
            <a:pPr rtl="0"/>
            <a:r>
              <a:rPr lang="en-gb"/>
              <a:t>Klik for at indsætte titel</a:t>
            </a:r>
          </a:p>
        </p:txBody>
      </p:sp>
      <p:sp>
        <p:nvSpPr>
          <p:cNvPr id="3" name="Content Placeholder 2"/>
          <p:cNvSpPr>
            <a:spLocks noGrp="1"/>
          </p:cNvSpPr>
          <p:nvPr>
            <p:ph idx="1" hasCustomPrompt="1"/>
          </p:nvPr>
        </p:nvSpPr>
        <p:spPr>
          <a:xfrm>
            <a:off x="985838" y="1960079"/>
            <a:ext cx="10220325" cy="3937484"/>
          </a:xfrm>
        </p:spPr>
        <p:txBody>
          <a:bodyPr rtlCol="0"/>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4" name="Content Placeholder 2">
            <a:extLst>
              <a:ext uri="{FF2B5EF4-FFF2-40B4-BE49-F238E27FC236}">
                <a16:creationId xmlns:a16="http://schemas.microsoft.com/office/drawing/2014/main" id="{F3CA422C-9990-5CC0-B923-D931FE9FC47E}"/>
              </a:ext>
            </a:extLst>
          </p:cNvPr>
          <p:cNvSpPr>
            <a:spLocks noGrp="1"/>
          </p:cNvSpPr>
          <p:nvPr>
            <p:ph idx="13" hasCustomPrompt="1"/>
          </p:nvPr>
        </p:nvSpPr>
        <p:spPr>
          <a:xfrm>
            <a:off x="985838" y="315913"/>
            <a:ext cx="10220325" cy="376783"/>
          </a:xfrm>
        </p:spPr>
        <p:txBody>
          <a:bodyPr rtlCol="0"/>
          <a:lstStyle>
            <a:lvl1pPr marL="0" indent="0">
              <a:buFont typeface="Calibri" panose="020F0502020204030204" pitchFamily="34" charset="0"/>
              <a:buChar char="​"/>
              <a:defRPr sz="2000">
                <a:solidFill>
                  <a:schemeClr val="tx1"/>
                </a:solidFill>
                <a:latin typeface="AU Passata Light" panose="020B0303030902030804" pitchFamily="34" charset="77"/>
              </a:defRPr>
            </a:lvl1pPr>
            <a:lvl2pPr>
              <a:defRPr sz="3000">
                <a:solidFill>
                  <a:srgbClr val="002546"/>
                </a:solidFill>
              </a:defRPr>
            </a:lvl2pPr>
            <a:lvl3pPr>
              <a:defRPr sz="3000">
                <a:solidFill>
                  <a:srgbClr val="002546"/>
                </a:solidFill>
              </a:defRPr>
            </a:lvl3pPr>
            <a:lvl4pPr>
              <a:defRPr sz="3000">
                <a:solidFill>
                  <a:srgbClr val="002546"/>
                </a:solidFill>
              </a:defRPr>
            </a:lvl4pPr>
            <a:lvl5pPr>
              <a:defRPr sz="3000">
                <a:solidFill>
                  <a:srgbClr val="002546"/>
                </a:solidFill>
              </a:defRPr>
            </a:lvl5pPr>
          </a:lstStyle>
          <a:p>
            <a:pPr lvl="0" rtl="0"/>
            <a:r>
              <a:rPr lang="en-gb"/>
              <a:t>KLIK FOR AT INDSÆTTE TEKST</a:t>
            </a:r>
          </a:p>
        </p:txBody>
      </p:sp>
    </p:spTree>
    <p:extLst>
      <p:ext uri="{BB962C8B-B14F-4D97-AF65-F5344CB8AC3E}">
        <p14:creationId xmlns:p14="http://schemas.microsoft.com/office/powerpoint/2010/main" val="2920849242"/>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8" y="315913"/>
            <a:ext cx="10887075" cy="1240878"/>
          </a:xfrm>
        </p:spPr>
        <p:txBody>
          <a:bodyPr rtlCol="0" anchor="t" anchorCtr="0"/>
          <a:lstStyle>
            <a:lvl1pPr>
              <a:defRPr>
                <a:solidFill>
                  <a:schemeClr val="tx1"/>
                </a:solidFill>
              </a:defRPr>
            </a:lvl1pPr>
          </a:lstStyle>
          <a:p>
            <a:pPr rtl="0"/>
            <a:r>
              <a:rPr lang="en-gb"/>
              <a:t>Klik for at indsætte titel</a:t>
            </a:r>
          </a:p>
        </p:txBody>
      </p:sp>
      <p:sp>
        <p:nvSpPr>
          <p:cNvPr id="3" name="Content Placeholder 2"/>
          <p:cNvSpPr>
            <a:spLocks noGrp="1"/>
          </p:cNvSpPr>
          <p:nvPr>
            <p:ph idx="1" hasCustomPrompt="1"/>
          </p:nvPr>
        </p:nvSpPr>
        <p:spPr>
          <a:xfrm>
            <a:off x="985838" y="1960079"/>
            <a:ext cx="10220325" cy="3937484"/>
          </a:xfrm>
        </p:spPr>
        <p:txBody>
          <a:bodyPr rtlCol="0"/>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 </a:t>
            </a:r>
            <a:endParaRPr lang="da-DK"/>
          </a:p>
          <a:p>
            <a:pPr algn="r" rtl="0">
              <a:lnSpc>
                <a:spcPct val="100000"/>
              </a:lnSpc>
            </a:pPr>
            <a:r>
              <a:rPr lang="en-gb" sz="1000" noProof="1">
                <a:solidFill>
                  <a:schemeClr val="tx1">
                    <a:lumMod val="75000"/>
                    <a:lumOff val="25000"/>
                  </a:schemeClr>
                </a:solidFill>
              </a:rPr>
              <a:t>ændr evt. 2. linje til</a:t>
            </a:r>
            <a:endParaRPr lang="da-DK"/>
          </a:p>
          <a:p>
            <a:pPr algn="r" rtl="0">
              <a:lnSpc>
                <a:spcPct val="100000"/>
              </a:lnSpc>
            </a:pPr>
            <a:r>
              <a:rPr lang="en-gb" sz="1000" noProof="1">
                <a:solidFill>
                  <a:schemeClr val="tx1">
                    <a:lumMod val="75000"/>
                    <a:lumOff val="25000"/>
                  </a:schemeClr>
                </a:solidFill>
              </a:rPr>
              <a:t>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842370364"/>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 line 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7" y="315913"/>
            <a:ext cx="10886075" cy="664815"/>
          </a:xfrm>
        </p:spPr>
        <p:txBody>
          <a:bodyPr rtlCol="0" anchor="t" anchorCtr="0"/>
          <a:lstStyle>
            <a:lvl1pPr>
              <a:defRPr>
                <a:solidFill>
                  <a:schemeClr val="tx1"/>
                </a:solidFill>
              </a:defRPr>
            </a:lvl1pPr>
          </a:lstStyle>
          <a:p>
            <a:pPr lvl="0" rtl="0"/>
            <a:r>
              <a:rPr lang="en-gb"/>
              <a:t>Klik for at indsætte titel</a:t>
            </a:r>
          </a:p>
        </p:txBody>
      </p:sp>
      <p:sp>
        <p:nvSpPr>
          <p:cNvPr id="3" name="Content Placeholder 2"/>
          <p:cNvSpPr>
            <a:spLocks noGrp="1"/>
          </p:cNvSpPr>
          <p:nvPr>
            <p:ph idx="1" hasCustomPrompt="1"/>
          </p:nvPr>
        </p:nvSpPr>
        <p:spPr>
          <a:xfrm>
            <a:off x="985838" y="1373189"/>
            <a:ext cx="10220325" cy="4521198"/>
          </a:xfrm>
        </p:spPr>
        <p:txBody>
          <a:bodyPr rtlCol="0"/>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372829969"/>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a:p>
            <a:pPr algn="ctr" rtl="0"/>
            <a:endParaRPr lang="da-DK" sz="4799"/>
          </a:p>
        </p:txBody>
      </p:sp>
      <p:sp>
        <p:nvSpPr>
          <p:cNvPr id="2" name="Title 1"/>
          <p:cNvSpPr>
            <a:spLocks noGrp="1"/>
          </p:cNvSpPr>
          <p:nvPr>
            <p:ph type="title"/>
          </p:nvPr>
        </p:nvSpPr>
        <p:spPr>
          <a:xfrm>
            <a:off x="985838" y="1484784"/>
            <a:ext cx="4975225" cy="971980"/>
          </a:xfrm>
        </p:spPr>
        <p:txBody>
          <a:bodyPr rtlCol="0" anchor="b" anchorCtr="0"/>
          <a:lstStyle>
            <a:lvl1pPr>
              <a:lnSpc>
                <a:spcPct val="95000"/>
              </a:lnSpc>
              <a:defRPr sz="3000">
                <a:latin typeface="+mn-lt"/>
              </a:defRPr>
            </a:lvl1pPr>
          </a:lstStyle>
          <a:p>
            <a:pPr rtl="0"/>
            <a:r>
              <a:rPr lang="en-gb"/>
              <a:t>Click to edit Master title style</a:t>
            </a:r>
          </a:p>
        </p:txBody>
      </p:sp>
      <p:sp>
        <p:nvSpPr>
          <p:cNvPr id="10" name="Text Placeholder 2"/>
          <p:cNvSpPr>
            <a:spLocks noGrp="1"/>
          </p:cNvSpPr>
          <p:nvPr>
            <p:ph type="body" sz="quarter" idx="14"/>
          </p:nvPr>
        </p:nvSpPr>
        <p:spPr>
          <a:xfrm>
            <a:off x="985838" y="3010711"/>
            <a:ext cx="4975225" cy="1858449"/>
          </a:xfrm>
        </p:spPr>
        <p:txBody>
          <a:bodyPr rtlCol="0"/>
          <a:lstStyle>
            <a:lvl1pPr marL="0" indent="0">
              <a:buFont typeface="Calibri" panose="020F0502020204030204" pitchFamily="34" charset="0"/>
              <a:buChar char="​"/>
              <a:defRPr/>
            </a:lvl1pPr>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6</a:t>
            </a:r>
          </a:p>
        </p:txBody>
      </p:sp>
      <p:sp>
        <p:nvSpPr>
          <p:cNvPr id="7" name="Picture Placeholder 3"/>
          <p:cNvSpPr>
            <a:spLocks noGrp="1"/>
          </p:cNvSpPr>
          <p:nvPr>
            <p:ph type="pic" sz="quarter" idx="13" hasCustomPrompt="1"/>
          </p:nvPr>
        </p:nvSpPr>
        <p:spPr>
          <a:xfrm>
            <a:off x="6231600" y="315913"/>
            <a:ext cx="5644800" cy="5583600"/>
          </a:xfrm>
        </p:spPr>
        <p:txBody>
          <a:bodyPr rtlCol="0"/>
          <a:lstStyle>
            <a:lvl1pPr marL="0" indent="0">
              <a:buNone/>
              <a:defRPr b="0"/>
            </a:lvl1pPr>
          </a:lstStyle>
          <a:p>
            <a:pPr rtl="0"/>
            <a:r>
              <a:rPr lang="en-gb"/>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a:t>
            </a:r>
            <a:endParaRPr lang="da-DK"/>
          </a:p>
        </p:txBody>
      </p:sp>
      <p:sp>
        <p:nvSpPr>
          <p:cNvPr id="8" name="Slide Number Placeholder 7"/>
          <p:cNvSpPr>
            <a:spLocks noGrp="1"/>
          </p:cNvSpPr>
          <p:nvPr>
            <p:ph type="sldNum" sz="quarter" idx="17"/>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p>
        </p:txBody>
      </p:sp>
      <p:sp>
        <p:nvSpPr>
          <p:cNvPr id="6" name="Footer Placeholder 5" hidden="1"/>
          <p:cNvSpPr>
            <a:spLocks noGrp="1"/>
          </p:cNvSpPr>
          <p:nvPr>
            <p:ph type="ftr" sz="quarter" idx="16"/>
          </p:nvPr>
        </p:nvSpPr>
        <p:spPr/>
        <p:txBody>
          <a:bodyPr rtlCol="0"/>
          <a:lstStyle/>
          <a:p>
            <a:pPr rtl="0"/>
            <a:endParaRPr lang="da-DK"/>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header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7" y="315913"/>
            <a:ext cx="4964113" cy="664815"/>
          </a:xfrm>
        </p:spPr>
        <p:txBody>
          <a:bodyPr rtlCol="0" anchor="t" anchorCtr="0"/>
          <a:lstStyle>
            <a:lvl1pPr>
              <a:defRPr>
                <a:solidFill>
                  <a:schemeClr val="tx1"/>
                </a:solidFill>
              </a:defRPr>
            </a:lvl1pPr>
          </a:lstStyle>
          <a:p>
            <a:pPr lvl="0" rtl="0"/>
            <a:r>
              <a:rPr lang="en-gb"/>
              <a:t>Klik for at indsætte titel</a:t>
            </a:r>
          </a:p>
        </p:txBody>
      </p:sp>
      <p:sp>
        <p:nvSpPr>
          <p:cNvPr id="3" name="Content Placeholder 2"/>
          <p:cNvSpPr>
            <a:spLocks noGrp="1"/>
          </p:cNvSpPr>
          <p:nvPr>
            <p:ph idx="1" hasCustomPrompt="1"/>
          </p:nvPr>
        </p:nvSpPr>
        <p:spPr>
          <a:xfrm>
            <a:off x="6238428" y="315913"/>
            <a:ext cx="4967735" cy="5578474"/>
          </a:xfrm>
        </p:spPr>
        <p:txBody>
          <a:bodyPr rtlCol="0"/>
          <a:lstStyle>
            <a:lvl1pPr marL="0" indent="0">
              <a:buFont typeface="Calibri" panose="020F0502020204030204" pitchFamily="34" charset="0"/>
              <a:buChar cha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a:p>
            <a:pPr lvl="4" rtl="0"/>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2368234235"/>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8" y="315912"/>
            <a:ext cx="4975225" cy="666887"/>
          </a:xfrm>
        </p:spPr>
        <p:txBody>
          <a:bodyPr rtlCol="0" anchor="t" anchorCtr="0"/>
          <a:lstStyle>
            <a:lvl1pPr>
              <a:lnSpc>
                <a:spcPct val="90000"/>
              </a:lnSpc>
              <a:defRPr>
                <a:solidFill>
                  <a:schemeClr val="tx1"/>
                </a:solidFill>
              </a:defRPr>
            </a:lvl1pPr>
          </a:lstStyle>
          <a:p>
            <a:pPr rtl="0"/>
            <a:r>
              <a:rPr lang="en-gb"/>
              <a:t>Klik for at indsætte titel</a:t>
            </a:r>
          </a:p>
        </p:txBody>
      </p:sp>
      <p:sp>
        <p:nvSpPr>
          <p:cNvPr id="10" name="Text Placeholder 2"/>
          <p:cNvSpPr>
            <a:spLocks noGrp="1"/>
          </p:cNvSpPr>
          <p:nvPr>
            <p:ph type="body" sz="quarter" idx="14" hasCustomPrompt="1"/>
          </p:nvPr>
        </p:nvSpPr>
        <p:spPr>
          <a:xfrm>
            <a:off x="985838" y="1958974"/>
            <a:ext cx="4975225" cy="3938589"/>
          </a:xfrm>
        </p:spPr>
        <p:txBody>
          <a:bodyPr rtlCol="0"/>
          <a:lstStyle>
            <a:lvl1pPr marL="0" indent="0">
              <a:buFont typeface="Calibri" panose="020F050202020403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18-08-2024</a:t>
            </a:r>
          </a:p>
        </p:txBody>
      </p:sp>
      <p:sp>
        <p:nvSpPr>
          <p:cNvPr id="6" name="Footer Placeholder 5" hidden="1"/>
          <p:cNvSpPr>
            <a:spLocks noGrp="1"/>
          </p:cNvSpPr>
          <p:nvPr>
            <p:ph type="ftr" sz="quarter" idx="16"/>
          </p:nvPr>
        </p:nvSpPr>
        <p:spPr>
          <a:xfrm>
            <a:off x="0" y="7020000"/>
            <a:ext cx="0" cy="0"/>
          </a:xfrm>
          <a:prstGeom prst="rect">
            <a:avLst/>
          </a:prstGeom>
        </p:spPr>
        <p:txBody>
          <a:bodyPr rtlCol="0"/>
          <a:lstStyle/>
          <a:p>
            <a:pPr rtl="0"/>
            <a:endParaRPr lang="da-DK"/>
          </a:p>
        </p:txBody>
      </p:sp>
      <p:sp>
        <p:nvSpPr>
          <p:cNvPr id="7" name="Picture Placeholder 3"/>
          <p:cNvSpPr>
            <a:spLocks noGrp="1"/>
          </p:cNvSpPr>
          <p:nvPr>
            <p:ph type="pic" sz="quarter" idx="13" hasCustomPrompt="1"/>
          </p:nvPr>
        </p:nvSpPr>
        <p:spPr>
          <a:xfrm>
            <a:off x="6227763" y="315913"/>
            <a:ext cx="5646545" cy="6242050"/>
          </a:xfrm>
        </p:spPr>
        <p:txBody>
          <a:bodyPr rtlCol="0"/>
          <a:lstStyle>
            <a:lvl1pPr marL="0" indent="0">
              <a:buNone/>
              <a:defRPr b="0">
                <a:solidFill>
                  <a:schemeClr val="tx1"/>
                </a:solidFill>
              </a:defRPr>
            </a:lvl1pPr>
          </a:lstStyle>
          <a:p>
            <a:pPr rtl="0"/>
            <a:r>
              <a:rPr lang="en-gb"/>
              <a:t>Klik her og tilføj billede via Templafy billedbibliotek</a:t>
            </a:r>
          </a:p>
        </p:txBody>
      </p:sp>
    </p:spTree>
    <p:extLst>
      <p:ext uri="{BB962C8B-B14F-4D97-AF65-F5344CB8AC3E}">
        <p14:creationId xmlns:p14="http://schemas.microsoft.com/office/powerpoint/2010/main" val="4190254251"/>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1755" y="315912"/>
            <a:ext cx="4975225" cy="666887"/>
          </a:xfrm>
        </p:spPr>
        <p:txBody>
          <a:bodyPr rtlCol="0" anchor="t" anchorCtr="0"/>
          <a:lstStyle>
            <a:lvl1pPr>
              <a:lnSpc>
                <a:spcPct val="90000"/>
              </a:lnSpc>
              <a:defRPr>
                <a:solidFill>
                  <a:schemeClr val="tx1"/>
                </a:solidFill>
              </a:defRPr>
            </a:lvl1pPr>
          </a:lstStyle>
          <a:p>
            <a:pPr rtl="0"/>
            <a:r>
              <a:rPr lang="en-gb"/>
              <a:t>Klik for at indsætte titel</a:t>
            </a:r>
          </a:p>
        </p:txBody>
      </p:sp>
      <p:sp>
        <p:nvSpPr>
          <p:cNvPr id="10" name="Text Placeholder 2"/>
          <p:cNvSpPr>
            <a:spLocks noGrp="1"/>
          </p:cNvSpPr>
          <p:nvPr>
            <p:ph type="body" sz="quarter" idx="14" hasCustomPrompt="1"/>
          </p:nvPr>
        </p:nvSpPr>
        <p:spPr>
          <a:xfrm>
            <a:off x="6231755" y="1958974"/>
            <a:ext cx="4975225" cy="3938589"/>
          </a:xfrm>
        </p:spPr>
        <p:txBody>
          <a:bodyPr rtlCol="0"/>
          <a:lstStyle>
            <a:lvl1pPr marL="0" indent="0">
              <a:lnSpc>
                <a:spcPct val="90000"/>
              </a:lnSpc>
              <a:buFont typeface="Calibri" panose="020F0502020204030204" pitchFamily="34" charset="0"/>
              <a:buChar char="​"/>
              <a:defRPr>
                <a:solidFill>
                  <a:schemeClr val="tx1"/>
                </a:solidFill>
              </a:defRPr>
            </a:lvl1pPr>
            <a:lvl2pPr>
              <a:lnSpc>
                <a:spcPct val="90000"/>
              </a:lnSpc>
              <a:defRPr>
                <a:solidFill>
                  <a:schemeClr val="tx1"/>
                </a:solidFill>
              </a:defRPr>
            </a:lvl2pPr>
            <a:lvl3pPr>
              <a:lnSpc>
                <a:spcPct val="90000"/>
              </a:lnSpc>
              <a:defRPr>
                <a:solidFill>
                  <a:schemeClr val="tx1"/>
                </a:solidFill>
              </a:defRPr>
            </a:lvl3pPr>
            <a:lvl4pPr>
              <a:lnSpc>
                <a:spcPct val="90000"/>
              </a:lnSpc>
              <a:defRPr>
                <a:solidFill>
                  <a:schemeClr val="tx1"/>
                </a:solidFill>
              </a:defRPr>
            </a:lvl4pPr>
            <a:lvl5pPr>
              <a:lnSpc>
                <a:spcPct val="90000"/>
              </a:lnSpc>
              <a:defRPr>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én linje</a:t>
            </a:r>
            <a:endParaRPr lang="da-DK"/>
          </a:p>
          <a:p>
            <a:pPr algn="r" rtl="0">
              <a:lnSpc>
                <a:spcPct val="100000"/>
              </a:lnSpc>
            </a:pPr>
            <a:r>
              <a:rPr lang="en-gb"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18-08-2024</a:t>
            </a:r>
          </a:p>
        </p:txBody>
      </p:sp>
      <p:sp>
        <p:nvSpPr>
          <p:cNvPr id="6" name="Footer Placeholder 5" hidden="1"/>
          <p:cNvSpPr>
            <a:spLocks noGrp="1"/>
          </p:cNvSpPr>
          <p:nvPr>
            <p:ph type="ftr" sz="quarter" idx="16"/>
          </p:nvPr>
        </p:nvSpPr>
        <p:spPr>
          <a:xfrm>
            <a:off x="0" y="7020000"/>
            <a:ext cx="0" cy="0"/>
          </a:xfrm>
          <a:prstGeom prst="rect">
            <a:avLst/>
          </a:prstGeom>
        </p:spPr>
        <p:txBody>
          <a:bodyPr rtlCol="0"/>
          <a:lstStyle/>
          <a:p>
            <a:pPr rtl="0"/>
            <a:endParaRPr lang="da-DK"/>
          </a:p>
        </p:txBody>
      </p:sp>
      <p:sp>
        <p:nvSpPr>
          <p:cNvPr id="7" name="Picture Placeholder 3"/>
          <p:cNvSpPr>
            <a:spLocks noGrp="1"/>
          </p:cNvSpPr>
          <p:nvPr>
            <p:ph type="pic" sz="quarter" idx="13" hasCustomPrompt="1"/>
          </p:nvPr>
        </p:nvSpPr>
        <p:spPr>
          <a:xfrm>
            <a:off x="333375" y="315913"/>
            <a:ext cx="5617021" cy="6242050"/>
          </a:xfrm>
        </p:spPr>
        <p:txBody>
          <a:bodyPr rtlCol="0"/>
          <a:lstStyle>
            <a:lvl1pPr marL="0" indent="0">
              <a:buNone/>
              <a:defRPr b="0">
                <a:solidFill>
                  <a:schemeClr val="tx1"/>
                </a:solidFill>
              </a:defRPr>
            </a:lvl1pPr>
          </a:lstStyle>
          <a:p>
            <a:pPr rtl="0"/>
            <a:r>
              <a:rPr lang="en-gb"/>
              <a:t>Klik her og tilføj billede via Templafy billedbibliotek</a:t>
            </a:r>
          </a:p>
        </p:txBody>
      </p:sp>
    </p:spTree>
    <p:extLst>
      <p:ext uri="{BB962C8B-B14F-4D97-AF65-F5344CB8AC3E}">
        <p14:creationId xmlns:p14="http://schemas.microsoft.com/office/powerpoint/2010/main" val="2442651608"/>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8" y="1556792"/>
            <a:ext cx="4975225" cy="360040"/>
          </a:xfrm>
        </p:spPr>
        <p:txBody>
          <a:bodyPr rtlCol="0" anchor="t" anchorCtr="0"/>
          <a:lstStyle>
            <a:lvl1pPr>
              <a:lnSpc>
                <a:spcPct val="95000"/>
              </a:lnSpc>
              <a:defRPr sz="2000" b="0">
                <a:solidFill>
                  <a:schemeClr val="tx1"/>
                </a:solidFill>
                <a:latin typeface="AU Passata Light" panose="020B0303030902030804" pitchFamily="34" charset="77"/>
              </a:defRPr>
            </a:lvl1pPr>
          </a:lstStyle>
          <a:p>
            <a:pPr rtl="0"/>
            <a:r>
              <a:rPr lang="en-gb"/>
              <a:t>KLIK FOR AT INDSÆTTE TITEL</a:t>
            </a:r>
          </a:p>
        </p:txBody>
      </p:sp>
      <p:sp>
        <p:nvSpPr>
          <p:cNvPr id="10" name="Text Placeholder 2"/>
          <p:cNvSpPr>
            <a:spLocks noGrp="1"/>
          </p:cNvSpPr>
          <p:nvPr>
            <p:ph type="body" sz="quarter" idx="14" hasCustomPrompt="1"/>
          </p:nvPr>
        </p:nvSpPr>
        <p:spPr>
          <a:xfrm>
            <a:off x="985838" y="1958976"/>
            <a:ext cx="4975225" cy="3940538"/>
          </a:xfrm>
        </p:spPr>
        <p:txBody>
          <a:bodyPr rtlCol="0"/>
          <a:lstStyle>
            <a:lvl1pPr marL="0" indent="0">
              <a:buFont typeface="Calibri" panose="020F0502020204030204" pitchFamily="34" charset="0"/>
              <a:buChar char="​"/>
              <a:defRPr sz="4000" b="1">
                <a:solidFill>
                  <a:schemeClr val="tx1"/>
                </a:solidFill>
              </a:defRPr>
            </a:lvl1pPr>
            <a:lvl2pPr>
              <a:defRPr sz="4000" b="1">
                <a:solidFill>
                  <a:srgbClr val="002546"/>
                </a:solidFill>
              </a:defRPr>
            </a:lvl2pPr>
            <a:lvl3pPr>
              <a:defRPr sz="4000" b="1">
                <a:solidFill>
                  <a:srgbClr val="002546"/>
                </a:solidFill>
              </a:defRPr>
            </a:lvl3pPr>
            <a:lvl4pPr>
              <a:defRPr sz="4000" b="1">
                <a:solidFill>
                  <a:srgbClr val="002546"/>
                </a:solidFill>
              </a:defRPr>
            </a:lvl4pPr>
            <a:lvl5pPr>
              <a:defRPr sz="4000" b="1">
                <a:solidFill>
                  <a:srgbClr val="002546"/>
                </a:solidFill>
              </a:defRPr>
            </a:lvl5pPr>
            <a:lvl6pPr>
              <a:defRPr sz="4000" b="1">
                <a:solidFill>
                  <a:srgbClr val="002546"/>
                </a:solidFill>
              </a:defRPr>
            </a:lvl6pPr>
          </a:lstStyle>
          <a:p>
            <a:pPr lvl="0" rtl="0"/>
            <a:r>
              <a:rPr lang="en-gb"/>
              <a:t>Klik for at indsætte tekst</a:t>
            </a:r>
          </a:p>
        </p:txBody>
      </p:sp>
      <p:sp>
        <p:nvSpPr>
          <p:cNvPr id="8" name="Slide Number Placeholder 7"/>
          <p:cNvSpPr>
            <a:spLocks noGrp="1"/>
          </p:cNvSpPr>
          <p:nvPr>
            <p:ph type="sldNum" sz="quarter" idx="17"/>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5" name="Date Placeholder 4" hidden="1"/>
          <p:cNvSpPr>
            <a:spLocks noGrp="1"/>
          </p:cNvSpPr>
          <p:nvPr>
            <p:ph type="dt" sz="half" idx="15"/>
          </p:nvPr>
        </p:nvSpPr>
        <p:spPr/>
        <p:txBody>
          <a:bodyPr rtlCol="0"/>
          <a:lstStyle/>
          <a:p>
            <a:pPr rtl="0"/>
            <a:r>
              <a:rPr lang="da-DK"/>
              <a:t>12-12-2025</a:t>
            </a:r>
            <a:r>
              <a:rPr lang="en-gb"/>
              <a:t>18-08-2024</a:t>
            </a:r>
          </a:p>
        </p:txBody>
      </p:sp>
      <p:sp>
        <p:nvSpPr>
          <p:cNvPr id="6" name="Footer Placeholder 5" hidden="1"/>
          <p:cNvSpPr>
            <a:spLocks noGrp="1"/>
          </p:cNvSpPr>
          <p:nvPr>
            <p:ph type="ftr" sz="quarter" idx="16"/>
          </p:nvPr>
        </p:nvSpPr>
        <p:spPr>
          <a:xfrm>
            <a:off x="0" y="7020000"/>
            <a:ext cx="0" cy="0"/>
          </a:xfrm>
          <a:prstGeom prst="rect">
            <a:avLst/>
          </a:prstGeom>
        </p:spPr>
        <p:txBody>
          <a:bodyPr rtlCol="0"/>
          <a:lstStyle/>
          <a:p>
            <a:pPr rtl="0"/>
            <a:endParaRPr lang="da-DK"/>
          </a:p>
        </p:txBody>
      </p:sp>
      <p:sp>
        <p:nvSpPr>
          <p:cNvPr id="3" name="Rektangel 2">
            <a:extLst>
              <a:ext uri="{FF2B5EF4-FFF2-40B4-BE49-F238E27FC236}">
                <a16:creationId xmlns:a16="http://schemas.microsoft.com/office/drawing/2014/main" id="{F7100108-6537-5FEF-9A5D-9C914724DAE8}"/>
              </a:ext>
            </a:extLst>
          </p:cNvPr>
          <p:cNvSpPr/>
          <p:nvPr userDrawn="1"/>
        </p:nvSpPr>
        <p:spPr bwMode="auto">
          <a:xfrm>
            <a:off x="5446340" y="6165304"/>
            <a:ext cx="1656184" cy="41619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7" name="Picture Placeholder 3"/>
          <p:cNvSpPr>
            <a:spLocks noGrp="1"/>
          </p:cNvSpPr>
          <p:nvPr>
            <p:ph type="pic" sz="quarter" idx="13" hasCustomPrompt="1"/>
          </p:nvPr>
        </p:nvSpPr>
        <p:spPr>
          <a:xfrm>
            <a:off x="6231600" y="315913"/>
            <a:ext cx="5644800" cy="6242050"/>
          </a:xfrm>
        </p:spPr>
        <p:txBody>
          <a:bodyPr rtlCol="0"/>
          <a:lstStyle>
            <a:lvl1pPr marL="0" indent="0">
              <a:buNone/>
              <a:defRPr b="0">
                <a:solidFill>
                  <a:schemeClr val="tx1"/>
                </a:solidFill>
              </a:defRPr>
            </a:lvl1pPr>
          </a:lstStyle>
          <a:p>
            <a:pPr rtl="0"/>
            <a:r>
              <a:rPr lang="en-gb"/>
              <a:t>Click here and add image via Templafy Image Library</a:t>
            </a:r>
          </a:p>
        </p:txBody>
      </p:sp>
    </p:spTree>
    <p:extLst>
      <p:ext uri="{BB962C8B-B14F-4D97-AF65-F5344CB8AC3E}">
        <p14:creationId xmlns:p14="http://schemas.microsoft.com/office/powerpoint/2010/main" val="336997329"/>
      </p:ext>
    </p:extLst>
  </p:cSld>
  <p:clrMapOvr>
    <a:masterClrMapping/>
  </p:clrMapOvr>
  <p:transition spd="slow">
    <p:fade/>
  </p:transition>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 text">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8" y="1961213"/>
            <a:ext cx="10220325" cy="3936349"/>
          </a:xfrm>
        </p:spPr>
        <p:txBody>
          <a:bodyPr rtlCol="0"/>
          <a:lstStyle>
            <a:lvl1pPr marL="0" indent="0" algn="l">
              <a:lnSpc>
                <a:spcPct val="90000"/>
              </a:lnSpc>
              <a:spcBef>
                <a:spcPts val="0"/>
              </a:spcBef>
              <a:buSzPct val="250000"/>
              <a:buFontTx/>
              <a:buNone/>
              <a:defRPr sz="4000" b="1">
                <a:solidFill>
                  <a:srgbClr val="002546"/>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tekst</a:t>
            </a:r>
          </a:p>
        </p:txBody>
      </p:sp>
      <p:sp>
        <p:nvSpPr>
          <p:cNvPr id="2" name="TextBox 8">
            <a:extLst>
              <a:ext uri="{FF2B5EF4-FFF2-40B4-BE49-F238E27FC236}">
                <a16:creationId xmlns:a16="http://schemas.microsoft.com/office/drawing/2014/main" id="{EAD89B02-3AF9-5FDD-F1D6-D581869FADF0}"/>
              </a:ext>
            </a:extLst>
          </p:cNvPr>
          <p:cNvSpPr txBox="1"/>
          <p:nvPr userDrawn="1"/>
        </p:nvSpPr>
        <p:spPr>
          <a:xfrm>
            <a:off x="-2042492" y="1965213"/>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a:t>
            </a:r>
            <a:br>
              <a:rPr lang="da-DK" sz="4799" noProof="1">
                <a:solidFill>
                  <a:schemeClr val="tx1">
                    <a:lumMod val="75000"/>
                    <a:lumOff val="25000"/>
                  </a:schemeClr>
                </a:solidFill>
              </a:rPr>
            </a:br>
            <a:r>
              <a:rPr lang="en-gb" sz="1000" noProof="1">
                <a:solidFill>
                  <a:schemeClr val="tx1">
                    <a:lumMod val="75000"/>
                    <a:lumOff val="25000"/>
                  </a:schemeClr>
                </a:solidFill>
              </a:rPr>
              <a:t>med din temafarve </a:t>
            </a:r>
            <a:br>
              <a:rPr lang="da-DK" sz="1000" noProof="1">
                <a:solidFill>
                  <a:schemeClr val="tx1">
                    <a:lumMod val="75000"/>
                    <a:lumOff val="25000"/>
                  </a:schemeClr>
                </a:solidFill>
              </a:rPr>
            </a:br>
            <a:r>
              <a:rPr lang="en-gb"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385652927"/>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eheader and statement text">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8" y="2564904"/>
            <a:ext cx="10220325" cy="2304255"/>
          </a:xfrm>
        </p:spPr>
        <p:txBody>
          <a:bodyPr rtlCol="0"/>
          <a:lstStyle>
            <a:lvl1pPr marL="0" indent="0" algn="l">
              <a:lnSpc>
                <a:spcPct val="90000"/>
              </a:lnSpc>
              <a:spcBef>
                <a:spcPts val="0"/>
              </a:spcBef>
              <a:buSzPct val="250000"/>
              <a:buFontTx/>
              <a:buNone/>
              <a:defRPr sz="4400" b="1">
                <a:solidFill>
                  <a:srgbClr val="002546"/>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tekst</a:t>
            </a:r>
          </a:p>
        </p:txBody>
      </p:sp>
      <p:sp>
        <p:nvSpPr>
          <p:cNvPr id="11" name="Slide Number Placeholder 10"/>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2" name="Text Placeholder 2">
            <a:extLst>
              <a:ext uri="{FF2B5EF4-FFF2-40B4-BE49-F238E27FC236}">
                <a16:creationId xmlns:a16="http://schemas.microsoft.com/office/drawing/2014/main" id="{5A9C5A01-4943-4F99-90F7-3CEC671CA983}"/>
              </a:ext>
            </a:extLst>
          </p:cNvPr>
          <p:cNvSpPr>
            <a:spLocks noGrp="1"/>
          </p:cNvSpPr>
          <p:nvPr>
            <p:ph type="body" sz="quarter" idx="16" hasCustomPrompt="1"/>
          </p:nvPr>
        </p:nvSpPr>
        <p:spPr>
          <a:xfrm>
            <a:off x="985838" y="1978621"/>
            <a:ext cx="10220325" cy="586283"/>
          </a:xfrm>
        </p:spPr>
        <p:txBody>
          <a:bodyPr rtlCol="0"/>
          <a:lstStyle>
            <a:lvl1pPr marL="0" indent="0" algn="l">
              <a:lnSpc>
                <a:spcPct val="89000"/>
              </a:lnSpc>
              <a:spcBef>
                <a:spcPts val="0"/>
              </a:spcBef>
              <a:buSzPct val="250000"/>
              <a:buFontTx/>
              <a:buNone/>
              <a:defRPr sz="2000" b="0">
                <a:solidFill>
                  <a:srgbClr val="002546"/>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TITEL</a:t>
            </a:r>
          </a:p>
        </p:txBody>
      </p:sp>
    </p:spTree>
    <p:extLst>
      <p:ext uri="{BB962C8B-B14F-4D97-AF65-F5344CB8AC3E}">
        <p14:creationId xmlns:p14="http://schemas.microsoft.com/office/powerpoint/2010/main" val="199560267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8" name="Footer Placeholder 7"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2" name="Text Placeholder 2">
            <a:extLst>
              <a:ext uri="{FF2B5EF4-FFF2-40B4-BE49-F238E27FC236}">
                <a16:creationId xmlns:a16="http://schemas.microsoft.com/office/drawing/2014/main" id="{5CC2969D-9182-12ED-F797-9D572F642FD0}"/>
              </a:ext>
            </a:extLst>
          </p:cNvPr>
          <p:cNvSpPr>
            <a:spLocks noGrp="1"/>
          </p:cNvSpPr>
          <p:nvPr>
            <p:ph type="body" sz="quarter" idx="11" hasCustomPrompt="1"/>
          </p:nvPr>
        </p:nvSpPr>
        <p:spPr>
          <a:xfrm>
            <a:off x="985837" y="1965212"/>
            <a:ext cx="10220325" cy="3047963"/>
          </a:xfrm>
        </p:spPr>
        <p:txBody>
          <a:bodyPr rtlCol="0"/>
          <a:lstStyle>
            <a:lvl1pPr marL="0" indent="0" algn="ctr">
              <a:lnSpc>
                <a:spcPct val="90000"/>
              </a:lnSpc>
              <a:spcBef>
                <a:spcPts val="0"/>
              </a:spcBef>
              <a:buSzPct val="250000"/>
              <a:buFontTx/>
              <a:buNone/>
              <a:defRPr sz="4400" b="1">
                <a:solidFill>
                  <a:schemeClr val="tx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citat</a:t>
            </a:r>
          </a:p>
        </p:txBody>
      </p:sp>
      <p:sp>
        <p:nvSpPr>
          <p:cNvPr id="3" name="Text Placeholder 2">
            <a:extLst>
              <a:ext uri="{FF2B5EF4-FFF2-40B4-BE49-F238E27FC236}">
                <a16:creationId xmlns:a16="http://schemas.microsoft.com/office/drawing/2014/main" id="{137441CA-ADDB-33CE-228E-72AD01342E3E}"/>
              </a:ext>
            </a:extLst>
          </p:cNvPr>
          <p:cNvSpPr>
            <a:spLocks noGrp="1"/>
          </p:cNvSpPr>
          <p:nvPr>
            <p:ph type="body" sz="quarter" idx="16" hasCustomPrompt="1"/>
          </p:nvPr>
        </p:nvSpPr>
        <p:spPr>
          <a:xfrm>
            <a:off x="1008727" y="5054397"/>
            <a:ext cx="10220325" cy="318819"/>
          </a:xfrm>
        </p:spPr>
        <p:txBody>
          <a:bodyPr rtlCol="0"/>
          <a:lstStyle>
            <a:lvl1pPr marL="0" indent="0" algn="ctr">
              <a:lnSpc>
                <a:spcPct val="89000"/>
              </a:lnSpc>
              <a:spcBef>
                <a:spcPts val="0"/>
              </a:spcBef>
              <a:buSzPct val="250000"/>
              <a:buFontTx/>
              <a:buNone/>
              <a:defRPr sz="2000" b="0">
                <a:solidFill>
                  <a:schemeClr val="tx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TILFØJE NAVN</a:t>
            </a:r>
          </a:p>
        </p:txBody>
      </p:sp>
      <p:sp>
        <p:nvSpPr>
          <p:cNvPr id="4" name="TextBox 8">
            <a:extLst>
              <a:ext uri="{FF2B5EF4-FFF2-40B4-BE49-F238E27FC236}">
                <a16:creationId xmlns:a16="http://schemas.microsoft.com/office/drawing/2014/main" id="{EE8121D5-B5C3-779F-192E-1359A484BE71}"/>
              </a:ext>
            </a:extLst>
          </p:cNvPr>
          <p:cNvSpPr txBox="1"/>
          <p:nvPr userDrawn="1"/>
        </p:nvSpPr>
        <p:spPr>
          <a:xfrm>
            <a:off x="-2042492" y="1965213"/>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a:t>
            </a:r>
            <a:br>
              <a:rPr lang="da-DK" sz="4799" noProof="1">
                <a:solidFill>
                  <a:schemeClr val="tx1">
                    <a:lumMod val="75000"/>
                    <a:lumOff val="25000"/>
                  </a:schemeClr>
                </a:solidFill>
              </a:rPr>
            </a:br>
            <a:r>
              <a:rPr lang="en-gb" sz="1000" noProof="1">
                <a:solidFill>
                  <a:schemeClr val="tx1">
                    <a:lumMod val="75000"/>
                    <a:lumOff val="25000"/>
                  </a:schemeClr>
                </a:solidFill>
              </a:rPr>
              <a:t>med din temafarve </a:t>
            </a:r>
            <a:br>
              <a:rPr lang="da-DK" sz="1000" noProof="1">
                <a:solidFill>
                  <a:schemeClr val="tx1">
                    <a:lumMod val="75000"/>
                    <a:lumOff val="25000"/>
                  </a:schemeClr>
                </a:solidFill>
              </a:rPr>
            </a:br>
            <a:r>
              <a:rPr lang="en-gb"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241667137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act slide White">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8" y="3284984"/>
            <a:ext cx="10220325" cy="1800200"/>
          </a:xfrm>
        </p:spPr>
        <p:txBody>
          <a:bodyPr rtlCol="0"/>
          <a:lstStyle>
            <a:lvl1pPr marL="0" indent="0" algn="l">
              <a:lnSpc>
                <a:spcPct val="90000"/>
              </a:lnSpc>
              <a:spcBef>
                <a:spcPts val="0"/>
              </a:spcBef>
              <a:buSzPct val="250000"/>
              <a:buFontTx/>
              <a:buNone/>
              <a:defRPr sz="5000" b="0">
                <a:solidFill>
                  <a:schemeClr val="tx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tekst</a:t>
            </a:r>
          </a:p>
        </p:txBody>
      </p:sp>
      <p:sp>
        <p:nvSpPr>
          <p:cNvPr id="11" name="Slide Number Placeholder 10"/>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8" y="1958975"/>
            <a:ext cx="10220325" cy="1181993"/>
          </a:xfrm>
        </p:spPr>
        <p:txBody>
          <a:bodyPr rtlCol="0"/>
          <a:lstStyle>
            <a:lvl1pPr marL="0" indent="0" algn="l">
              <a:lnSpc>
                <a:spcPct val="90000"/>
              </a:lnSpc>
              <a:spcBef>
                <a:spcPts val="0"/>
              </a:spcBef>
              <a:buSzPct val="250000"/>
              <a:buFontTx/>
              <a:buNone/>
              <a:defRPr sz="10000" b="1">
                <a:solidFill>
                  <a:srgbClr val="002546"/>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Indsæt tal</a:t>
            </a:r>
          </a:p>
        </p:txBody>
      </p:sp>
      <p:sp>
        <p:nvSpPr>
          <p:cNvPr id="4" name="TextBox 8">
            <a:extLst>
              <a:ext uri="{FF2B5EF4-FFF2-40B4-BE49-F238E27FC236}">
                <a16:creationId xmlns:a16="http://schemas.microsoft.com/office/drawing/2014/main" id="{4724B6DC-C025-BFD9-D34D-B046785ECA89}"/>
              </a:ext>
            </a:extLst>
          </p:cNvPr>
          <p:cNvSpPr txBox="1"/>
          <p:nvPr userDrawn="1"/>
        </p:nvSpPr>
        <p:spPr>
          <a:xfrm>
            <a:off x="-2114500" y="3288984"/>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en-gb" sz="1000" noProof="1">
                <a:solidFill>
                  <a:schemeClr val="tx1">
                    <a:lumMod val="75000"/>
                    <a:lumOff val="25000"/>
                  </a:schemeClr>
                </a:solidFill>
              </a:rPr>
              <a:t>eller med din temafarve</a:t>
            </a:r>
            <a:endParaRPr lang="da-DK" sz="4799"/>
          </a:p>
        </p:txBody>
      </p:sp>
    </p:spTree>
    <p:extLst>
      <p:ext uri="{BB962C8B-B14F-4D97-AF65-F5344CB8AC3E}">
        <p14:creationId xmlns:p14="http://schemas.microsoft.com/office/powerpoint/2010/main" val="2488687385"/>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act slide light">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8" y="3284984"/>
            <a:ext cx="10220325" cy="1800200"/>
          </a:xfrm>
        </p:spPr>
        <p:txBody>
          <a:bodyPr rtlCol="0"/>
          <a:lstStyle>
            <a:lvl1pPr marL="0" indent="0" algn="l">
              <a:lnSpc>
                <a:spcPct val="90000"/>
              </a:lnSpc>
              <a:spcBef>
                <a:spcPts val="0"/>
              </a:spcBef>
              <a:buSzPct val="250000"/>
              <a:buFontTx/>
              <a:buNone/>
              <a:defRPr sz="5000" b="1">
                <a:solidFill>
                  <a:schemeClr val="tx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tekst</a:t>
            </a:r>
          </a:p>
        </p:txBody>
      </p:sp>
      <p:sp>
        <p:nvSpPr>
          <p:cNvPr id="11" name="Slide Number Placeholder 10"/>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10" name="Footer Placeholder 9" hidden="1"/>
          <p:cNvSpPr>
            <a:spLocks noGrp="1"/>
          </p:cNvSpPr>
          <p:nvPr>
            <p:ph type="ftr" sz="quarter" idx="14"/>
          </p:nvPr>
        </p:nvSpPr>
        <p:spPr>
          <a:xfrm>
            <a:off x="0" y="7020000"/>
            <a:ext cx="0" cy="0"/>
          </a:xfrm>
          <a:prstGeom prst="rect">
            <a:avLst/>
          </a:prstGeom>
        </p:spPr>
        <p:txBody>
          <a:bodyPr rtlCol="0"/>
          <a:lstStyle/>
          <a:p>
            <a:pPr rtl="0"/>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8" y="1958975"/>
            <a:ext cx="10220325" cy="1181993"/>
          </a:xfrm>
        </p:spPr>
        <p:txBody>
          <a:bodyPr rtlCol="0"/>
          <a:lstStyle>
            <a:lvl1pPr marL="0" indent="0" algn="l">
              <a:lnSpc>
                <a:spcPct val="90000"/>
              </a:lnSpc>
              <a:spcBef>
                <a:spcPts val="0"/>
              </a:spcBef>
              <a:buSzPct val="250000"/>
              <a:buFontTx/>
              <a:buNone/>
              <a:defRPr sz="10000" b="1">
                <a:solidFill>
                  <a:schemeClr val="tx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Indsæt tal</a:t>
            </a:r>
          </a:p>
        </p:txBody>
      </p:sp>
      <p:sp>
        <p:nvSpPr>
          <p:cNvPr id="2" name="TextBox 8">
            <a:extLst>
              <a:ext uri="{FF2B5EF4-FFF2-40B4-BE49-F238E27FC236}">
                <a16:creationId xmlns:a16="http://schemas.microsoft.com/office/drawing/2014/main" id="{0B43E0A2-76B5-92C6-93E9-C0821E033A9C}"/>
              </a:ext>
            </a:extLst>
          </p:cNvPr>
          <p:cNvSpPr txBox="1"/>
          <p:nvPr userDrawn="1"/>
        </p:nvSpPr>
        <p:spPr>
          <a:xfrm>
            <a:off x="-2114500" y="3288984"/>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t>
            </a:r>
            <a:br>
              <a:rPr lang="da-DK" sz="1000" noProof="1">
                <a:solidFill>
                  <a:schemeClr val="tx1">
                    <a:lumMod val="75000"/>
                    <a:lumOff val="25000"/>
                  </a:schemeClr>
                </a:solidFill>
              </a:rPr>
            </a:br>
            <a:r>
              <a:rPr lang="en-gb" sz="1000" noProof="1">
                <a:solidFill>
                  <a:schemeClr val="tx1">
                    <a:lumMod val="75000"/>
                    <a:lumOff val="25000"/>
                  </a:schemeClr>
                </a:solidFill>
              </a:rPr>
              <a:t>af teksten  med hvid</a:t>
            </a:r>
            <a:endParaRPr lang="da-DK" sz="4799"/>
          </a:p>
        </p:txBody>
      </p:sp>
    </p:spTree>
    <p:extLst>
      <p:ext uri="{BB962C8B-B14F-4D97-AF65-F5344CB8AC3E}">
        <p14:creationId xmlns:p14="http://schemas.microsoft.com/office/powerpoint/2010/main" val="23679296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act slide dark">
    <p:spTree>
      <p:nvGrpSpPr>
        <p:cNvPr id="1" name=""/>
        <p:cNvGrpSpPr/>
        <p:nvPr/>
      </p:nvGrpSpPr>
      <p:grpSpPr>
        <a:xfrm>
          <a:off x="0" y="0"/>
          <a:ext cx="0" cy="0"/>
          <a:chOff x="0" y="0"/>
          <a:chExt cx="0" cy="0"/>
        </a:xfrm>
      </p:grpSpPr>
      <p:sp>
        <p:nvSpPr>
          <p:cNvPr id="22" name="Farvet baggrund"/>
          <p:cNvSpPr/>
          <p:nvPr userDrawn="1"/>
        </p:nvSpPr>
        <p:spPr>
          <a:xfrm>
            <a:off x="-21213"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r>
              <a:rPr lang="en-gb" sz="700" b="0" cap="all">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r>
              <a:rPr lang="en-gb" sz="700" b="0" cap="all">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NAVN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614507352"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8" y="3284984"/>
            <a:ext cx="10220325" cy="1800200"/>
          </a:xfrm>
        </p:spPr>
        <p:txBody>
          <a:bodyPr rtlCol="0"/>
          <a:lstStyle>
            <a:lvl1pPr marL="0" indent="0" algn="l">
              <a:lnSpc>
                <a:spcPct val="90000"/>
              </a:lnSpc>
              <a:spcBef>
                <a:spcPts val="0"/>
              </a:spcBef>
              <a:buSzPct val="250000"/>
              <a:buFontTx/>
              <a:buNone/>
              <a:defRPr sz="5000" b="0">
                <a:solidFill>
                  <a:schemeClr val="bg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8" y="1961214"/>
            <a:ext cx="10220325" cy="1139982"/>
          </a:xfrm>
        </p:spPr>
        <p:txBody>
          <a:bodyPr rtlCol="0"/>
          <a:lstStyle>
            <a:lvl1pPr marL="0" indent="0" algn="l">
              <a:lnSpc>
                <a:spcPct val="90000"/>
              </a:lnSpc>
              <a:spcBef>
                <a:spcPts val="0"/>
              </a:spcBef>
              <a:buSzPct val="250000"/>
              <a:buFontTx/>
              <a:buNone/>
              <a:defRPr sz="10000" b="1">
                <a:solidFill>
                  <a:schemeClr val="bg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Indsæt tal</a:t>
            </a:r>
          </a:p>
        </p:txBody>
      </p:sp>
      <p:sp>
        <p:nvSpPr>
          <p:cNvPr id="7" name="TextBox 8">
            <a:extLst>
              <a:ext uri="{FF2B5EF4-FFF2-40B4-BE49-F238E27FC236}">
                <a16:creationId xmlns:a16="http://schemas.microsoft.com/office/drawing/2014/main" id="{5E0D6ED6-E5B7-6E7D-A819-8B24146CA6DF}"/>
              </a:ext>
            </a:extLst>
          </p:cNvPr>
          <p:cNvSpPr txBox="1"/>
          <p:nvPr userDrawn="1"/>
        </p:nvSpPr>
        <p:spPr>
          <a:xfrm>
            <a:off x="-2042492" y="3297559"/>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en-gb" sz="1000" noProof="1">
                <a:solidFill>
                  <a:schemeClr val="tx1">
                    <a:lumMod val="75000"/>
                    <a:lumOff val="25000"/>
                  </a:schemeClr>
                </a:solidFill>
              </a:rPr>
              <a:t>eller med din temafarve</a:t>
            </a:r>
            <a:endParaRPr lang="da-DK" sz="4799"/>
          </a:p>
        </p:txBody>
      </p:sp>
    </p:spTree>
    <p:extLst>
      <p:ext uri="{BB962C8B-B14F-4D97-AF65-F5344CB8AC3E}">
        <p14:creationId xmlns:p14="http://schemas.microsoft.com/office/powerpoint/2010/main" val="40617072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p>
        </p:txBody>
      </p:sp>
      <p:sp>
        <p:nvSpPr>
          <p:cNvPr id="7" name="Footer Placeholder 6" hidden="1"/>
          <p:cNvSpPr>
            <a:spLocks noGrp="1"/>
          </p:cNvSpPr>
          <p:nvPr>
            <p:ph type="ftr" sz="quarter" idx="13"/>
          </p:nvPr>
        </p:nvSpPr>
        <p:spPr/>
        <p:txBody>
          <a:bodyPr rtlCol="0"/>
          <a:lstStyle/>
          <a:p>
            <a:pPr rtl="0"/>
            <a:endParaRPr lang="da-DK"/>
          </a:p>
        </p:txBody>
      </p:sp>
    </p:spTree>
    <p:extLst>
      <p:ext uri="{BB962C8B-B14F-4D97-AF65-F5344CB8AC3E}">
        <p14:creationId xmlns:p14="http://schemas.microsoft.com/office/powerpoint/2010/main" val="30776182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act slide image">
    <p:bg>
      <p:bgPr>
        <a:solidFill>
          <a:schemeClr val="bg1">
            <a:alpha val="37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2C8D26D0-0E26-499C-2B40-1E32402E9CA8}"/>
              </a:ext>
            </a:extLst>
          </p:cNvPr>
          <p:cNvSpPr>
            <a:spLocks noGrp="1"/>
          </p:cNvSpPr>
          <p:nvPr>
            <p:ph type="pic" sz="quarter" idx="17" hasCustomPrompt="1"/>
          </p:nvPr>
        </p:nvSpPr>
        <p:spPr>
          <a:xfrm>
            <a:off x="25469" y="0"/>
            <a:ext cx="12188825" cy="6858000"/>
          </a:xfrm>
          <a:solidFill>
            <a:schemeClr val="bg1">
              <a:lumMod val="85000"/>
            </a:schemeClr>
          </a:solidFill>
        </p:spPr>
        <p:txBody>
          <a:bodyPr rtlCol="0"/>
          <a:lstStyle/>
          <a:p>
            <a:pPr marL="0" marR="0" lvl="0" indent="0" algn="l" defTabSz="914400" rtl="0" eaLnBrk="1" fontAlgn="base" latinLnBrk="0" hangingPunct="1">
              <a:lnSpc>
                <a:spcPct val="90000"/>
              </a:lnSpc>
              <a:spcBef>
                <a:spcPts val="600"/>
              </a:spcBef>
              <a:spcAft>
                <a:spcPct val="0"/>
              </a:spcAft>
              <a:buClr>
                <a:schemeClr val="tx1"/>
              </a:buClr>
              <a:buSzPct val="100000"/>
              <a:buFont typeface="Calibri" panose="020F0502020204030204" pitchFamily="34" charset="0"/>
              <a:buChar char="​"/>
              <a:tabLst/>
              <a:defRPr/>
            </a:pPr>
            <a:r>
              <a:rPr lang="en-gb"/>
              <a:t>Klik her og tilføj billede via Templafy billedbibliotek</a:t>
            </a:r>
          </a:p>
          <a:p>
            <a:pPr rtl="0"/>
            <a:endParaRPr lang="da-DK"/>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r>
              <a:rPr lang="en-gb" sz="700" b="0" cap="all">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r>
              <a:rPr lang="en-gb" sz="700" b="0" cap="all">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NAVN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614507352"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8" y="3140968"/>
            <a:ext cx="10220325" cy="1800200"/>
          </a:xfrm>
        </p:spPr>
        <p:txBody>
          <a:bodyPr rtlCol="0"/>
          <a:lstStyle>
            <a:lvl1pPr marL="0" indent="0" algn="l">
              <a:lnSpc>
                <a:spcPct val="90000"/>
              </a:lnSpc>
              <a:spcBef>
                <a:spcPts val="0"/>
              </a:spcBef>
              <a:buSzPct val="250000"/>
              <a:buFontTx/>
              <a:buNone/>
              <a:defRPr sz="5000" b="0">
                <a:solidFill>
                  <a:schemeClr val="bg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8" y="1958975"/>
            <a:ext cx="10220325" cy="1187873"/>
          </a:xfrm>
        </p:spPr>
        <p:txBody>
          <a:bodyPr rtlCol="0"/>
          <a:lstStyle>
            <a:lvl1pPr marL="0" indent="0" algn="l">
              <a:lnSpc>
                <a:spcPct val="90000"/>
              </a:lnSpc>
              <a:spcBef>
                <a:spcPts val="0"/>
              </a:spcBef>
              <a:buSzPct val="250000"/>
              <a:buFontTx/>
              <a:buNone/>
              <a:defRPr sz="8000" b="1">
                <a:solidFill>
                  <a:schemeClr val="bg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Indsæt tal</a:t>
            </a:r>
          </a:p>
        </p:txBody>
      </p:sp>
      <p:sp>
        <p:nvSpPr>
          <p:cNvPr id="7" name="TextBox 8">
            <a:extLst>
              <a:ext uri="{FF2B5EF4-FFF2-40B4-BE49-F238E27FC236}">
                <a16:creationId xmlns:a16="http://schemas.microsoft.com/office/drawing/2014/main" id="{8AE98E6A-7C3F-D374-7D84-C4C452240E2C}"/>
              </a:ext>
            </a:extLst>
          </p:cNvPr>
          <p:cNvSpPr txBox="1"/>
          <p:nvPr userDrawn="1"/>
        </p:nvSpPr>
        <p:spPr>
          <a:xfrm>
            <a:off x="-2114500" y="3288984"/>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en-gb" sz="1000" noProof="1">
                <a:solidFill>
                  <a:schemeClr val="tx1">
                    <a:lumMod val="75000"/>
                    <a:lumOff val="25000"/>
                  </a:schemeClr>
                </a:solidFill>
              </a:rPr>
              <a:t>eller med din temafarve</a:t>
            </a:r>
            <a:endParaRPr lang="da-DK" sz="4799"/>
          </a:p>
        </p:txBody>
      </p:sp>
    </p:spTree>
    <p:extLst>
      <p:ext uri="{BB962C8B-B14F-4D97-AF65-F5344CB8AC3E}">
        <p14:creationId xmlns:p14="http://schemas.microsoft.com/office/powerpoint/2010/main" val="3400483017"/>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04800" y="316800"/>
            <a:ext cx="11571600" cy="55836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8" name="Slide Number Placeholder 7"/>
          <p:cNvSpPr>
            <a:spLocks noGrp="1"/>
          </p:cNvSpPr>
          <p:nvPr>
            <p:ph type="sldNum" sz="quarter" idx="14"/>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18-08-2024</a:t>
            </a:r>
          </a:p>
        </p:txBody>
      </p:sp>
      <p:sp>
        <p:nvSpPr>
          <p:cNvPr id="7" name="Footer Placeholder 6" hidden="1"/>
          <p:cNvSpPr>
            <a:spLocks noGrp="1"/>
          </p:cNvSpPr>
          <p:nvPr>
            <p:ph type="ftr" sz="quarter" idx="13"/>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90521104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rtlCol="0"/>
          <a:lstStyle>
            <a:lvl1pPr marL="0" indent="0">
              <a:buFontTx/>
              <a:buNone/>
              <a:defRPr b="0"/>
            </a:lvl1pPr>
          </a:lstStyle>
          <a:p>
            <a:pPr rtl="0"/>
            <a:r>
              <a:rPr lang="en-gb"/>
              <a:t>Klik her og tilføj billede via Templafy billedbibliotek</a:t>
            </a:r>
          </a:p>
        </p:txBody>
      </p:sp>
      <p:sp>
        <p:nvSpPr>
          <p:cNvPr id="8" name="Slide Number Placeholder 7"/>
          <p:cNvSpPr>
            <a:spLocks noGrp="1"/>
          </p:cNvSpPr>
          <p:nvPr>
            <p:ph type="sldNum" sz="quarter" idx="14"/>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2"/>
          </p:nvPr>
        </p:nvSpPr>
        <p:spPr/>
        <p:txBody>
          <a:bodyPr rtlCol="0"/>
          <a:lstStyle/>
          <a:p>
            <a:pPr rtl="0"/>
            <a:r>
              <a:rPr lang="da-DK"/>
              <a:t>12-12-2025</a:t>
            </a:r>
            <a:r>
              <a:rPr lang="en-gb"/>
              <a:t>18-08-2024</a:t>
            </a:r>
          </a:p>
        </p:txBody>
      </p:sp>
      <p:sp>
        <p:nvSpPr>
          <p:cNvPr id="7" name="Footer Placeholder 6" hidden="1"/>
          <p:cNvSpPr>
            <a:spLocks noGrp="1"/>
          </p:cNvSpPr>
          <p:nvPr>
            <p:ph type="ftr" sz="quarter" idx="13"/>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2154640124"/>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tex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15095"/>
            <a:ext cx="12200490" cy="6842905"/>
          </a:xfrm>
          <a:solidFill>
            <a:schemeClr val="bg1">
              <a:lumMod val="85000"/>
            </a:schemeClr>
          </a:solidFill>
        </p:spPr>
        <p:txBody>
          <a:bodyPr rtlCol="0"/>
          <a:lstStyle>
            <a:lvl1pPr marL="0" indent="0">
              <a:buFontTx/>
              <a:buNone/>
              <a:defRPr b="0"/>
            </a:lvl1pPr>
          </a:lstStyle>
          <a:p>
            <a:pPr rtl="0"/>
            <a:r>
              <a:rPr lang="en-gb"/>
              <a:t>Klik her og tilføj billede via Templafy billedbibliotek</a:t>
            </a:r>
          </a:p>
        </p:txBody>
      </p:sp>
      <p:sp>
        <p:nvSpPr>
          <p:cNvPr id="6" name="Date Placeholder 5" hidden="1"/>
          <p:cNvSpPr>
            <a:spLocks noGrp="1"/>
          </p:cNvSpPr>
          <p:nvPr>
            <p:ph type="dt" sz="half" idx="12"/>
          </p:nvPr>
        </p:nvSpPr>
        <p:spPr/>
        <p:txBody>
          <a:bodyPr rtlCol="0"/>
          <a:lstStyle/>
          <a:p>
            <a:pPr rtl="0"/>
            <a:r>
              <a:rPr lang="da-DK"/>
              <a:t>12-12-2025</a:t>
            </a:r>
            <a:r>
              <a:rPr lang="en-gb"/>
              <a:t>18-08-2024</a:t>
            </a:r>
          </a:p>
        </p:txBody>
      </p:sp>
      <p:sp>
        <p:nvSpPr>
          <p:cNvPr id="7" name="Footer Placeholder 6" hidden="1"/>
          <p:cNvSpPr>
            <a:spLocks noGrp="1"/>
          </p:cNvSpPr>
          <p:nvPr>
            <p:ph type="ftr" sz="quarter" idx="13"/>
          </p:nvPr>
        </p:nvSpPr>
        <p:spPr>
          <a:xfrm>
            <a:off x="0" y="7020000"/>
            <a:ext cx="0" cy="0"/>
          </a:xfrm>
          <a:prstGeom prst="rect">
            <a:avLst/>
          </a:prstGeom>
        </p:spPr>
        <p:txBody>
          <a:bodyPr rtlCol="0"/>
          <a:lstStyle/>
          <a:p>
            <a:pPr rtl="0"/>
            <a:endParaRPr lang="da-DK"/>
          </a:p>
        </p:txBody>
      </p:sp>
      <p:sp>
        <p:nvSpPr>
          <p:cNvPr id="5" name="Text Placeholder 2">
            <a:extLst>
              <a:ext uri="{FF2B5EF4-FFF2-40B4-BE49-F238E27FC236}">
                <a16:creationId xmlns:a16="http://schemas.microsoft.com/office/drawing/2014/main" id="{1FB32875-847E-8263-8860-F349AB225C61}"/>
              </a:ext>
            </a:extLst>
          </p:cNvPr>
          <p:cNvSpPr>
            <a:spLocks noGrp="1"/>
          </p:cNvSpPr>
          <p:nvPr>
            <p:ph type="body" sz="quarter" idx="16" hasCustomPrompt="1"/>
          </p:nvPr>
        </p:nvSpPr>
        <p:spPr>
          <a:xfrm>
            <a:off x="1005389" y="1958975"/>
            <a:ext cx="10200774" cy="2406129"/>
          </a:xfrm>
        </p:spPr>
        <p:txBody>
          <a:bodyPr rtlCol="0"/>
          <a:lstStyle>
            <a:lvl1pPr marL="0" indent="0" algn="l">
              <a:lnSpc>
                <a:spcPct val="100000"/>
              </a:lnSpc>
              <a:spcBef>
                <a:spcPts val="0"/>
              </a:spcBef>
              <a:buSzPct val="250000"/>
              <a:buFontTx/>
              <a:buNone/>
              <a:defRPr sz="6000" b="1">
                <a:solidFill>
                  <a:schemeClr val="bg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rtl="0"/>
            <a:r>
              <a:rPr lang="en-gb"/>
              <a:t>Klik for at indsætte tekst</a:t>
            </a:r>
          </a:p>
        </p:txBody>
      </p:sp>
      <p:sp>
        <p:nvSpPr>
          <p:cNvPr id="9" name="TextBox 14">
            <a:extLst>
              <a:ext uri="{FF2B5EF4-FFF2-40B4-BE49-F238E27FC236}">
                <a16:creationId xmlns:a16="http://schemas.microsoft.com/office/drawing/2014/main" id="{F18146A3-DF8B-4368-3C6D-76DBC005B016}"/>
              </a:ext>
            </a:extLst>
          </p:cNvPr>
          <p:cNvSpPr txBox="1"/>
          <p:nvPr userDrawn="1"/>
        </p:nvSpPr>
        <p:spPr>
          <a:xfrm>
            <a:off x="-1973598" y="3082506"/>
            <a:ext cx="1825892" cy="923330"/>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Juster evt billedets farve</a:t>
            </a:r>
            <a:br>
              <a:rPr lang="da-DK" sz="1000" baseline="0" noProof="1">
                <a:solidFill>
                  <a:schemeClr val="tx1">
                    <a:lumMod val="75000"/>
                    <a:lumOff val="25000"/>
                  </a:schemeClr>
                </a:solidFill>
              </a:rPr>
            </a:br>
            <a:r>
              <a:rPr lang="en-gb" sz="1000" noProof="1">
                <a:solidFill>
                  <a:schemeClr val="tx1">
                    <a:lumMod val="75000"/>
                    <a:lumOff val="25000"/>
                  </a:schemeClr>
                </a:solidFill>
              </a:rPr>
              <a:t>med din temafarve</a:t>
            </a:r>
            <a:br>
              <a:rPr lang="da-DK" sz="1000" baseline="0" noProof="1">
                <a:solidFill>
                  <a:schemeClr val="tx1">
                    <a:lumMod val="75000"/>
                    <a:lumOff val="25000"/>
                  </a:schemeClr>
                </a:solidFill>
              </a:rPr>
            </a:br>
            <a:r>
              <a:rPr lang="en-gb" sz="1000" noProof="1">
                <a:solidFill>
                  <a:schemeClr val="tx1">
                    <a:lumMod val="75000"/>
                    <a:lumOff val="25000"/>
                  </a:schemeClr>
                </a:solidFill>
              </a:rPr>
              <a:t>under  Format &gt; Farve</a:t>
            </a:r>
          </a:p>
          <a:p>
            <a:pPr algn="r" rtl="0">
              <a:lnSpc>
                <a:spcPct val="100000"/>
              </a:lnSpc>
            </a:pPr>
            <a:endParaRPr lang="da-DK" sz="1000" baseline="0" noProof="1">
              <a:solidFill>
                <a:schemeClr val="tx1">
                  <a:lumMod val="75000"/>
                  <a:lumOff val="25000"/>
                </a:schemeClr>
              </a:solidFill>
            </a:endParaRPr>
          </a:p>
          <a:p>
            <a:pPr algn="r" rtl="0">
              <a:lnSpc>
                <a:spcPct val="100000"/>
              </a:lnSpc>
            </a:pPr>
            <a:r>
              <a:rPr lang="en-gb" sz="1000" noProof="1">
                <a:solidFill>
                  <a:schemeClr val="tx1">
                    <a:lumMod val="75000"/>
                    <a:lumOff val="25000"/>
                  </a:schemeClr>
                </a:solidFill>
              </a:rPr>
              <a:t>Vær obs på at der er god kontrast mellem tekst og billede</a:t>
            </a:r>
            <a:endParaRPr lang="da-DK" sz="4799"/>
          </a:p>
        </p:txBody>
      </p:sp>
    </p:spTree>
    <p:extLst>
      <p:ext uri="{BB962C8B-B14F-4D97-AF65-F5344CB8AC3E}">
        <p14:creationId xmlns:p14="http://schemas.microsoft.com/office/powerpoint/2010/main" val="2839221009"/>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4" y="316800"/>
            <a:ext cx="5649175" cy="55836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5" name="Picture Placeholder 2"/>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Klik her og tilføj billede via Templafy billedbibliotek</a:t>
            </a:r>
          </a:p>
        </p:txBody>
      </p:sp>
      <p:sp>
        <p:nvSpPr>
          <p:cNvPr id="9" name="Slide Number Placeholder 8"/>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3"/>
          </p:nvPr>
        </p:nvSpPr>
        <p:spPr/>
        <p:txBody>
          <a:bodyPr rtlCol="0"/>
          <a:lstStyle/>
          <a:p>
            <a:pPr rtl="0"/>
            <a:r>
              <a:rPr lang="da-DK"/>
              <a:t>12-12-2025</a:t>
            </a:r>
            <a:r>
              <a:rPr lang="en-gb"/>
              <a:t>18-08-2024</a:t>
            </a:r>
          </a:p>
        </p:txBody>
      </p:sp>
      <p:sp>
        <p:nvSpPr>
          <p:cNvPr id="8" name="Footer Placeholder 7" hidden="1"/>
          <p:cNvSpPr>
            <a:spLocks noGrp="1"/>
          </p:cNvSpPr>
          <p:nvPr>
            <p:ph type="ftr" sz="quarter" idx="14"/>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230194514"/>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pictures full pa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32AF5F5-2757-C1D7-0411-64772C7AC3F3}"/>
              </a:ext>
            </a:extLst>
          </p:cNvPr>
          <p:cNvSpPr/>
          <p:nvPr userDrawn="1"/>
        </p:nvSpPr>
        <p:spPr bwMode="auto">
          <a:xfrm>
            <a:off x="-31924" y="0"/>
            <a:ext cx="12188826" cy="68360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4" name="Picture Placeholder 1"/>
          <p:cNvSpPr>
            <a:spLocks noGrp="1"/>
          </p:cNvSpPr>
          <p:nvPr>
            <p:ph type="pic" sz="quarter" idx="11" hasCustomPrompt="1"/>
          </p:nvPr>
        </p:nvSpPr>
        <p:spPr>
          <a:xfrm>
            <a:off x="304800" y="316799"/>
            <a:ext cx="5656800" cy="6241163"/>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5" name="Picture Placeholder 2"/>
          <p:cNvSpPr>
            <a:spLocks noGrp="1"/>
          </p:cNvSpPr>
          <p:nvPr>
            <p:ph type="pic" sz="quarter" idx="12" hasCustomPrompt="1"/>
          </p:nvPr>
        </p:nvSpPr>
        <p:spPr>
          <a:xfrm>
            <a:off x="6231600" y="316800"/>
            <a:ext cx="5644800" cy="6241162"/>
          </a:xfrm>
        </p:spPr>
        <p:txBody>
          <a:bodyPr rtlCol="0"/>
          <a:lstStyle>
            <a:lvl1pPr marL="0" indent="0">
              <a:buFontTx/>
              <a:buNone/>
              <a:defRPr b="0"/>
            </a:lvl1pPr>
          </a:lstStyle>
          <a:p>
            <a:pPr rtl="0"/>
            <a:r>
              <a:rPr lang="en-gb"/>
              <a:t>Klik her og tilføj billede via Templafy billedbibliotek</a:t>
            </a:r>
          </a:p>
        </p:txBody>
      </p:sp>
      <p:sp>
        <p:nvSpPr>
          <p:cNvPr id="9" name="Slide Number Placeholder 8"/>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3"/>
          </p:nvPr>
        </p:nvSpPr>
        <p:spPr/>
        <p:txBody>
          <a:bodyPr rtlCol="0"/>
          <a:lstStyle/>
          <a:p>
            <a:pPr rtl="0"/>
            <a:r>
              <a:rPr lang="da-DK"/>
              <a:t>12-12-2025</a:t>
            </a:r>
            <a:r>
              <a:rPr lang="en-gb"/>
              <a:t>18-08-2024</a:t>
            </a:r>
          </a:p>
        </p:txBody>
      </p:sp>
      <p:sp>
        <p:nvSpPr>
          <p:cNvPr id="8" name="Footer Placeholder 7" hidden="1"/>
          <p:cNvSpPr>
            <a:spLocks noGrp="1"/>
          </p:cNvSpPr>
          <p:nvPr>
            <p:ph type="ftr" sz="quarter" idx="14"/>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2324536107"/>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4" y="316800"/>
            <a:ext cx="5649175" cy="26532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7" name="Picture Placeholder 2"/>
          <p:cNvSpPr>
            <a:spLocks noGrp="1"/>
          </p:cNvSpPr>
          <p:nvPr>
            <p:ph type="pic" sz="quarter" idx="13" hasCustomPrompt="1"/>
          </p:nvPr>
        </p:nvSpPr>
        <p:spPr>
          <a:xfrm>
            <a:off x="312424" y="3237372"/>
            <a:ext cx="5649176" cy="2653200"/>
          </a:xfrm>
        </p:spPr>
        <p:txBody>
          <a:bodyPr rtlCol="0"/>
          <a:lstStyle>
            <a:lvl1pPr marL="0" indent="0">
              <a:buFontTx/>
              <a:buNone/>
              <a:defRPr b="0"/>
            </a:lvl1pPr>
          </a:lstStyle>
          <a:p>
            <a:pPr rtl="0"/>
            <a:r>
              <a:rPr lang="en-gb"/>
              <a:t>Klik her og tilføj billede via Templafy billedbibliotek</a:t>
            </a:r>
          </a:p>
        </p:txBody>
      </p:sp>
      <p:sp>
        <p:nvSpPr>
          <p:cNvPr id="5" name="Picture Placeholder 3"/>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Klik her og tilføj billede via Templafy billedbibliotek</a:t>
            </a:r>
          </a:p>
        </p:txBody>
      </p:sp>
      <p:sp>
        <p:nvSpPr>
          <p:cNvPr id="10" name="Slide Number Placeholder 9"/>
          <p:cNvSpPr>
            <a:spLocks noGrp="1"/>
          </p:cNvSpPr>
          <p:nvPr>
            <p:ph type="sldNum" sz="quarter" idx="16"/>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18-08-2024</a:t>
            </a:r>
          </a:p>
        </p:txBody>
      </p:sp>
      <p:sp>
        <p:nvSpPr>
          <p:cNvPr id="9" name="Footer Placeholder 8" hidden="1"/>
          <p:cNvSpPr>
            <a:spLocks noGrp="1"/>
          </p:cNvSpPr>
          <p:nvPr>
            <p:ph type="ftr" sz="quarter" idx="15"/>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134285310"/>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04800" y="316800"/>
            <a:ext cx="5656800" cy="5583600"/>
          </a:xfrm>
          <a:solidFill>
            <a:schemeClr val="bg1"/>
          </a:solidFill>
        </p:spPr>
        <p:txBody>
          <a:bodyPr rtlCol="0"/>
          <a:lstStyle>
            <a:lvl1pPr marL="0" indent="0">
              <a:buFontTx/>
              <a:buNone/>
              <a:defRPr b="0"/>
            </a:lvl1pPr>
          </a:lstStyle>
          <a:p>
            <a:pPr rtl="0"/>
            <a:r>
              <a:rPr lang="en-gb"/>
              <a:t>Klik her og tilføj billede via Templafy billedbibliotek</a:t>
            </a:r>
          </a:p>
        </p:txBody>
      </p:sp>
      <p:sp>
        <p:nvSpPr>
          <p:cNvPr id="4" name="Picture Placeholder 2"/>
          <p:cNvSpPr>
            <a:spLocks noGrp="1"/>
          </p:cNvSpPr>
          <p:nvPr>
            <p:ph type="pic" sz="quarter" idx="11" hasCustomPrompt="1"/>
          </p:nvPr>
        </p:nvSpPr>
        <p:spPr>
          <a:xfrm>
            <a:off x="6231600" y="316800"/>
            <a:ext cx="5644800" cy="2653200"/>
          </a:xfrm>
        </p:spPr>
        <p:txBody>
          <a:bodyPr rtlCol="0"/>
          <a:lstStyle>
            <a:lvl1pPr marL="0" indent="0">
              <a:buFontTx/>
              <a:buNone/>
              <a:defRPr b="0"/>
            </a:lvl1pPr>
          </a:lstStyle>
          <a:p>
            <a:pPr rtl="0"/>
            <a:r>
              <a:rPr lang="en-gb"/>
              <a:t>Klik her og tilføj billede via Templafy billedbibliotek</a:t>
            </a:r>
          </a:p>
        </p:txBody>
      </p:sp>
      <p:sp>
        <p:nvSpPr>
          <p:cNvPr id="7" name="Picture Placeholder 3"/>
          <p:cNvSpPr>
            <a:spLocks noGrp="1"/>
          </p:cNvSpPr>
          <p:nvPr>
            <p:ph type="pic" sz="quarter" idx="13" hasCustomPrompt="1"/>
          </p:nvPr>
        </p:nvSpPr>
        <p:spPr>
          <a:xfrm>
            <a:off x="6231600" y="3237372"/>
            <a:ext cx="5644800" cy="2653200"/>
          </a:xfrm>
        </p:spPr>
        <p:txBody>
          <a:bodyPr rtlCol="0"/>
          <a:lstStyle>
            <a:lvl1pPr marL="0" indent="0">
              <a:buFontTx/>
              <a:buNone/>
              <a:defRPr b="0"/>
            </a:lvl1pPr>
          </a:lstStyle>
          <a:p>
            <a:pPr rtl="0"/>
            <a:r>
              <a:rPr lang="en-gb"/>
              <a:t>Klik her og tilføj billede via Templafy billedbibliotek</a:t>
            </a:r>
          </a:p>
        </p:txBody>
      </p:sp>
      <p:sp>
        <p:nvSpPr>
          <p:cNvPr id="10" name="Slide Number Placeholder 9"/>
          <p:cNvSpPr>
            <a:spLocks noGrp="1"/>
          </p:cNvSpPr>
          <p:nvPr>
            <p:ph type="sldNum" sz="quarter" idx="16"/>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8" name="Date Placeholder 7" hidden="1"/>
          <p:cNvSpPr>
            <a:spLocks noGrp="1"/>
          </p:cNvSpPr>
          <p:nvPr>
            <p:ph type="dt" sz="half" idx="14"/>
          </p:nvPr>
        </p:nvSpPr>
        <p:spPr/>
        <p:txBody>
          <a:bodyPr rtlCol="0"/>
          <a:lstStyle/>
          <a:p>
            <a:pPr rtl="0"/>
            <a:r>
              <a:rPr lang="da-DK"/>
              <a:t>12-12-2025</a:t>
            </a:r>
            <a:r>
              <a:rPr lang="en-gb"/>
              <a:t>18-08-2024</a:t>
            </a:r>
          </a:p>
        </p:txBody>
      </p:sp>
      <p:sp>
        <p:nvSpPr>
          <p:cNvPr id="9" name="Footer Placeholder 8" hidden="1"/>
          <p:cNvSpPr>
            <a:spLocks noGrp="1"/>
          </p:cNvSpPr>
          <p:nvPr>
            <p:ph type="ftr" sz="quarter" idx="15"/>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246303464"/>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hasCustomPrompt="1"/>
          </p:nvPr>
        </p:nvSpPr>
        <p:spPr>
          <a:xfrm>
            <a:off x="307180" y="328613"/>
            <a:ext cx="11574463" cy="6252884"/>
          </a:xfrm>
        </p:spPr>
        <p:txBody>
          <a:bodyPr rtlCol="0"/>
          <a:lstStyle/>
          <a:p>
            <a:pPr lvl="0" rtl="0"/>
            <a:r>
              <a:rPr lang="en-gb"/>
              <a:t>Klik for at indsætte indhold</a:t>
            </a:r>
          </a:p>
          <a:p>
            <a:pPr lvl="1" rtl="0"/>
            <a:r>
              <a:rPr lang="en-gb"/>
              <a:t>Andet niveau</a:t>
            </a:r>
          </a:p>
          <a:p>
            <a:pPr lvl="2" rtl="0"/>
            <a:r>
              <a:rPr lang="en-gb"/>
              <a:t>Tredje niveau</a:t>
            </a:r>
          </a:p>
          <a:p>
            <a:pPr lvl="3" rtl="0"/>
            <a:r>
              <a:rPr lang="en-gb"/>
              <a:t>Fjerde niveau</a:t>
            </a:r>
          </a:p>
          <a:p>
            <a:pPr lvl="4" rtl="0"/>
            <a:r>
              <a:rPr lang="en-gb"/>
              <a:t>Femte niveau</a:t>
            </a:r>
          </a:p>
        </p:txBody>
      </p:sp>
      <p:sp>
        <p:nvSpPr>
          <p:cNvPr id="8" name="Slide Number Placeholder 7"/>
          <p:cNvSpPr>
            <a:spLocks noGrp="1"/>
          </p:cNvSpPr>
          <p:nvPr>
            <p:ph type="sldNum" sz="quarter" idx="15"/>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6" name="Date Placeholder 5" hidden="1"/>
          <p:cNvSpPr>
            <a:spLocks noGrp="1"/>
          </p:cNvSpPr>
          <p:nvPr>
            <p:ph type="dt" sz="half" idx="13"/>
          </p:nvPr>
        </p:nvSpPr>
        <p:spPr/>
        <p:txBody>
          <a:bodyPr rtlCol="0"/>
          <a:lstStyle/>
          <a:p>
            <a:pPr rtl="0"/>
            <a:r>
              <a:rPr lang="da-DK"/>
              <a:t>12-12-2025</a:t>
            </a:r>
            <a:r>
              <a:rPr lang="en-gb"/>
              <a:t>18-08-2024</a:t>
            </a:r>
          </a:p>
        </p:txBody>
      </p:sp>
      <p:sp>
        <p:nvSpPr>
          <p:cNvPr id="7" name="Footer Placeholder 6" hidden="1"/>
          <p:cNvSpPr>
            <a:spLocks noGrp="1"/>
          </p:cNvSpPr>
          <p:nvPr>
            <p:ph type="ftr" sz="quarter" idx="14"/>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307064930"/>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tx1"/>
                </a:solidFill>
              </a:defRPr>
            </a:lvl1pPr>
          </a:lstStyle>
          <a:p>
            <a:pPr rtl="0"/>
            <a:r>
              <a:rPr lang="en-gb"/>
              <a:t>Klik for at </a:t>
            </a:r>
            <a:br>
              <a:rPr lang="da-DK"/>
            </a:br>
            <a:r>
              <a:rPr lang="en-gb"/>
              <a:t>indsætte titel</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rtl="0">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09219404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rtlCol="0"/>
          <a:lstStyle>
            <a:lvl1pPr marL="0" indent="0">
              <a:buFontTx/>
              <a:buNone/>
              <a:defRPr b="0"/>
            </a:lvl1pPr>
          </a:lstStyle>
          <a:p>
            <a:pPr rtl="0"/>
            <a:r>
              <a:rPr lang="en-gb"/>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rtlCol="0"/>
          <a:lstStyle>
            <a:lvl1pPr marL="0" indent="0">
              <a:buFontTx/>
              <a:buNone/>
              <a:defRPr b="0"/>
            </a:lvl1pPr>
          </a:lstStyle>
          <a:p>
            <a:pPr rtl="0"/>
            <a:r>
              <a:rPr lang="en-gb"/>
              <a:t>Click here and add image via Templafy Image Library</a:t>
            </a:r>
          </a:p>
        </p:txBody>
      </p:sp>
      <p:sp>
        <p:nvSpPr>
          <p:cNvPr id="9" name="Slide Number Placeholder 8"/>
          <p:cNvSpPr>
            <a:spLocks noGrp="1"/>
          </p:cNvSpPr>
          <p:nvPr>
            <p:ph type="sldNum" sz="quarter" idx="15"/>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3"/>
          </p:nvPr>
        </p:nvSpPr>
        <p:spPr/>
        <p:txBody>
          <a:bodyPr rtlCol="0"/>
          <a:lstStyle/>
          <a:p>
            <a:pPr rtl="0"/>
            <a:r>
              <a:rPr lang="da-DK"/>
              <a:t>12-12-2025</a:t>
            </a:r>
          </a:p>
        </p:txBody>
      </p:sp>
      <p:sp>
        <p:nvSpPr>
          <p:cNvPr id="8" name="Footer Placeholder 7" hidden="1"/>
          <p:cNvSpPr>
            <a:spLocks noGrp="1"/>
          </p:cNvSpPr>
          <p:nvPr>
            <p:ph type="ftr" sz="quarter" idx="14"/>
          </p:nvPr>
        </p:nvSpPr>
        <p:spPr/>
        <p:txBody>
          <a:bodyPr rtlCol="0"/>
          <a:lstStyle/>
          <a:p>
            <a:pPr rtl="0"/>
            <a:endParaRPr lang="da-DK"/>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rtlCol="0"/>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4" name="Footer Placeholder 3"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157994892"/>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act inf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6" name="Pladsholder til tekst 5">
            <a:extLst>
              <a:ext uri="{FF2B5EF4-FFF2-40B4-BE49-F238E27FC236}">
                <a16:creationId xmlns:a16="http://schemas.microsoft.com/office/drawing/2014/main" id="{23936382-D4B8-6A03-FACB-4B78070E00B6}"/>
              </a:ext>
            </a:extLst>
          </p:cNvPr>
          <p:cNvSpPr>
            <a:spLocks noGrp="1"/>
          </p:cNvSpPr>
          <p:nvPr>
            <p:ph type="body" sz="quarter" idx="13" hasCustomPrompt="1"/>
          </p:nvPr>
        </p:nvSpPr>
        <p:spPr>
          <a:xfrm>
            <a:off x="967978" y="2349276"/>
            <a:ext cx="10238120" cy="3455988"/>
          </a:xfrm>
        </p:spPr>
        <p:txBody>
          <a:bodyPr rtlCol="0"/>
          <a:lstStyle>
            <a:lvl1pPr>
              <a:defRPr sz="4000" b="1">
                <a:solidFill>
                  <a:schemeClr val="bg1"/>
                </a:solidFill>
              </a:defRPr>
            </a:lvl1pPr>
          </a:lstStyle>
          <a:p>
            <a:pPr lvl="0" rtl="0"/>
            <a:r>
              <a:rPr lang="en-gb"/>
              <a:t>Klik for at tilføje navn </a:t>
            </a:r>
            <a:br>
              <a:rPr lang="da-DK"/>
            </a:br>
            <a:r>
              <a:rPr lang="en-gb"/>
              <a:t>og info på afsender</a:t>
            </a:r>
          </a:p>
        </p:txBody>
      </p:sp>
      <p:sp>
        <p:nvSpPr>
          <p:cNvPr id="5" name="Date Placeholder 4" hidden="1"/>
          <p:cNvSpPr>
            <a:spLocks noGrp="1"/>
          </p:cNvSpPr>
          <p:nvPr>
            <p:ph type="dt" sz="half" idx="10"/>
          </p:nvPr>
        </p:nvSpPr>
        <p:spPr/>
        <p:txBody>
          <a:bodyPr rtlCol="0"/>
          <a:lstStyle/>
          <a:p>
            <a:pPr rtl="0"/>
            <a:r>
              <a:rPr lang="da-DK"/>
              <a:t>12-12-2025</a:t>
            </a:r>
            <a:r>
              <a:rPr lang="en-gb"/>
              <a:t>18-08-2024</a:t>
            </a:r>
          </a:p>
        </p:txBody>
      </p:sp>
      <p:sp>
        <p:nvSpPr>
          <p:cNvPr id="7"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9" name="Slide Number Placeholder 8" hidden="1"/>
          <p:cNvSpPr>
            <a:spLocks noGrp="1"/>
          </p:cNvSpPr>
          <p:nvPr>
            <p:ph type="sldNum" sz="quarter" idx="12"/>
          </p:nvPr>
        </p:nvSpPr>
        <p:spPr>
          <a:xfrm>
            <a:off x="0" y="7020000"/>
            <a:ext cx="0" cy="46166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
        <p:nvSpPr>
          <p:cNvPr id="10" name="OFF_logo2Computed">
            <a:extLst>
              <a:ext uri="{FF2B5EF4-FFF2-40B4-BE49-F238E27FC236}">
                <a16:creationId xmlns:a16="http://schemas.microsoft.com/office/drawing/2014/main" id="{69645D9B-C2CF-73D0-42A6-B079A1FF8478}"/>
              </a:ext>
            </a:extLst>
          </p:cNvPr>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11" name="OFF_logo1Computed">
            <a:extLst>
              <a:ext uri="{FF2B5EF4-FFF2-40B4-BE49-F238E27FC236}">
                <a16:creationId xmlns:a16="http://schemas.microsoft.com/office/drawing/2014/main" id="{DEE90FB4-382B-63E6-F6B2-D64235EA20F8}"/>
              </a:ext>
            </a:extLst>
          </p:cNvPr>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sp>
        <p:nvSpPr>
          <p:cNvPr id="12" name="Date_DateCustomA">
            <a:extLst>
              <a:ext uri="{FF2B5EF4-FFF2-40B4-BE49-F238E27FC236}">
                <a16:creationId xmlns:a16="http://schemas.microsoft.com/office/drawing/2014/main" id="{AD28D9C7-26B7-783C-5EFE-9BB253AAA726}"/>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rtlCol="0" anchor="t" anchorCtr="0">
            <a:spAutoFit/>
          </a:bodyPr>
          <a:lstStyle/>
          <a:p>
            <a:pPr algn="r" rtl="0">
              <a:lnSpc>
                <a:spcPct val="95000"/>
              </a:lnSpc>
              <a:defRPr/>
            </a:pPr>
            <a:r>
              <a:rPr lang="en-gb" sz="700" b="0" cap="all">
                <a:solidFill>
                  <a:schemeClr val="bg1"/>
                </a:solidFill>
                <a:latin typeface="+mn-lt"/>
              </a:rPr>
              <a:t>DATO</a:t>
            </a:r>
          </a:p>
        </p:txBody>
      </p:sp>
      <p:sp>
        <p:nvSpPr>
          <p:cNvPr id="13" name="USR_Title">
            <a:extLst>
              <a:ext uri="{FF2B5EF4-FFF2-40B4-BE49-F238E27FC236}">
                <a16:creationId xmlns:a16="http://schemas.microsoft.com/office/drawing/2014/main" id="{DB0D16C8-7603-CE82-B74B-D34DADAD4DD6}"/>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rtlCol="0" anchor="t" anchorCtr="0">
            <a:spAutoFit/>
          </a:bodyPr>
          <a:lstStyle/>
          <a:p>
            <a:pPr algn="l" rtl="0">
              <a:lnSpc>
                <a:spcPct val="95000"/>
              </a:lnSpc>
              <a:defRPr/>
            </a:pPr>
            <a:r>
              <a:rPr lang="en-gb" sz="700" b="0" cap="all">
                <a:solidFill>
                  <a:schemeClr val="bg1"/>
                </a:solidFill>
                <a:latin typeface="+mn-lt"/>
              </a:rPr>
              <a:t>TITEL</a:t>
            </a:r>
          </a:p>
        </p:txBody>
      </p:sp>
      <p:sp>
        <p:nvSpPr>
          <p:cNvPr id="14" name="FLD_Event">
            <a:extLst>
              <a:ext uri="{FF2B5EF4-FFF2-40B4-BE49-F238E27FC236}">
                <a16:creationId xmlns:a16="http://schemas.microsoft.com/office/drawing/2014/main" id="{A07F041F-669D-4EEA-12C8-48DBD35333E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r>
              <a:rPr lang="en-gb" sz="700" b="0" cap="all">
                <a:solidFill>
                  <a:schemeClr val="bg1"/>
                </a:solidFill>
                <a:latin typeface="+mn-lt"/>
              </a:rPr>
              <a:t>TITEL</a:t>
            </a:r>
          </a:p>
        </p:txBody>
      </p:sp>
      <p:sp>
        <p:nvSpPr>
          <p:cNvPr id="15" name="USR_Name">
            <a:extLst>
              <a:ext uri="{FF2B5EF4-FFF2-40B4-BE49-F238E27FC236}">
                <a16:creationId xmlns:a16="http://schemas.microsoft.com/office/drawing/2014/main" id="{6910C27C-48FD-BBB4-F70B-7DF8A7FEAB24}"/>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rtlCol="0" anchor="t" anchorCtr="0">
            <a:spAutoFit/>
          </a:bodyPr>
          <a:lstStyle/>
          <a:p>
            <a:pPr algn="l" rtl="0">
              <a:lnSpc>
                <a:spcPct val="95000"/>
              </a:lnSpc>
              <a:defRPr/>
            </a:pPr>
            <a:r>
              <a:rPr lang="en-gb" sz="700" b="0" cap="all">
                <a:solidFill>
                  <a:schemeClr val="bg1"/>
                </a:solidFill>
                <a:latin typeface="+mn-lt"/>
              </a:rPr>
              <a:t>NAVN</a:t>
            </a:r>
          </a:p>
        </p:txBody>
      </p:sp>
      <p:pic>
        <p:nvPicPr>
          <p:cNvPr id="16" name="Au logo">
            <a:extLst>
              <a:ext uri="{FF2B5EF4-FFF2-40B4-BE49-F238E27FC236}">
                <a16:creationId xmlns:a16="http://schemas.microsoft.com/office/drawing/2014/main" id="{21D938F2-1BB3-940B-2092-AA736456B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7" name="Billede 16">
            <a:extLst>
              <a:ext uri="{FF2B5EF4-FFF2-40B4-BE49-F238E27FC236}">
                <a16:creationId xmlns:a16="http://schemas.microsoft.com/office/drawing/2014/main" id="{29FE7F52-51AA-FD02-3980-B49F21F2E3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8" name="SecondaryLogo">
            <a:extLst>
              <a:ext uri="{FF2B5EF4-FFF2-40B4-BE49-F238E27FC236}">
                <a16:creationId xmlns:a16="http://schemas.microsoft.com/office/drawing/2014/main" id="{17DF4D01-735F-599A-185E-8BAA75691A6E}"/>
              </a:ext>
            </a:extLst>
          </p:cNvPr>
          <p:cNvPicPr>
            <a:picLocks noChangeAspect="1"/>
          </p:cNvPicPr>
          <p:nvPr userDrawn="1"/>
        </p:nvPicPr>
        <p:blipFill>
          <a:blip r:embed="rId4"/>
          <a:stretch>
            <a:fillRect/>
          </a:stretch>
        </p:blipFill>
        <p:spPr>
          <a:xfrm>
            <a:off x="10206000" y="5997600"/>
            <a:ext cx="1658237" cy="558000"/>
          </a:xfrm>
          <a:prstGeom prst="rect">
            <a:avLst/>
          </a:prstGeom>
        </p:spPr>
      </p:pic>
      <p:sp>
        <p:nvSpPr>
          <p:cNvPr id="19" name="Slide Number Placeholder 3">
            <a:extLst>
              <a:ext uri="{FF2B5EF4-FFF2-40B4-BE49-F238E27FC236}">
                <a16:creationId xmlns:a16="http://schemas.microsoft.com/office/drawing/2014/main" id="{6BF279D5-8765-A372-AC1A-A142BC408C3F}"/>
              </a:ext>
            </a:extLst>
          </p:cNvPr>
          <p:cNvSpPr txBox="1">
            <a:spLocks/>
          </p:cNvSpPr>
          <p:nvPr userDrawn="1"/>
        </p:nvSpPr>
        <p:spPr bwMode="auto">
          <a:xfrm>
            <a:off x="11807992" y="6581497"/>
            <a:ext cx="252000" cy="15388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defPPr>
              <a:defRPr lang="en-US"/>
            </a:defPPr>
            <a:lvl1pPr algn="r" rtl="0" fontAlgn="base">
              <a:lnSpc>
                <a:spcPts val="1200"/>
              </a:lnSpc>
              <a:spcBef>
                <a:spcPct val="0"/>
              </a:spcBef>
              <a:spcAft>
                <a:spcPct val="0"/>
              </a:spcAft>
              <a:buFontTx/>
              <a:buNone/>
              <a:defRPr sz="700" kern="1200" spc="40" baseline="0">
                <a:solidFill>
                  <a:schemeClr val="bg1"/>
                </a:solidFill>
                <a:latin typeface="+mn-lt"/>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a:lstStyle>
          <a:p>
            <a:pPr rtl="0">
              <a:defRPr/>
            </a:pPr>
            <a:fld id="{E90C1E0A-682D-40DC-B1EA-26C007FDC330}" type="slidenum">
              <a:rPr lang="da-DK" smtClean="0"/>
              <a:pPr rtl="0">
                <a:defRPr/>
              </a:pPr>
              <a:t>‹#›</a:t>
            </a:fld>
            <a:endParaRPr lang="da-DK"/>
          </a:p>
        </p:txBody>
      </p:sp>
      <p:sp>
        <p:nvSpPr>
          <p:cNvPr id="21" name="Pladsholder til tekst 20">
            <a:extLst>
              <a:ext uri="{FF2B5EF4-FFF2-40B4-BE49-F238E27FC236}">
                <a16:creationId xmlns:a16="http://schemas.microsoft.com/office/drawing/2014/main" id="{C44E4B1B-DF45-7F4B-6847-A79BE485DA08}"/>
              </a:ext>
            </a:extLst>
          </p:cNvPr>
          <p:cNvSpPr>
            <a:spLocks noGrp="1"/>
          </p:cNvSpPr>
          <p:nvPr>
            <p:ph type="body" sz="quarter" idx="14" hasCustomPrompt="1"/>
          </p:nvPr>
        </p:nvSpPr>
        <p:spPr>
          <a:xfrm>
            <a:off x="985838" y="1874614"/>
            <a:ext cx="10221324" cy="402258"/>
          </a:xfrm>
        </p:spPr>
        <p:txBody>
          <a:bodyPr rtlCol="0"/>
          <a:lstStyle>
            <a:lvl1pPr>
              <a:defRPr sz="2000">
                <a:solidFill>
                  <a:schemeClr val="bg1"/>
                </a:solidFill>
                <a:latin typeface="AU Passata Light" panose="020B0303030902030804" pitchFamily="34" charset="77"/>
              </a:defRPr>
            </a:lvl1pPr>
            <a:lvl2pPr marL="252000" indent="0">
              <a:buNone/>
              <a:defRPr>
                <a:latin typeface="AU Passata Light" panose="020B0303030902030804" pitchFamily="34" charset="77"/>
              </a:defRPr>
            </a:lvl2pPr>
            <a:lvl3pPr>
              <a:defRPr>
                <a:latin typeface="AU Passata Light" panose="020B0303030902030804" pitchFamily="34" charset="77"/>
              </a:defRPr>
            </a:lvl3pPr>
            <a:lvl4pPr>
              <a:defRPr>
                <a:latin typeface="AU Passata Light" panose="020B0303030902030804" pitchFamily="34" charset="77"/>
              </a:defRPr>
            </a:lvl4pPr>
            <a:lvl5pPr>
              <a:defRPr>
                <a:latin typeface="AU Passata Light" panose="020B0303030902030804" pitchFamily="34" charset="77"/>
              </a:defRPr>
            </a:lvl5pPr>
          </a:lstStyle>
          <a:p>
            <a:pPr lvl="0" rtl="0"/>
            <a:r>
              <a:rPr lang="en-gb"/>
              <a:t>KLIK FOR AT REDIGERE TEKSTTYPOGRAFIERNE I MASTEREN</a:t>
            </a:r>
          </a:p>
        </p:txBody>
      </p:sp>
    </p:spTree>
    <p:extLst>
      <p:ext uri="{BB962C8B-B14F-4D97-AF65-F5344CB8AC3E}">
        <p14:creationId xmlns:p14="http://schemas.microsoft.com/office/powerpoint/2010/main" val="272860318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4000" b="0" i="0" u="none" strike="noStrike" cap="all" normalizeH="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rtlCol="0"/>
          <a:lstStyle/>
          <a:p>
            <a:pPr rtl="0"/>
            <a:r>
              <a:rPr lang="da-DK"/>
              <a:t>12-12-2025</a:t>
            </a:r>
            <a:r>
              <a:rPr lang="en-gb"/>
              <a:t>18-08-2024</a:t>
            </a:r>
          </a:p>
        </p:txBody>
      </p:sp>
      <p:sp>
        <p:nvSpPr>
          <p:cNvPr id="9"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10" name="Slide Number Placeholder 8" hidden="1"/>
          <p:cNvSpPr>
            <a:spLocks noGrp="1"/>
          </p:cNvSpPr>
          <p:nvPr>
            <p:ph type="sldNum" sz="quarter" idx="12"/>
          </p:nvPr>
        </p:nvSpPr>
        <p:spPr>
          <a:xfrm>
            <a:off x="0" y="7020000"/>
            <a:ext cx="0" cy="46166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541826062"/>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seal">
    <p:bg>
      <p:bgPr>
        <a:solidFill>
          <a:srgbClr val="004542"/>
        </a:solidFill>
        <a:effectLst/>
      </p:bgPr>
    </p:bg>
    <p:spTree>
      <p:nvGrpSpPr>
        <p:cNvPr id="1" name=""/>
        <p:cNvGrpSpPr/>
        <p:nvPr/>
      </p:nvGrpSpPr>
      <p:grpSpPr>
        <a:xfrm>
          <a:off x="0" y="0"/>
          <a:ext cx="0" cy="0"/>
          <a:chOff x="0" y="0"/>
          <a:chExt cx="0" cy="0"/>
        </a:xfrm>
      </p:grpSpPr>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rtlCol="0"/>
          <a:lstStyle/>
          <a:p>
            <a:pPr rtl="0"/>
            <a:r>
              <a:rPr lang="da-DK"/>
              <a:t>12-12-2025</a:t>
            </a:r>
            <a:r>
              <a:rPr lang="en-gb"/>
              <a:t>18-08-2024</a:t>
            </a:r>
          </a:p>
        </p:txBody>
      </p:sp>
      <p:sp>
        <p:nvSpPr>
          <p:cNvPr id="7"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9" name="Slide Number Placeholder 8" hidden="1"/>
          <p:cNvSpPr>
            <a:spLocks noGrp="1"/>
          </p:cNvSpPr>
          <p:nvPr>
            <p:ph type="sldNum" sz="quarter" idx="12"/>
          </p:nvPr>
        </p:nvSpPr>
        <p:spPr>
          <a:xfrm>
            <a:off x="0" y="7020000"/>
            <a:ext cx="0" cy="46166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794101246"/>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rtl="0">
              <a:lnSpc>
                <a:spcPct val="85000"/>
              </a:lnSpc>
            </a:pPr>
            <a:r>
              <a:rPr lang="en-gb" sz="10000" kern="0">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rtlCol="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rtl="0">
              <a:lnSpc>
                <a:spcPct val="85000"/>
              </a:lnSpc>
            </a:pPr>
            <a:r>
              <a:rPr lang="en-gb" sz="10000" kern="0">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rtlCol="0"/>
          <a:lstStyle/>
          <a:p>
            <a:pPr rtl="0"/>
            <a:r>
              <a:rPr lang="da-DK"/>
              <a:t>12-12-2025</a:t>
            </a:r>
            <a:r>
              <a:rPr lang="en-gb"/>
              <a:t>18-08-2024</a:t>
            </a:r>
          </a:p>
        </p:txBody>
      </p:sp>
      <p:sp>
        <p:nvSpPr>
          <p:cNvPr id="9" name="Footer Placeholder 6"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10" name="Slide Number Placeholder 8" hidden="1"/>
          <p:cNvSpPr>
            <a:spLocks noGrp="1"/>
          </p:cNvSpPr>
          <p:nvPr>
            <p:ph type="sldNum" sz="quarter" idx="12"/>
          </p:nvPr>
        </p:nvSpPr>
        <p:spPr>
          <a:xfrm>
            <a:off x="0" y="7020000"/>
            <a:ext cx="0" cy="461665"/>
          </a:xfrm>
        </p:spPr>
        <p:txBody>
          <a:bodyPr rtlCol="0"/>
          <a:lstStyle>
            <a:lvl1pPr>
              <a:defRPr sz="100">
                <a:noFill/>
              </a:defRPr>
            </a:lvl1pPr>
          </a:lstStyle>
          <a:p>
            <a:pPr rtl="0">
              <a:defRPr/>
            </a:pPr>
            <a:fld id="{E90C1E0A-682D-40DC-B1EA-26C007FDC330}" type="slidenum">
              <a:rPr lang="da-DK" smtClean="0"/>
              <a:pPr rtl="0">
                <a:defRPr/>
              </a:pPr>
              <a:t>‹#›</a:t>
            </a:fld>
            <a:endParaRPr lang="da-DK"/>
          </a:p>
        </p:txBody>
      </p:sp>
    </p:spTree>
    <p:extLst>
      <p:ext uri="{BB962C8B-B14F-4D97-AF65-F5344CB8AC3E}">
        <p14:creationId xmlns:p14="http://schemas.microsoft.com/office/powerpoint/2010/main" val="196625588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solidFill>
          <a:srgbClr val="CEDAD8"/>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9" y="1911025"/>
            <a:ext cx="10220325" cy="1661993"/>
          </a:xfrm>
        </p:spPr>
        <p:txBody>
          <a:bodyPr wrap="square" rtlCol="0" anchor="ctr" anchorCtr="0">
            <a:spAutoFit/>
          </a:bodyPr>
          <a:lstStyle>
            <a:lvl1pPr>
              <a:lnSpc>
                <a:spcPct val="90000"/>
              </a:lnSpc>
              <a:defRPr sz="5998" b="0" baseline="0">
                <a:solidFill>
                  <a:schemeClr val="bg1"/>
                </a:solidFill>
                <a:latin typeface="AU Passata Light" panose="020B0303030902030804" pitchFamily="34" charset="0"/>
              </a:defRPr>
            </a:lvl1pPr>
          </a:lstStyle>
          <a:p>
            <a:pPr lvl="0" rtl="0"/>
            <a:r>
              <a:rPr lang="en-gb"/>
              <a:t>Klik for at </a:t>
            </a:r>
            <a:br>
              <a:rPr lang="da-DK"/>
            </a:br>
            <a:r>
              <a:rPr lang="en-gb"/>
              <a:t>indsætte titel</a:t>
            </a:r>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sz="1799"/>
          </a:p>
          <a:p>
            <a:pPr algn="r" rtl="0">
              <a:lnSpc>
                <a:spcPct val="100000"/>
              </a:lnSpc>
            </a:pPr>
            <a:r>
              <a:rPr lang="en-gb" sz="1000" noProof="1">
                <a:solidFill>
                  <a:schemeClr val="tx1">
                    <a:lumMod val="75000"/>
                    <a:lumOff val="25000"/>
                  </a:schemeClr>
                </a:solidFill>
              </a:rPr>
              <a:t>AU Passata Bold</a:t>
            </a:r>
            <a:endParaRPr lang="da-DK" sz="4798"/>
          </a:p>
        </p:txBody>
      </p:sp>
      <p:sp>
        <p:nvSpPr>
          <p:cNvPr id="39" name="OFF_logo1Computed"/>
          <p:cNvSpPr/>
          <p:nvPr userDrawn="1"/>
        </p:nvSpPr>
        <p:spPr bwMode="auto">
          <a:xfrm flipH="1">
            <a:off x="972065" y="5997600"/>
            <a:ext cx="1780661" cy="589622"/>
          </a:xfrm>
          <a:prstGeom prst="rect">
            <a:avLst/>
          </a:prstGeom>
          <a:noFill/>
          <a:ln w="1778" cap="flat" cmpd="sng" algn="ctr">
            <a:noFill/>
            <a:prstDash val="solid"/>
            <a:round/>
            <a:headEnd type="none" w="med" len="med"/>
            <a:tailEnd type="none" w="med" len="med"/>
          </a:ln>
          <a:effectLst/>
        </p:spPr>
        <p:txBody>
          <a:bodyPr vert="horz" wrap="squar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userDrawn="1"/>
        </p:nvPicPr>
        <p:blipFill>
          <a:blip r:embed="rId3"/>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887005238"/>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bold">
    <p:spTree>
      <p:nvGrpSpPr>
        <p:cNvPr id="1" name=""/>
        <p:cNvGrpSpPr/>
        <p:nvPr/>
      </p:nvGrpSpPr>
      <p:grpSpPr>
        <a:xfrm>
          <a:off x="0" y="0"/>
          <a:ext cx="0" cy="0"/>
          <a:chOff x="0" y="0"/>
          <a:chExt cx="0" cy="0"/>
        </a:xfrm>
      </p:grpSpPr>
      <p:sp>
        <p:nvSpPr>
          <p:cNvPr id="22"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34819" name="Title 1"/>
          <p:cNvSpPr>
            <a:spLocks noGrp="1" noChangeArrowheads="1"/>
          </p:cNvSpPr>
          <p:nvPr>
            <p:ph type="ctrTitle" hasCustomPrompt="1"/>
          </p:nvPr>
        </p:nvSpPr>
        <p:spPr>
          <a:xfrm>
            <a:off x="985839" y="1911025"/>
            <a:ext cx="10220325" cy="1661993"/>
          </a:xfrm>
        </p:spPr>
        <p:txBody>
          <a:bodyPr wrap="square" rtlCol="0" anchor="ctr" anchorCtr="0">
            <a:spAutoFit/>
          </a:bodyPr>
          <a:lstStyle>
            <a:lvl1pPr>
              <a:lnSpc>
                <a:spcPct val="90000"/>
              </a:lnSpc>
              <a:defRPr sz="5998" baseline="0">
                <a:solidFill>
                  <a:schemeClr val="bg1"/>
                </a:solidFill>
                <a:latin typeface="+mn-lt"/>
              </a:defRPr>
            </a:lvl1pPr>
          </a:lstStyle>
          <a:p>
            <a:pPr lvl="0" rtl="0"/>
            <a:r>
              <a:rPr lang="en-gb"/>
              <a:t>Klik for at </a:t>
            </a:r>
            <a:br>
              <a:rPr lang="da-DK"/>
            </a:br>
            <a:r>
              <a:rPr lang="en-gb"/>
              <a:t>indsætte titel</a:t>
            </a:r>
          </a:p>
        </p:txBody>
      </p:sp>
      <p:sp>
        <p:nvSpPr>
          <p:cNvPr id="14" name="TextBox 13"/>
          <p:cNvSpPr txBox="1"/>
          <p:nvPr userDrawn="1"/>
        </p:nvSpPr>
        <p:spPr>
          <a:xfrm>
            <a:off x="-1973598" y="3082508"/>
            <a:ext cx="1825892" cy="307777"/>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Ændr 2. linje eller ord til</a:t>
            </a:r>
            <a:endParaRPr lang="da-DK" sz="1799"/>
          </a:p>
          <a:p>
            <a:pPr algn="r" rtl="0">
              <a:lnSpc>
                <a:spcPct val="100000"/>
              </a:lnSpc>
            </a:pPr>
            <a:r>
              <a:rPr lang="en-gb" sz="1000" noProof="1">
                <a:solidFill>
                  <a:schemeClr val="tx1">
                    <a:lumMod val="75000"/>
                    <a:lumOff val="25000"/>
                  </a:schemeClr>
                </a:solidFill>
              </a:rPr>
              <a:t>AU Passata Light</a:t>
            </a:r>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pic>
        <p:nvPicPr>
          <p:cNvPr id="614507352" name="SecondaryLogo"/>
          <p:cNvPicPr>
            <a:picLocks noChangeAspect="1"/>
          </p:cNvPicPr>
          <p:nvPr/>
        </p:nvPicPr>
        <p:blipFill>
          <a:blip r:embed="rId3"/>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0"/>
          </p:nvPr>
        </p:nvSpPr>
        <p:spPr/>
        <p:txBody>
          <a:bodyPr rtlCol="0"/>
          <a:lstStyle/>
          <a:p>
            <a:pPr rtl="0"/>
            <a:r>
              <a:rPr lang="da-DK"/>
              <a:t>12-12-2025</a:t>
            </a:r>
            <a:r>
              <a:rPr lang="en-gb"/>
              <a:t>18-08-2024</a:t>
            </a:r>
          </a:p>
        </p:txBody>
      </p:sp>
      <p:sp>
        <p:nvSpPr>
          <p:cNvPr id="3" name="Footer Placeholder 2"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2790871382"/>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da-DK" sz="4798"/>
          </a:p>
        </p:txBody>
      </p:sp>
      <p:sp>
        <p:nvSpPr>
          <p:cNvPr id="34819" name="Title 1"/>
          <p:cNvSpPr>
            <a:spLocks noGrp="1" noChangeArrowheads="1"/>
          </p:cNvSpPr>
          <p:nvPr>
            <p:ph type="ctrTitle" hasCustomPrompt="1"/>
          </p:nvPr>
        </p:nvSpPr>
        <p:spPr>
          <a:xfrm>
            <a:off x="981845" y="1772818"/>
            <a:ext cx="9543307" cy="1779553"/>
          </a:xfrm>
        </p:spPr>
        <p:txBody>
          <a:bodyPr wrap="square" rtlCol="0" anchor="b" anchorCtr="0">
            <a:noAutofit/>
          </a:bodyPr>
          <a:lstStyle>
            <a:lvl1pPr>
              <a:lnSpc>
                <a:spcPct val="90000"/>
              </a:lnSpc>
              <a:defRPr sz="5998" baseline="0">
                <a:solidFill>
                  <a:schemeClr val="bg1"/>
                </a:solidFill>
                <a:latin typeface="+mn-lt"/>
              </a:defRPr>
            </a:lvl1pPr>
          </a:lstStyle>
          <a:p>
            <a:pPr lvl="0" rtl="0"/>
            <a:r>
              <a:rPr lang="en-gb"/>
              <a:t>Klik for at </a:t>
            </a:r>
            <a:br>
              <a:rPr lang="da-DK"/>
            </a:br>
            <a:r>
              <a:rPr lang="en-gb"/>
              <a:t>indsætte titel</a:t>
            </a:r>
          </a:p>
        </p:txBody>
      </p:sp>
      <p:sp>
        <p:nvSpPr>
          <p:cNvPr id="4" name="Text Placeholder 3"/>
          <p:cNvSpPr>
            <a:spLocks noGrp="1"/>
          </p:cNvSpPr>
          <p:nvPr>
            <p:ph type="body" sz="quarter" idx="11" hasCustomPrompt="1"/>
          </p:nvPr>
        </p:nvSpPr>
        <p:spPr>
          <a:xfrm>
            <a:off x="985837" y="3572641"/>
            <a:ext cx="9539313" cy="1746085"/>
          </a:xfrm>
        </p:spPr>
        <p:txBody>
          <a:bodyPr rtlCol="0"/>
          <a:lstStyle>
            <a:lvl1pPr marL="0" indent="0">
              <a:lnSpc>
                <a:spcPct val="90000"/>
              </a:lnSpc>
              <a:buFontTx/>
              <a:buNone/>
              <a:defRPr sz="3999" b="0">
                <a:solidFill>
                  <a:schemeClr val="bg1"/>
                </a:solidFill>
                <a:latin typeface="AU Passata Light" panose="020B0303030902030804" pitchFamily="34" charset="77"/>
              </a:defRPr>
            </a:lvl1pPr>
            <a:lvl2pPr marL="251924"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Klik for at indsætte tekst</a:t>
            </a:r>
          </a:p>
        </p:txBody>
      </p:sp>
      <p:sp>
        <p:nvSpPr>
          <p:cNvPr id="38"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3336059" name="SecondaryLogo"/>
          <p:cNvPicPr>
            <a:picLocks noChangeAspect="1"/>
          </p:cNvPicPr>
          <p:nvPr/>
        </p:nvPicPr>
        <p:blipFill>
          <a:blip r:embed="rId3"/>
          <a:stretch>
            <a:fillRect/>
          </a:stretch>
        </p:blipFill>
        <p:spPr>
          <a:xfrm>
            <a:off x="10206001" y="5997600"/>
            <a:ext cx="1658237" cy="558000"/>
          </a:xfrm>
          <a:prstGeom prst="rect">
            <a:avLst/>
          </a:prstGeom>
        </p:spPr>
      </p:pic>
      <p:sp>
        <p:nvSpPr>
          <p:cNvPr id="5" name="Slide Number Placeholder 4"/>
          <p:cNvSpPr>
            <a:spLocks noGrp="1"/>
          </p:cNvSpPr>
          <p:nvPr>
            <p:ph type="sldNum" sz="quarter" idx="14"/>
          </p:nvPr>
        </p:nvSpPr>
        <p:spPr>
          <a:xfrm>
            <a:off x="11807992" y="6581497"/>
            <a:ext cx="252000" cy="135422"/>
          </a:xfrm>
        </p:spPr>
        <p:txBody>
          <a:bodyPr rtlCol="0"/>
          <a:lstStyle>
            <a:lvl1pPr>
              <a:defRPr>
                <a:solidFill>
                  <a:schemeClr val="bg1"/>
                </a:solidFill>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12"/>
          </p:nvPr>
        </p:nvSpPr>
        <p:spPr/>
        <p:txBody>
          <a:bodyPr rtlCol="0"/>
          <a:lstStyle/>
          <a:p>
            <a:pPr rtl="0"/>
            <a:r>
              <a:rPr lang="da-DK"/>
              <a:t>12-12-2025</a:t>
            </a:r>
            <a:r>
              <a:rPr lang="en-gb"/>
              <a:t>18-08-2024</a:t>
            </a:r>
          </a:p>
        </p:txBody>
      </p:sp>
      <p:sp>
        <p:nvSpPr>
          <p:cNvPr id="3" name="Footer Placeholder 2" hidden="1"/>
          <p:cNvSpPr>
            <a:spLocks noGrp="1"/>
          </p:cNvSpPr>
          <p:nvPr>
            <p:ph type="ftr" sz="quarter" idx="13"/>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164978748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reheader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889172"/>
            <a:ext cx="10887075" cy="826973"/>
          </a:xfrm>
        </p:spPr>
        <p:txBody>
          <a:bodyPr rtlCol="0" anchor="t" anchorCtr="0"/>
          <a:lstStyle>
            <a:lvl1pPr>
              <a:defRPr>
                <a:solidFill>
                  <a:schemeClr val="tx1"/>
                </a:solidFill>
              </a:defRPr>
            </a:lvl1pPr>
          </a:lstStyle>
          <a:p>
            <a:pPr rtl="0"/>
            <a:r>
              <a:rPr lang="en-gb"/>
              <a:t>Klik for at indsætte titel</a:t>
            </a:r>
          </a:p>
        </p:txBody>
      </p:sp>
      <p:sp>
        <p:nvSpPr>
          <p:cNvPr id="3" name="Content Placeholder 2"/>
          <p:cNvSpPr>
            <a:spLocks noGrp="1"/>
          </p:cNvSpPr>
          <p:nvPr>
            <p:ph idx="1" hasCustomPrompt="1"/>
          </p:nvPr>
        </p:nvSpPr>
        <p:spPr>
          <a:xfrm>
            <a:off x="985839" y="1960079"/>
            <a:ext cx="10220325" cy="3937484"/>
          </a:xfrm>
        </p:spPr>
        <p:txBody>
          <a:bodyPr rtlCol="0"/>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
        <p:nvSpPr>
          <p:cNvPr id="4" name="Content Placeholder 2">
            <a:extLst>
              <a:ext uri="{FF2B5EF4-FFF2-40B4-BE49-F238E27FC236}">
                <a16:creationId xmlns:a16="http://schemas.microsoft.com/office/drawing/2014/main" id="{F3CA422C-9990-5CC0-B923-D931FE9FC47E}"/>
              </a:ext>
            </a:extLst>
          </p:cNvPr>
          <p:cNvSpPr>
            <a:spLocks noGrp="1"/>
          </p:cNvSpPr>
          <p:nvPr>
            <p:ph idx="13" hasCustomPrompt="1"/>
          </p:nvPr>
        </p:nvSpPr>
        <p:spPr>
          <a:xfrm>
            <a:off x="985839" y="315915"/>
            <a:ext cx="10220325" cy="376783"/>
          </a:xfrm>
        </p:spPr>
        <p:txBody>
          <a:bodyPr rtlCol="0"/>
          <a:lstStyle>
            <a:lvl1pPr marL="0" indent="0">
              <a:buFont typeface="Calibri" panose="020F0502020204030204" pitchFamily="34" charset="0"/>
              <a:buChar char="​"/>
              <a:defRPr sz="1999">
                <a:solidFill>
                  <a:schemeClr val="tx1"/>
                </a:solidFill>
                <a:latin typeface="AU Passata Light" panose="020B0303030902030804" pitchFamily="34" charset="77"/>
              </a:defRPr>
            </a:lvl1pPr>
            <a:lvl2pPr>
              <a:defRPr sz="2999">
                <a:solidFill>
                  <a:srgbClr val="002546"/>
                </a:solidFill>
              </a:defRPr>
            </a:lvl2pPr>
            <a:lvl3pPr>
              <a:defRPr sz="2999">
                <a:solidFill>
                  <a:srgbClr val="002546"/>
                </a:solidFill>
              </a:defRPr>
            </a:lvl3pPr>
            <a:lvl4pPr>
              <a:defRPr sz="2999">
                <a:solidFill>
                  <a:srgbClr val="002546"/>
                </a:solidFill>
              </a:defRPr>
            </a:lvl4pPr>
            <a:lvl5pPr>
              <a:defRPr sz="2999">
                <a:solidFill>
                  <a:srgbClr val="002546"/>
                </a:solidFill>
              </a:defRPr>
            </a:lvl5pPr>
          </a:lstStyle>
          <a:p>
            <a:pPr lvl="0" rtl="0"/>
            <a:r>
              <a:rPr lang="en-gb"/>
              <a:t>KLIK FOR AT INDSÆTTE TEKST</a:t>
            </a:r>
          </a:p>
        </p:txBody>
      </p:sp>
    </p:spTree>
    <p:extLst>
      <p:ext uri="{BB962C8B-B14F-4D97-AF65-F5344CB8AC3E}">
        <p14:creationId xmlns:p14="http://schemas.microsoft.com/office/powerpoint/2010/main" val="3244946414"/>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315913"/>
            <a:ext cx="10887075" cy="1240878"/>
          </a:xfrm>
        </p:spPr>
        <p:txBody>
          <a:bodyPr rtlCol="0" anchor="t" anchorCtr="0"/>
          <a:lstStyle>
            <a:lvl1pPr>
              <a:defRPr>
                <a:solidFill>
                  <a:schemeClr val="tx1"/>
                </a:solidFill>
              </a:defRPr>
            </a:lvl1pPr>
          </a:lstStyle>
          <a:p>
            <a:pPr rtl="0"/>
            <a:r>
              <a:rPr lang="en-gb"/>
              <a:t>Klik for at indsætte titel</a:t>
            </a:r>
          </a:p>
        </p:txBody>
      </p:sp>
      <p:sp>
        <p:nvSpPr>
          <p:cNvPr id="3" name="Content Placeholder 2"/>
          <p:cNvSpPr>
            <a:spLocks noGrp="1"/>
          </p:cNvSpPr>
          <p:nvPr>
            <p:ph idx="1" hasCustomPrompt="1"/>
          </p:nvPr>
        </p:nvSpPr>
        <p:spPr>
          <a:xfrm>
            <a:off x="985839" y="1960079"/>
            <a:ext cx="10220325" cy="3937484"/>
          </a:xfrm>
        </p:spPr>
        <p:txBody>
          <a:bodyPr rtlCol="0"/>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rtl="0">
              <a:lnSpc>
                <a:spcPct val="100000"/>
              </a:lnSpc>
            </a:pPr>
            <a:r>
              <a:rPr lang="en-gb" sz="1000" noProof="1">
                <a:solidFill>
                  <a:schemeClr val="tx1">
                    <a:lumMod val="75000"/>
                    <a:lumOff val="25000"/>
                  </a:schemeClr>
                </a:solidFill>
              </a:rPr>
              <a:t>Overskrift to linjer </a:t>
            </a:r>
            <a:endParaRPr lang="da-DK" sz="1799"/>
          </a:p>
          <a:p>
            <a:pPr algn="r" rtl="0">
              <a:lnSpc>
                <a:spcPct val="100000"/>
              </a:lnSpc>
            </a:pPr>
            <a:r>
              <a:rPr lang="en-gb" sz="1000" noProof="1">
                <a:solidFill>
                  <a:schemeClr val="tx1">
                    <a:lumMod val="75000"/>
                    <a:lumOff val="25000"/>
                  </a:schemeClr>
                </a:solidFill>
              </a:rPr>
              <a:t>ændr evt. 2. linje til</a:t>
            </a:r>
            <a:endParaRPr lang="da-DK" sz="1799"/>
          </a:p>
          <a:p>
            <a:pPr algn="r" rtl="0">
              <a:lnSpc>
                <a:spcPct val="100000"/>
              </a:lnSpc>
            </a:pPr>
            <a:r>
              <a:rPr lang="en-gb" sz="1000" noProof="1">
                <a:solidFill>
                  <a:schemeClr val="tx1">
                    <a:lumMod val="75000"/>
                    <a:lumOff val="25000"/>
                  </a:schemeClr>
                </a:solidFill>
              </a:rPr>
              <a:t>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rtlCol="0"/>
          <a:lstStyle/>
          <a:p>
            <a:pPr rtl="0">
              <a:defRPr/>
            </a:pPr>
            <a:fld id="{E90C1E0A-682D-40DC-B1EA-26C007FDC330}" type="slidenum">
              <a:rPr lang="da-DK" smtClean="0"/>
              <a:pPr rtl="0">
                <a:defRPr/>
              </a:pPr>
              <a:t>‹#›</a:t>
            </a:fld>
            <a:endParaRPr lang="da-DK"/>
          </a:p>
        </p:txBody>
      </p:sp>
      <p:sp>
        <p:nvSpPr>
          <p:cNvPr id="7" name="Date Placeholder 6" hidden="1"/>
          <p:cNvSpPr>
            <a:spLocks noGrp="1"/>
          </p:cNvSpPr>
          <p:nvPr>
            <p:ph type="dt" sz="half" idx="10"/>
          </p:nvPr>
        </p:nvSpPr>
        <p:spPr/>
        <p:txBody>
          <a:bodyPr rtlCol="0"/>
          <a:lstStyle/>
          <a:p>
            <a:pPr rtl="0"/>
            <a:r>
              <a:rPr lang="da-DK"/>
              <a:t>12-12-2025</a:t>
            </a:r>
            <a:r>
              <a:rPr lang="en-gb"/>
              <a:t>18-08-2024</a:t>
            </a:r>
          </a:p>
        </p:txBody>
      </p:sp>
      <p:sp>
        <p:nvSpPr>
          <p:cNvPr id="8" name="Footer Placeholder 7" hidden="1"/>
          <p:cNvSpPr>
            <a:spLocks noGrp="1"/>
          </p:cNvSpPr>
          <p:nvPr>
            <p:ph type="ftr" sz="quarter" idx="11"/>
          </p:nvPr>
        </p:nvSpPr>
        <p:spPr>
          <a:xfrm>
            <a:off x="0" y="7020000"/>
            <a:ext cx="0" cy="0"/>
          </a:xfrm>
          <a:prstGeom prst="rect">
            <a:avLst/>
          </a:prstGeom>
        </p:spPr>
        <p:txBody>
          <a:bodyPr rtlCol="0"/>
          <a:lstStyle/>
          <a:p>
            <a:pPr rtl="0"/>
            <a:endParaRPr lang="da-DK"/>
          </a:p>
        </p:txBody>
      </p:sp>
    </p:spTree>
    <p:extLst>
      <p:ext uri="{BB962C8B-B14F-4D97-AF65-F5344CB8AC3E}">
        <p14:creationId xmlns:p14="http://schemas.microsoft.com/office/powerpoint/2010/main" val="34838803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emf"/><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emf"/><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image" Target="../media/image1.emf"/><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theme" Target="../theme/theme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8"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34" Type="http://schemas.openxmlformats.org/officeDocument/2006/relationships/image" Target="../media/image1.emf"/><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theme" Target="../theme/theme5.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pPr rtl="0"/>
            <a:r>
              <a:rPr lang="da-DK"/>
              <a:t>12-12-2025</a:t>
            </a:r>
          </a:p>
        </p:txBody>
      </p:sp>
      <p:sp>
        <p:nvSpPr>
          <p:cNvPr id="3" name="Footer Placeholder 2" hidden="1"/>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91440" tIns="45720" rIns="91440" bIns="45720" rtlCol="0" anchor="ctr"/>
          <a:lstStyle>
            <a:lvl1pPr algn="ctr">
              <a:defRPr sz="100">
                <a:noFill/>
              </a:defRPr>
            </a:lvl1pPr>
          </a:lstStyle>
          <a:p>
            <a:pPr rtl="0"/>
            <a:endParaRPr lang="da-DK"/>
          </a:p>
        </p:txBody>
      </p:sp>
      <p:pic>
        <p:nvPicPr>
          <p:cNvPr id="7" name="Au logo"/>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rtlCol="0" anchor="b" anchorCtr="0" compatLnSpc="1">
            <a:prstTxWarp prst="textNoShape">
              <a:avLst/>
            </a:prstTxWarp>
          </a:bodyPr>
          <a:lstStyle/>
          <a:p>
            <a:pPr lvl="0" rtl="0"/>
            <a:r>
              <a:rPr lang="en-gb" noProof="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rtlCol="0" anchor="t" anchorCtr="0" compatLnSpc="1">
            <a:prstTxWarp prst="textNoShape">
              <a:avLst/>
            </a:prstTxWarp>
          </a:bodyPr>
          <a:lstStyle/>
          <a:p>
            <a:pPr lvl="0" rtl="0"/>
            <a:r>
              <a:rPr lang="en-gb" noProof="0"/>
              <a:t>Click to edit Master text styles</a:t>
            </a:r>
            <a:endParaRPr lang="da-DK"/>
          </a:p>
          <a:p>
            <a:pPr lvl="1" rtl="0"/>
            <a:r>
              <a:rPr lang="en-gb" noProof="0"/>
              <a:t>Second level</a:t>
            </a:r>
            <a:endParaRPr lang="da-DK"/>
          </a:p>
          <a:p>
            <a:pPr lvl="2" rtl="0"/>
            <a:r>
              <a:rPr lang="en-gb" noProof="0"/>
              <a:t>Third level</a:t>
            </a:r>
            <a:endParaRPr lang="da-DK"/>
          </a:p>
          <a:p>
            <a:pPr lvl="3" rtl="0"/>
            <a:r>
              <a:rPr lang="en-gb" noProof="0"/>
              <a:t>Fourth level</a:t>
            </a:r>
            <a:endParaRPr lang="da-DK"/>
          </a:p>
          <a:p>
            <a:pPr lvl="4" rtl="0"/>
            <a:r>
              <a:rPr lang="en-gb" noProof="0"/>
              <a:t>Fifth level</a:t>
            </a:r>
            <a:endParaRPr lang="da-DK"/>
          </a:p>
          <a:p>
            <a:pPr lvl="5" rtl="0"/>
            <a:r>
              <a:rPr lang="en-gb" noProof="0"/>
              <a:t>6 level</a:t>
            </a:r>
            <a:endParaRPr lang="da-DK"/>
          </a:p>
          <a:p>
            <a:pPr lvl="6" rtl="0"/>
            <a:r>
              <a:rPr lang="en-gb" noProof="0"/>
              <a:t>7 level</a:t>
            </a:r>
            <a:endParaRPr lang="da-DK"/>
          </a:p>
          <a:p>
            <a:pPr lvl="7" rtl="0"/>
            <a:r>
              <a:rPr lang="en-gb" noProof="0"/>
              <a:t>8 level</a:t>
            </a:r>
            <a:endParaRPr lang="da-DK"/>
          </a:p>
          <a:p>
            <a:pPr lvl="8" rtl="0"/>
            <a:r>
              <a:rPr lang="en-gb" noProof="0"/>
              <a:t>9 level</a:t>
            </a:r>
            <a:endParaRPr lang="da-DK"/>
          </a:p>
        </p:txBody>
      </p:sp>
      <p:pic>
        <p:nvPicPr>
          <p:cNvPr id="1928528054" name="SecondaryLogo_sort" descr="{&quot;templafy&quot;:{&quot;id&quot;:&quot;0994a165-bd60-49da-b443-30c3e5350c58&quot;}}"/>
          <p:cNvPicPr>
            <a:picLocks noChangeAspect="1"/>
          </p:cNvPicPr>
          <p:nvPr/>
        </p:nvPicPr>
        <p:blipFill>
          <a:blip r:embed="rId23"/>
          <a:stretch>
            <a:fillRect/>
          </a:stretch>
        </p:blipFill>
        <p:spPr>
          <a:xfrm>
            <a:off x="10206000" y="5999002"/>
            <a:ext cx="1659600" cy="558000"/>
          </a:xfrm>
          <a:prstGeom prst="rect">
            <a:avLst/>
          </a:prstGeom>
        </p:spPr>
      </p:pic>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rtl="0">
              <a:defRPr/>
            </a:pPr>
            <a:fld id="{E90C1E0A-682D-40DC-B1EA-26C007FDC330}" type="slidenum">
              <a:rPr lang="da-DK" smtClean="0"/>
              <a:pPr rtl="0">
                <a:defRPr/>
              </a:pPr>
              <a:t>‹#›</a:t>
            </a:fld>
            <a:endParaRPr lang="da-DK"/>
          </a:p>
        </p:txBody>
      </p:sp>
      <p:sp>
        <p:nvSpPr>
          <p:cNvPr id="6" name="OFF_logo1Computed">
            <a:extLst>
              <a:ext uri="{FF2B5EF4-FFF2-40B4-BE49-F238E27FC236}">
                <a16:creationId xmlns:a16="http://schemas.microsoft.com/office/drawing/2014/main" id="{F451E1A1-13EB-7932-0508-432234FFBFD8}"/>
              </a:ext>
            </a:extLst>
          </p:cNvPr>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accent2">
                    <a:lumMod val="50000"/>
                  </a:schemeClr>
                </a:solidFill>
                <a:effectLst/>
                <a:latin typeface="AU Passata" pitchFamily="34" charset="0"/>
              </a:rPr>
              <a:t>Aarhus
Universitet</a:t>
            </a:r>
          </a:p>
        </p:txBody>
      </p:sp>
      <p:pic>
        <p:nvPicPr>
          <p:cNvPr id="8" name="Au logo">
            <a:extLst>
              <a:ext uri="{FF2B5EF4-FFF2-40B4-BE49-F238E27FC236}">
                <a16:creationId xmlns:a16="http://schemas.microsoft.com/office/drawing/2014/main" id="{43443BFA-A093-9182-F393-CDE5355FA764}"/>
              </a:ext>
            </a:extLst>
          </p:cNvPr>
          <p:cNvPicPr>
            <a:picLocks noChangeAspect="1"/>
          </p:cNvPicPr>
          <p:nvPr userDrawn="1"/>
        </p:nvPicPr>
        <p:blipFill>
          <a:blip r:embed="rId24" cstate="print">
            <a:alphaModFix/>
            <a:duotone>
              <a:prstClr val="black"/>
              <a:schemeClr val="bg2">
                <a:tint val="45000"/>
                <a:satMod val="400000"/>
              </a:schemeClr>
            </a:duotone>
            <a:lum bright="-40000" contrast="-40000"/>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9" name="SecondaryLogo">
            <a:extLst>
              <a:ext uri="{FF2B5EF4-FFF2-40B4-BE49-F238E27FC236}">
                <a16:creationId xmlns:a16="http://schemas.microsoft.com/office/drawing/2014/main" id="{95C9238F-94AE-6415-D66A-B56AF8F361B5}"/>
              </a:ext>
            </a:extLst>
          </p:cNvPr>
          <p:cNvPicPr>
            <a:picLocks noChangeAspect="1"/>
          </p:cNvPicPr>
          <p:nvPr userDrawn="1"/>
        </p:nvPicPr>
        <p:blipFill>
          <a:blip r:embed="rId25">
            <a:alphaModFix/>
            <a:duotone>
              <a:prstClr val="black"/>
              <a:schemeClr val="bg2">
                <a:tint val="45000"/>
                <a:satMod val="400000"/>
              </a:schemeClr>
            </a:duotone>
          </a:blip>
          <a:stretch>
            <a:fillRect/>
          </a:stretch>
        </p:blipFill>
        <p:spPr>
          <a:xfrm>
            <a:off x="10206001" y="5997600"/>
            <a:ext cx="1658237" cy="5580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Lst>
  <p:hf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rtlCol="0" anchor="b" anchorCtr="0" compatLnSpc="1">
            <a:prstTxWarp prst="textNoShape">
              <a:avLst/>
            </a:prstTxWarp>
          </a:bodyPr>
          <a:lstStyle/>
          <a:p>
            <a:pPr lvl="0" rtl="0"/>
            <a:r>
              <a:rPr lang="en-gb" noProof="0"/>
              <a:t>Click to edit Master title style</a:t>
            </a:r>
            <a:endParaRPr lang="da-DK"/>
          </a:p>
        </p:txBody>
      </p:sp>
      <p:sp>
        <p:nvSpPr>
          <p:cNvPr id="1028" name="Rectangle 2"/>
          <p:cNvSpPr>
            <a:spLocks noGrp="1" noChangeArrowheads="1"/>
          </p:cNvSpPr>
          <p:nvPr>
            <p:ph type="body" idx="1"/>
          </p:nvPr>
        </p:nvSpPr>
        <p:spPr bwMode="auto">
          <a:xfrm>
            <a:off x="985839" y="1960079"/>
            <a:ext cx="10220325" cy="3937484"/>
          </a:xfrm>
          <a:prstGeom prst="rect">
            <a:avLst/>
          </a:prstGeom>
          <a:noFill/>
          <a:ln w="9525">
            <a:noFill/>
            <a:miter lim="800000"/>
            <a:headEnd/>
            <a:tailEnd/>
          </a:ln>
        </p:spPr>
        <p:txBody>
          <a:bodyPr vert="horz" wrap="square" lIns="0" tIns="0" rIns="0" bIns="0" numCol="1" rtlCol="0" anchor="t" anchorCtr="0" compatLnSpc="1">
            <a:prstTxWarp prst="textNoShape">
              <a:avLst/>
            </a:prstTxWarp>
          </a:bodyPr>
          <a:lstStyle/>
          <a:p>
            <a:pPr lvl="0" rtl="0"/>
            <a:r>
              <a:rPr lang="en-gb" noProof="0"/>
              <a:t>Click to edit Master text styles</a:t>
            </a:r>
            <a:endParaRPr lang="da-DK"/>
          </a:p>
          <a:p>
            <a:pPr lvl="1" rtl="0"/>
            <a:r>
              <a:rPr lang="en-gb" noProof="0"/>
              <a:t>Second level</a:t>
            </a:r>
            <a:endParaRPr lang="da-DK"/>
          </a:p>
          <a:p>
            <a:pPr lvl="2" rtl="0"/>
            <a:r>
              <a:rPr lang="en-gb" noProof="0"/>
              <a:t>Third level</a:t>
            </a:r>
            <a:endParaRPr lang="da-DK"/>
          </a:p>
          <a:p>
            <a:pPr lvl="3" rtl="0"/>
            <a:r>
              <a:rPr lang="en-gb" noProof="0"/>
              <a:t>Fourth level</a:t>
            </a:r>
            <a:endParaRPr lang="da-DK"/>
          </a:p>
          <a:p>
            <a:pPr lvl="4" rtl="0"/>
            <a:r>
              <a:rPr lang="en-gb" noProof="0"/>
              <a:t>Fifth level</a:t>
            </a:r>
            <a:endParaRPr lang="da-DK"/>
          </a:p>
          <a:p>
            <a:pPr lvl="5" rtl="0"/>
            <a:r>
              <a:rPr lang="en-gb" noProof="0"/>
              <a:t>6 level</a:t>
            </a:r>
            <a:endParaRPr lang="da-DK"/>
          </a:p>
          <a:p>
            <a:pPr lvl="6" rtl="0"/>
            <a:r>
              <a:rPr lang="en-gb" noProof="0"/>
              <a:t>7 level</a:t>
            </a:r>
            <a:endParaRPr lang="da-DK"/>
          </a:p>
          <a:p>
            <a:pPr lvl="7" rtl="0"/>
            <a:r>
              <a:rPr lang="en-gb" noProof="0"/>
              <a:t>8 level</a:t>
            </a:r>
            <a:endParaRPr lang="da-DK"/>
          </a:p>
          <a:p>
            <a:pPr lvl="8" rtl="0"/>
            <a:r>
              <a:rPr lang="en-gb" noProof="0"/>
              <a:t>9 level</a:t>
            </a:r>
            <a:endParaRPr lang="da-DK"/>
          </a:p>
        </p:txBody>
      </p:sp>
      <p:sp>
        <p:nvSpPr>
          <p:cNvPr id="33" name="SecondaryLogo_sort"/>
          <p:cNvSpPr>
            <a:spLocks noChangeArrowheads="1"/>
          </p:cNvSpPr>
          <p:nvPr/>
        </p:nvSpPr>
        <p:spPr bwMode="auto">
          <a:xfrm>
            <a:off x="10206000"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rtlCol="0" anchor="t" anchorCtr="0">
            <a:spAutoFit/>
          </a:bodyPr>
          <a:lstStyle/>
          <a:p>
            <a:pPr algn="r" rtl="0">
              <a:lnSpc>
                <a:spcPct val="95000"/>
              </a:lnSpc>
              <a:defRPr/>
            </a:pPr>
            <a:endParaRPr lang="da-DK" sz="700" b="0" cap="all" baseline="0">
              <a:solidFill>
                <a:schemeClr val="tx1"/>
              </a:solidFill>
              <a:latin typeface="+mn-lt"/>
            </a:endParaRP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01" y="5999002"/>
            <a:ext cx="557570" cy="558000"/>
          </a:xfrm>
          <a:prstGeom prst="rect">
            <a:avLst/>
          </a:prstGeom>
        </p:spPr>
      </p:pic>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tx1"/>
              </a:solidFill>
              <a:effectLst/>
              <a:latin typeface="AU Passata" pitchFamily="34" charset="0"/>
            </a:endParaRP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pPr rtl="0"/>
            <a:r>
              <a:rPr lang="da-DK"/>
              <a:t>12-12-2025</a:t>
            </a:r>
            <a:r>
              <a:rPr lang="en-gb"/>
              <a:t>02-05-2025</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pPr rtl="0"/>
            <a:endParaRPr lang="da-DK"/>
          </a:p>
        </p:txBody>
      </p:sp>
    </p:spTree>
    <p:extLst>
      <p:ext uri="{BB962C8B-B14F-4D97-AF65-F5344CB8AC3E}">
        <p14:creationId xmlns:p14="http://schemas.microsoft.com/office/powerpoint/2010/main" val="20256363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Lst>
  <p:hf hdr="0" ftr="0"/>
  <p:txStyles>
    <p:titleStyle>
      <a:lvl1pPr algn="l" rtl="0" eaLnBrk="1" fontAlgn="base" hangingPunct="1">
        <a:lnSpc>
          <a:spcPct val="89000"/>
        </a:lnSpc>
        <a:spcBef>
          <a:spcPct val="0"/>
        </a:spcBef>
        <a:spcAft>
          <a:spcPct val="0"/>
        </a:spcAft>
        <a:defRPr sz="4499"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3999">
          <a:solidFill>
            <a:schemeClr val="bg2"/>
          </a:solidFill>
          <a:latin typeface="AU Passata" pitchFamily="34" charset="0"/>
        </a:defRPr>
      </a:lvl2pPr>
      <a:lvl3pPr algn="l" rtl="0" eaLnBrk="1" fontAlgn="base" hangingPunct="1">
        <a:lnSpc>
          <a:spcPct val="83000"/>
        </a:lnSpc>
        <a:spcBef>
          <a:spcPct val="0"/>
        </a:spcBef>
        <a:spcAft>
          <a:spcPct val="0"/>
        </a:spcAft>
        <a:defRPr sz="3999">
          <a:solidFill>
            <a:schemeClr val="bg2"/>
          </a:solidFill>
          <a:latin typeface="AU Passata" pitchFamily="34" charset="0"/>
        </a:defRPr>
      </a:lvl3pPr>
      <a:lvl4pPr algn="l" rtl="0" eaLnBrk="1" fontAlgn="base" hangingPunct="1">
        <a:lnSpc>
          <a:spcPct val="83000"/>
        </a:lnSpc>
        <a:spcBef>
          <a:spcPct val="0"/>
        </a:spcBef>
        <a:spcAft>
          <a:spcPct val="0"/>
        </a:spcAft>
        <a:defRPr sz="3999">
          <a:solidFill>
            <a:schemeClr val="bg2"/>
          </a:solidFill>
          <a:latin typeface="AU Passata" pitchFamily="34" charset="0"/>
        </a:defRPr>
      </a:lvl4pPr>
      <a:lvl5pPr algn="l" rtl="0" eaLnBrk="1" fontAlgn="base" hangingPunct="1">
        <a:lnSpc>
          <a:spcPct val="83000"/>
        </a:lnSpc>
        <a:spcBef>
          <a:spcPct val="0"/>
        </a:spcBef>
        <a:spcAft>
          <a:spcPct val="0"/>
        </a:spcAft>
        <a:defRPr sz="3999">
          <a:solidFill>
            <a:schemeClr val="bg2"/>
          </a:solidFill>
          <a:latin typeface="AU Passata" pitchFamily="34" charset="0"/>
        </a:defRPr>
      </a:lvl5pPr>
      <a:lvl6pPr marL="457063" algn="l" rtl="0" eaLnBrk="1" fontAlgn="base" hangingPunct="1">
        <a:lnSpc>
          <a:spcPct val="83000"/>
        </a:lnSpc>
        <a:spcBef>
          <a:spcPct val="0"/>
        </a:spcBef>
        <a:spcAft>
          <a:spcPct val="0"/>
        </a:spcAft>
        <a:defRPr sz="3999">
          <a:solidFill>
            <a:schemeClr val="bg2"/>
          </a:solidFill>
          <a:latin typeface="AU Passata" pitchFamily="34" charset="0"/>
        </a:defRPr>
      </a:lvl6pPr>
      <a:lvl7pPr marL="914126" algn="l" rtl="0" eaLnBrk="1" fontAlgn="base" hangingPunct="1">
        <a:lnSpc>
          <a:spcPct val="83000"/>
        </a:lnSpc>
        <a:spcBef>
          <a:spcPct val="0"/>
        </a:spcBef>
        <a:spcAft>
          <a:spcPct val="0"/>
        </a:spcAft>
        <a:defRPr sz="3999">
          <a:solidFill>
            <a:schemeClr val="bg2"/>
          </a:solidFill>
          <a:latin typeface="AU Passata" pitchFamily="34" charset="0"/>
        </a:defRPr>
      </a:lvl7pPr>
      <a:lvl8pPr marL="1371189" algn="l" rtl="0" eaLnBrk="1" fontAlgn="base" hangingPunct="1">
        <a:lnSpc>
          <a:spcPct val="83000"/>
        </a:lnSpc>
        <a:spcBef>
          <a:spcPct val="0"/>
        </a:spcBef>
        <a:spcAft>
          <a:spcPct val="0"/>
        </a:spcAft>
        <a:defRPr sz="3999">
          <a:solidFill>
            <a:schemeClr val="bg2"/>
          </a:solidFill>
          <a:latin typeface="AU Passata" pitchFamily="34" charset="0"/>
        </a:defRPr>
      </a:lvl8pPr>
      <a:lvl9pPr marL="1828251" algn="l" rtl="0" eaLnBrk="1" fontAlgn="base" hangingPunct="1">
        <a:lnSpc>
          <a:spcPct val="83000"/>
        </a:lnSpc>
        <a:spcBef>
          <a:spcPct val="0"/>
        </a:spcBef>
        <a:spcAft>
          <a:spcPct val="0"/>
        </a:spcAft>
        <a:defRPr sz="3999">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1999" b="0">
          <a:solidFill>
            <a:schemeClr val="tx1"/>
          </a:solidFill>
          <a:latin typeface="+mn-lt"/>
          <a:ea typeface="+mn-ea"/>
          <a:cs typeface="+mn-cs"/>
        </a:defRPr>
      </a:lvl1pPr>
      <a:lvl2pPr marL="431870"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2pPr>
      <a:lvl3pPr marL="755773"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3pPr>
      <a:lvl4pPr marL="1151654"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4pPr>
      <a:lvl5pPr marL="1511546"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5pPr>
      <a:lvl6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6pPr>
      <a:lvl7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7pPr>
      <a:lvl8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8pPr>
      <a:lvl9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10">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rtlCol="0" anchor="b" anchorCtr="0" compatLnSpc="1">
            <a:prstTxWarp prst="textNoShape">
              <a:avLst/>
            </a:prstTxWarp>
          </a:bodyPr>
          <a:lstStyle/>
          <a:p>
            <a:pPr lvl="0" rtl="0"/>
            <a:r>
              <a:rPr lang="en-gb" noProof="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rtlCol="0" anchor="t" anchorCtr="0" compatLnSpc="1">
            <a:prstTxWarp prst="textNoShape">
              <a:avLst/>
            </a:prstTxWarp>
          </a:bodyPr>
          <a:lstStyle/>
          <a:p>
            <a:pPr lvl="0" rtl="0"/>
            <a:r>
              <a:rPr lang="en-gb" noProof="0"/>
              <a:t>Click to edit Master text styles</a:t>
            </a:r>
            <a:endParaRPr lang="da-DK"/>
          </a:p>
          <a:p>
            <a:pPr lvl="1" rtl="0"/>
            <a:r>
              <a:rPr lang="en-gb" noProof="0"/>
              <a:t>Second level</a:t>
            </a:r>
            <a:endParaRPr lang="da-DK"/>
          </a:p>
          <a:p>
            <a:pPr lvl="2" rtl="0"/>
            <a:r>
              <a:rPr lang="en-gb" noProof="0"/>
              <a:t>Third level</a:t>
            </a:r>
            <a:endParaRPr lang="da-DK"/>
          </a:p>
          <a:p>
            <a:pPr lvl="3" rtl="0"/>
            <a:r>
              <a:rPr lang="en-gb" noProof="0"/>
              <a:t>Fourth level</a:t>
            </a:r>
            <a:endParaRPr lang="da-DK"/>
          </a:p>
          <a:p>
            <a:pPr lvl="4" rtl="0"/>
            <a:r>
              <a:rPr lang="en-gb" noProof="0"/>
              <a:t>Fifth level</a:t>
            </a:r>
            <a:endParaRPr lang="da-DK"/>
          </a:p>
          <a:p>
            <a:pPr lvl="5" rtl="0"/>
            <a:r>
              <a:rPr lang="en-gb" noProof="0"/>
              <a:t>6 level</a:t>
            </a:r>
            <a:endParaRPr lang="da-DK"/>
          </a:p>
          <a:p>
            <a:pPr lvl="6" rtl="0"/>
            <a:r>
              <a:rPr lang="en-gb" noProof="0"/>
              <a:t>7 level</a:t>
            </a:r>
            <a:endParaRPr lang="da-DK"/>
          </a:p>
          <a:p>
            <a:pPr lvl="7" rtl="0"/>
            <a:r>
              <a:rPr lang="en-gb" noProof="0"/>
              <a:t>8 level</a:t>
            </a:r>
            <a:endParaRPr lang="da-DK"/>
          </a:p>
          <a:p>
            <a:pPr lvl="8" rtl="0"/>
            <a:r>
              <a:rPr lang="en-gb" noProof="0"/>
              <a:t>9 level</a:t>
            </a:r>
            <a:endParaRPr lang="da-DK"/>
          </a:p>
        </p:txBody>
      </p:sp>
      <p:sp>
        <p:nvSpPr>
          <p:cNvPr id="33" name="SecondaryLogo_sort"/>
          <p:cNvSpPr>
            <a:spLocks noChangeArrowheads="1"/>
          </p:cNvSpPr>
          <p:nvPr/>
        </p:nvSpPr>
        <p:spPr bwMode="auto">
          <a:xfrm>
            <a:off x="10206000" y="5999002"/>
            <a:ext cx="1666800" cy="558000"/>
          </a:xfrm>
          <a:prstGeom prst="rect">
            <a:avLst/>
          </a:prstGeom>
          <a:solidFill>
            <a:schemeClr val="bg1">
              <a:alpha val="0"/>
            </a:schemeClr>
          </a:solidFill>
          <a:ln w="1778" algn="ctr">
            <a:noFill/>
            <a:miter lim="800000"/>
            <a:headEnd/>
            <a:tailEnd/>
          </a:ln>
          <a:effectLst/>
        </p:spPr>
        <p:txBody>
          <a:bodyPr wrap="square" lIns="0" tIns="0" rIns="0" bIns="0" rtlCol="0" anchor="ctr">
            <a:noAutofit/>
          </a:bodyPr>
          <a:lstStyle/>
          <a:p>
            <a:pPr rtl="0">
              <a:defRPr/>
            </a:pPr>
            <a:endParaRPr lang="da-DK" sz="700" b="0">
              <a:latin typeface="+mn-lt"/>
            </a:endParaRPr>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rtlCol="0" anchor="t" anchorCtr="0">
            <a:spAutoFit/>
          </a:bodyPr>
          <a:lstStyle/>
          <a:p>
            <a:pPr algn="r" rtl="0">
              <a:lnSpc>
                <a:spcPct val="95000"/>
              </a:lnSpc>
              <a:defRPr/>
            </a:pPr>
            <a:endParaRPr lang="da-DK" sz="700" b="0" cap="all" baseline="0">
              <a:solidFill>
                <a:schemeClr val="tx1"/>
              </a:solidFill>
              <a:latin typeface="+mn-lt"/>
            </a:endParaRP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tx1"/>
              </a:solidFill>
              <a:effectLst/>
              <a:latin typeface="AU Passata" pitchFamily="34" charset="0"/>
            </a:endParaRP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pPr rtl="0"/>
            <a:r>
              <a:rPr lang="da-DK"/>
              <a:t>12-12-2025</a:t>
            </a:r>
            <a:r>
              <a:rPr lang="en-gb"/>
              <a:t>02-05-2025</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pPr rtl="0"/>
            <a:endParaRPr lang="da-DK"/>
          </a:p>
        </p:txBody>
      </p:sp>
    </p:spTree>
    <p:extLst>
      <p:ext uri="{BB962C8B-B14F-4D97-AF65-F5344CB8AC3E}">
        <p14:creationId xmlns:p14="http://schemas.microsoft.com/office/powerpoint/2010/main" val="196452187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Lst>
  <p:hf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10">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rtlCol="0" anchor="b" anchorCtr="0" compatLnSpc="1">
            <a:prstTxWarp prst="textNoShape">
              <a:avLst/>
            </a:prstTxWarp>
          </a:bodyPr>
          <a:lstStyle/>
          <a:p>
            <a:pPr lvl="0" rtl="0"/>
            <a:r>
              <a:rPr lang="en-gb"/>
              <a:t>Klik for at indsætte titel </a:t>
            </a:r>
            <a:br>
              <a:rPr lang="da-DK"/>
            </a:b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rtlCol="0" anchor="t" anchorCtr="0" compatLnSpc="1">
            <a:prstTxWarp prst="textNoShape">
              <a:avLst/>
            </a:prstTxWarp>
          </a:body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pic>
        <p:nvPicPr>
          <p:cNvPr id="7" name="Au logo"/>
          <p:cNvPicPr>
            <a:picLocks noChangeAspect="1"/>
          </p:cNvPicPr>
          <p:nvPr userDrawn="1"/>
        </p:nvPicPr>
        <p:blipFill>
          <a:blip r:embed="rId3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rtlCol="0">
            <a:spAutoFit/>
          </a:bodyPr>
          <a:lstStyle/>
          <a:p>
            <a:pPr rtl="0">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pPr rtl="0"/>
            <a:r>
              <a:rPr lang="da-DK"/>
              <a:t>12-12-2025</a:t>
            </a:r>
            <a:r>
              <a:rPr lang="en-gb"/>
              <a:t>18-08-2024</a:t>
            </a:r>
          </a:p>
        </p:txBody>
      </p:sp>
    </p:spTree>
    <p:extLst>
      <p:ext uri="{BB962C8B-B14F-4D97-AF65-F5344CB8AC3E}">
        <p14:creationId xmlns:p14="http://schemas.microsoft.com/office/powerpoint/2010/main" val="67319734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Lst>
  <p:hf hdr="0" ftr="0"/>
  <p:txStyles>
    <p:titleStyle>
      <a:lvl1pPr algn="l" rtl="0" eaLnBrk="1" fontAlgn="base" hangingPunct="1">
        <a:lnSpc>
          <a:spcPct val="89000"/>
        </a:lnSpc>
        <a:spcBef>
          <a:spcPct val="0"/>
        </a:spcBef>
        <a:spcAft>
          <a:spcPct val="0"/>
        </a:spcAft>
        <a:defRPr sz="4500" b="1" cap="none"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0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210">
          <p15:clr>
            <a:srgbClr val="A4A3A4"/>
          </p15:clr>
        </p15:guide>
        <p15:guide id="10" pos="618">
          <p15:clr>
            <a:srgbClr val="000000"/>
          </p15:clr>
        </p15:guide>
        <p15:guide id="11" orient="horz" pos="199">
          <p15:clr>
            <a:srgbClr val="A4A3A4"/>
          </p15:clr>
        </p15:guide>
        <p15:guide id="12" pos="3748">
          <p15:clr>
            <a:srgbClr val="000000"/>
          </p15:clr>
        </p15:guide>
        <p15:guide id="13" pos="3930">
          <p15:clr>
            <a:srgbClr val="00000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rtlCol="0" anchor="b" anchorCtr="0" compatLnSpc="1">
            <a:prstTxWarp prst="textNoShape">
              <a:avLst/>
            </a:prstTxWarp>
          </a:bodyPr>
          <a:lstStyle/>
          <a:p>
            <a:pPr lvl="0" rtl="0"/>
            <a:r>
              <a:rPr lang="en-gb"/>
              <a:t>Klik for at indsætte titel </a:t>
            </a:r>
            <a:br>
              <a:rPr lang="da-DK"/>
            </a:br>
            <a:endParaRPr lang="da-DK"/>
          </a:p>
        </p:txBody>
      </p:sp>
      <p:sp>
        <p:nvSpPr>
          <p:cNvPr id="1028" name="Rectangle 2"/>
          <p:cNvSpPr>
            <a:spLocks noGrp="1" noChangeArrowheads="1"/>
          </p:cNvSpPr>
          <p:nvPr>
            <p:ph type="body" idx="1"/>
          </p:nvPr>
        </p:nvSpPr>
        <p:spPr bwMode="auto">
          <a:xfrm>
            <a:off x="985839" y="1960079"/>
            <a:ext cx="10220325" cy="3937484"/>
          </a:xfrm>
          <a:prstGeom prst="rect">
            <a:avLst/>
          </a:prstGeom>
          <a:noFill/>
          <a:ln w="9525">
            <a:noFill/>
            <a:miter lim="800000"/>
            <a:headEnd/>
            <a:tailEnd/>
          </a:ln>
        </p:spPr>
        <p:txBody>
          <a:bodyPr vert="horz" wrap="square" lIns="0" tIns="0" rIns="0" bIns="0" numCol="1" rtlCol="0" anchor="t" anchorCtr="0" compatLnSpc="1">
            <a:prstTxWarp prst="textNoShape">
              <a:avLst/>
            </a:prstTxWarp>
          </a:bodyPr>
          <a:lstStyle/>
          <a:p>
            <a:pPr lvl="0" rtl="0"/>
            <a:r>
              <a:rPr lang="en-gb"/>
              <a:t>Klik for at indsætte tekst</a:t>
            </a:r>
          </a:p>
          <a:p>
            <a:pPr lvl="1" rtl="0"/>
            <a:r>
              <a:rPr lang="en-gb"/>
              <a:t>Andet niveau</a:t>
            </a:r>
          </a:p>
          <a:p>
            <a:pPr lvl="2" rtl="0"/>
            <a:r>
              <a:rPr lang="en-gb"/>
              <a:t>Tredje niveau</a:t>
            </a:r>
          </a:p>
          <a:p>
            <a:pPr lvl="3" rtl="0"/>
            <a:r>
              <a:rPr lang="en-gb"/>
              <a:t>Fjerde niveau</a:t>
            </a:r>
          </a:p>
          <a:p>
            <a:pPr lvl="4" rtl="0"/>
            <a:r>
              <a:rPr lang="en-gb"/>
              <a:t>Femte niveau</a:t>
            </a:r>
          </a:p>
        </p:txBody>
      </p:sp>
      <p:pic>
        <p:nvPicPr>
          <p:cNvPr id="7" name="Au logo"/>
          <p:cNvPicPr>
            <a:picLocks noChangeAspect="1"/>
          </p:cNvPicPr>
          <p:nvPr userDrawn="1"/>
        </p:nvPicPr>
        <p:blipFill>
          <a:blip r:embed="rId3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2401" y="5999002"/>
            <a:ext cx="557570" cy="558000"/>
          </a:xfrm>
          <a:prstGeom prst="rect">
            <a:avLst/>
          </a:prstGeom>
        </p:spPr>
      </p:pic>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rtlCol="0">
            <a:spAutoFit/>
          </a:bodyPr>
          <a:lstStyle/>
          <a:p>
            <a:pPr rtl="0">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lang="en-gb" sz="1000" b="0" i="0" u="none" strike="noStrike" cap="all" normalizeH="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rtl="0">
              <a:defRPr/>
            </a:pPr>
            <a:fld id="{E90C1E0A-682D-40DC-B1EA-26C007FDC330}" type="slidenum">
              <a:rPr lang="da-DK" smtClean="0"/>
              <a:pPr rtl="0">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pPr rtl="0"/>
            <a:r>
              <a:rPr lang="da-DK"/>
              <a:t>12-12-2025</a:t>
            </a:r>
            <a:r>
              <a:rPr lang="en-gb"/>
              <a:t>18-08-2024</a:t>
            </a:r>
          </a:p>
        </p:txBody>
      </p:sp>
    </p:spTree>
    <p:extLst>
      <p:ext uri="{BB962C8B-B14F-4D97-AF65-F5344CB8AC3E}">
        <p14:creationId xmlns:p14="http://schemas.microsoft.com/office/powerpoint/2010/main" val="284633462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Lst>
  <p:hf hdr="0" ftr="0"/>
  <p:txStyles>
    <p:titleStyle>
      <a:lvl1pPr algn="l" rtl="0" eaLnBrk="1" fontAlgn="base" hangingPunct="1">
        <a:lnSpc>
          <a:spcPct val="89000"/>
        </a:lnSpc>
        <a:spcBef>
          <a:spcPct val="0"/>
        </a:spcBef>
        <a:spcAft>
          <a:spcPct val="0"/>
        </a:spcAft>
        <a:defRPr sz="4499" b="1" cap="none" baseline="0">
          <a:solidFill>
            <a:schemeClr val="tx1"/>
          </a:solidFill>
          <a:latin typeface="+mj-lt"/>
          <a:ea typeface="+mj-ea"/>
          <a:cs typeface="+mj-cs"/>
        </a:defRPr>
      </a:lvl1pPr>
      <a:lvl2pPr algn="l" rtl="0" eaLnBrk="1" fontAlgn="base" hangingPunct="1">
        <a:lnSpc>
          <a:spcPct val="83000"/>
        </a:lnSpc>
        <a:spcBef>
          <a:spcPct val="0"/>
        </a:spcBef>
        <a:spcAft>
          <a:spcPct val="0"/>
        </a:spcAft>
        <a:defRPr sz="3999">
          <a:solidFill>
            <a:schemeClr val="bg2"/>
          </a:solidFill>
          <a:latin typeface="AU Passata" pitchFamily="34" charset="0"/>
        </a:defRPr>
      </a:lvl2pPr>
      <a:lvl3pPr algn="l" rtl="0" eaLnBrk="1" fontAlgn="base" hangingPunct="1">
        <a:lnSpc>
          <a:spcPct val="83000"/>
        </a:lnSpc>
        <a:spcBef>
          <a:spcPct val="0"/>
        </a:spcBef>
        <a:spcAft>
          <a:spcPct val="0"/>
        </a:spcAft>
        <a:defRPr sz="3999">
          <a:solidFill>
            <a:schemeClr val="bg2"/>
          </a:solidFill>
          <a:latin typeface="AU Passata" pitchFamily="34" charset="0"/>
        </a:defRPr>
      </a:lvl3pPr>
      <a:lvl4pPr algn="l" rtl="0" eaLnBrk="1" fontAlgn="base" hangingPunct="1">
        <a:lnSpc>
          <a:spcPct val="83000"/>
        </a:lnSpc>
        <a:spcBef>
          <a:spcPct val="0"/>
        </a:spcBef>
        <a:spcAft>
          <a:spcPct val="0"/>
        </a:spcAft>
        <a:defRPr sz="3999">
          <a:solidFill>
            <a:schemeClr val="bg2"/>
          </a:solidFill>
          <a:latin typeface="AU Passata" pitchFamily="34" charset="0"/>
        </a:defRPr>
      </a:lvl4pPr>
      <a:lvl5pPr algn="l" rtl="0" eaLnBrk="1" fontAlgn="base" hangingPunct="1">
        <a:lnSpc>
          <a:spcPct val="83000"/>
        </a:lnSpc>
        <a:spcBef>
          <a:spcPct val="0"/>
        </a:spcBef>
        <a:spcAft>
          <a:spcPct val="0"/>
        </a:spcAft>
        <a:defRPr sz="3999">
          <a:solidFill>
            <a:schemeClr val="bg2"/>
          </a:solidFill>
          <a:latin typeface="AU Passata" pitchFamily="34" charset="0"/>
        </a:defRPr>
      </a:lvl5pPr>
      <a:lvl6pPr marL="457063" algn="l" rtl="0" eaLnBrk="1" fontAlgn="base" hangingPunct="1">
        <a:lnSpc>
          <a:spcPct val="83000"/>
        </a:lnSpc>
        <a:spcBef>
          <a:spcPct val="0"/>
        </a:spcBef>
        <a:spcAft>
          <a:spcPct val="0"/>
        </a:spcAft>
        <a:defRPr sz="3999">
          <a:solidFill>
            <a:schemeClr val="bg2"/>
          </a:solidFill>
          <a:latin typeface="AU Passata" pitchFamily="34" charset="0"/>
        </a:defRPr>
      </a:lvl6pPr>
      <a:lvl7pPr marL="914126" algn="l" rtl="0" eaLnBrk="1" fontAlgn="base" hangingPunct="1">
        <a:lnSpc>
          <a:spcPct val="83000"/>
        </a:lnSpc>
        <a:spcBef>
          <a:spcPct val="0"/>
        </a:spcBef>
        <a:spcAft>
          <a:spcPct val="0"/>
        </a:spcAft>
        <a:defRPr sz="3999">
          <a:solidFill>
            <a:schemeClr val="bg2"/>
          </a:solidFill>
          <a:latin typeface="AU Passata" pitchFamily="34" charset="0"/>
        </a:defRPr>
      </a:lvl7pPr>
      <a:lvl8pPr marL="1371189" algn="l" rtl="0" eaLnBrk="1" fontAlgn="base" hangingPunct="1">
        <a:lnSpc>
          <a:spcPct val="83000"/>
        </a:lnSpc>
        <a:spcBef>
          <a:spcPct val="0"/>
        </a:spcBef>
        <a:spcAft>
          <a:spcPct val="0"/>
        </a:spcAft>
        <a:defRPr sz="3999">
          <a:solidFill>
            <a:schemeClr val="bg2"/>
          </a:solidFill>
          <a:latin typeface="AU Passata" pitchFamily="34" charset="0"/>
        </a:defRPr>
      </a:lvl8pPr>
      <a:lvl9pPr marL="1828251" algn="l" rtl="0" eaLnBrk="1" fontAlgn="base" hangingPunct="1">
        <a:lnSpc>
          <a:spcPct val="83000"/>
        </a:lnSpc>
        <a:spcBef>
          <a:spcPct val="0"/>
        </a:spcBef>
        <a:spcAft>
          <a:spcPct val="0"/>
        </a:spcAft>
        <a:defRPr sz="3999">
          <a:solidFill>
            <a:schemeClr val="bg2"/>
          </a:solidFill>
          <a:latin typeface="AU Passata" pitchFamily="34" charset="0"/>
        </a:defRPr>
      </a:lvl9pPr>
    </p:titleStyle>
    <p:bodyStyle>
      <a:lvl1pPr marL="0" indent="0" algn="l" rtl="0" eaLnBrk="1" fontAlgn="base" hangingPunct="1">
        <a:lnSpc>
          <a:spcPct val="90000"/>
        </a:lnSpc>
        <a:spcBef>
          <a:spcPts val="600"/>
        </a:spcBef>
        <a:spcAft>
          <a:spcPct val="0"/>
        </a:spcAft>
        <a:buClr>
          <a:schemeClr val="tx1"/>
        </a:buClr>
        <a:buSzPct val="100000"/>
        <a:buFont typeface="Calibri" panose="020F0502020204030204" pitchFamily="34" charset="0"/>
        <a:buChar char="​"/>
        <a:defRPr sz="1999" b="0">
          <a:solidFill>
            <a:schemeClr val="tx1"/>
          </a:solidFill>
          <a:latin typeface="+mn-lt"/>
          <a:ea typeface="+mn-ea"/>
          <a:cs typeface="+mn-cs"/>
        </a:defRPr>
      </a:lvl1pPr>
      <a:lvl2pPr marL="431870"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2pPr>
      <a:lvl3pPr marL="755773"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3pPr>
      <a:lvl4pPr marL="1151654"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4pPr>
      <a:lvl5pPr marL="1511546"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5pPr>
      <a:lvl6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6pPr>
      <a:lvl7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7pPr>
      <a:lvl8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8pPr>
      <a:lvl9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210">
          <p15:clr>
            <a:srgbClr val="A4A3A4"/>
          </p15:clr>
        </p15:guide>
        <p15:guide id="10" pos="618">
          <p15:clr>
            <a:srgbClr val="000000"/>
          </p15:clr>
        </p15:guide>
        <p15:guide id="11" orient="horz" pos="199">
          <p15:clr>
            <a:srgbClr val="A4A3A4"/>
          </p15:clr>
        </p15:guide>
        <p15:guide id="12" pos="3748">
          <p15:clr>
            <a:srgbClr val="000000"/>
          </p15:clr>
        </p15:guide>
        <p15:guide id="13" pos="3930">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2.sv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emf"/><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emf"/><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emf"/><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medarbejdere.au.dk/fileadmin/www.medarbejdere.au.dk/hr/Ledelse/Sample_process_plan_%E2%80%93_template.docx"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medarbejdere.au.dk/fileadmin/www.medarbejdere.au.dk/hr/Ledelse/Stakeholder_analysis_-_template.xlsx"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emf"/><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emf"/><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73F48-63D1-1468-D26E-AFDC89D1D7BE}"/>
            </a:ext>
          </a:extLst>
        </p:cNvPr>
        <p:cNvGrpSpPr/>
        <p:nvPr/>
      </p:nvGrpSpPr>
      <p:grpSpPr>
        <a:xfrm>
          <a:off x="0" y="0"/>
          <a:ext cx="0" cy="0"/>
          <a:chOff x="0" y="0"/>
          <a:chExt cx="0" cy="0"/>
        </a:xfrm>
      </p:grpSpPr>
      <p:pic>
        <p:nvPicPr>
          <p:cNvPr id="3" name="Billede 2" descr="Et billede, der indeholder udendørs, græs, træ, plæne&#10;&#10;AI-genereret indhold kan være ukorrekt.">
            <a:extLst>
              <a:ext uri="{FF2B5EF4-FFF2-40B4-BE49-F238E27FC236}">
                <a16:creationId xmlns:a16="http://schemas.microsoft.com/office/drawing/2014/main" id="{EFDB058F-7F4F-1AB0-329F-24FA0C1389CD}"/>
              </a:ext>
            </a:extLst>
          </p:cNvPr>
          <p:cNvPicPr>
            <a:picLocks noChangeAspect="1"/>
          </p:cNvPicPr>
          <p:nvPr/>
        </p:nvPicPr>
        <p:blipFill>
          <a:blip r:embed="rId3" cstate="print">
            <a:extLst>
              <a:ext uri="{28A0092B-C50C-407E-A947-70E740481C1C}">
                <a14:useLocalDpi xmlns:a14="http://schemas.microsoft.com/office/drawing/2010/main" val="0"/>
              </a:ext>
            </a:extLst>
          </a:blip>
          <a:srcRect l="1480" t="13426" b="3436"/>
          <a:stretch>
            <a:fillRect/>
          </a:stretch>
        </p:blipFill>
        <p:spPr>
          <a:xfrm>
            <a:off x="-7974" y="4919"/>
            <a:ext cx="12190412" cy="6858000"/>
          </a:xfrm>
          <a:prstGeom prst="rect">
            <a:avLst/>
          </a:prstGeom>
        </p:spPr>
      </p:pic>
      <p:sp>
        <p:nvSpPr>
          <p:cNvPr id="2" name="Rektangel 1">
            <a:extLst>
              <a:ext uri="{FF2B5EF4-FFF2-40B4-BE49-F238E27FC236}">
                <a16:creationId xmlns:a16="http://schemas.microsoft.com/office/drawing/2014/main" id="{502CEEE7-4CCD-9EF4-0658-6D63F5FEFF0F}"/>
              </a:ext>
            </a:extLst>
          </p:cNvPr>
          <p:cNvSpPr/>
          <p:nvPr/>
        </p:nvSpPr>
        <p:spPr bwMode="auto">
          <a:xfrm>
            <a:off x="-7974" y="-1"/>
            <a:ext cx="12190411" cy="6862919"/>
          </a:xfrm>
          <a:prstGeom prst="rect">
            <a:avLst/>
          </a:prstGeom>
          <a:gradFill flip="none" rotWithShape="1">
            <a:gsLst>
              <a:gs pos="0">
                <a:srgbClr val="694156"/>
              </a:gs>
              <a:gs pos="25000">
                <a:srgbClr val="2B3158">
                  <a:alpha val="91000"/>
                </a:srgbClr>
              </a:gs>
              <a:gs pos="75000">
                <a:srgbClr val="132C4B">
                  <a:alpha val="20000"/>
                </a:srgbClr>
              </a:gs>
              <a:gs pos="58000">
                <a:srgbClr val="102A49">
                  <a:alpha val="45000"/>
                </a:srgbClr>
              </a:gs>
              <a:gs pos="99000">
                <a:srgbClr val="102A49">
                  <a:alpha val="0"/>
                </a:srgbClr>
              </a:gs>
            </a:gsLst>
            <a:lin ang="0" scaled="1"/>
            <a:tileRect/>
          </a:gra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7" name="object 181">
            <a:extLst>
              <a:ext uri="{FF2B5EF4-FFF2-40B4-BE49-F238E27FC236}">
                <a16:creationId xmlns:a16="http://schemas.microsoft.com/office/drawing/2014/main" id="{A566FECC-909C-2406-3D6A-7C77DD3A9569}"/>
              </a:ext>
            </a:extLst>
          </p:cNvPr>
          <p:cNvSpPr txBox="1"/>
          <p:nvPr/>
        </p:nvSpPr>
        <p:spPr>
          <a:xfrm>
            <a:off x="332710" y="2654708"/>
            <a:ext cx="7622570" cy="1582495"/>
          </a:xfrm>
          <a:prstGeom prst="roundRect">
            <a:avLst/>
          </a:prstGeom>
          <a:noFill/>
        </p:spPr>
        <p:txBody>
          <a:bodyPr vert="horz" wrap="square" lIns="179953" tIns="15236" rIns="179953" bIns="143963" rtlCol="0" anchor="t">
            <a:spAutoFit/>
          </a:bodyPr>
          <a:lstStyle/>
          <a:p>
            <a:pPr marL="12065" marR="0" lvl="0" indent="0" algn="l" defTabSz="914126" rtl="0" eaLnBrk="1" fontAlgn="base" latinLnBrk="0" hangingPunct="1">
              <a:lnSpc>
                <a:spcPts val="4959"/>
              </a:lnSpc>
              <a:spcBef>
                <a:spcPts val="120"/>
              </a:spcBef>
              <a:spcAft>
                <a:spcPct val="0"/>
              </a:spcAft>
              <a:buClrTx/>
              <a:buSzTx/>
              <a:buFont typeface="AU Passata" pitchFamily="34" charset="0"/>
              <a:buNone/>
              <a:tabLst/>
              <a:defRPr/>
            </a:pPr>
            <a:r>
              <a:rPr lang="en-gb" sz="3600" b="1" i="0" u="none" strike="noStrike" kern="1200" cap="none" spc="0" normalizeH="0" noProof="0" dirty="0">
                <a:ln>
                  <a:noFill/>
                </a:ln>
                <a:solidFill>
                  <a:srgbClr val="FFFFFF"/>
                </a:solidFill>
                <a:effectLst/>
                <a:uLnTx/>
                <a:uFillTx/>
                <a:latin typeface="AU Passata Light"/>
                <a:ea typeface="+mn-ea"/>
                <a:cs typeface="+mn-cs"/>
              </a:rPr>
              <a:t>Toolbox for strategy work at AU </a:t>
            </a:r>
            <a:endParaRPr kumimoji="0" lang="da-DK" sz="4799" b="0" i="0" u="none" strike="noStrike" kern="1200" cap="none" spc="0" normalizeH="0" baseline="0" noProof="0" dirty="0">
              <a:ln>
                <a:noFill/>
              </a:ln>
              <a:solidFill>
                <a:srgbClr val="000000"/>
              </a:solidFill>
              <a:effectLst/>
              <a:uLnTx/>
              <a:uFillTx/>
              <a:latin typeface="AU Passata Light"/>
              <a:ea typeface="+mn-ea"/>
              <a:cs typeface="+mn-cs"/>
            </a:endParaRPr>
          </a:p>
          <a:p>
            <a:pPr marL="12065" marR="0" lvl="0" indent="0" algn="l" defTabSz="914126" rtl="0" eaLnBrk="1" fontAlgn="base" latinLnBrk="0" hangingPunct="1">
              <a:lnSpc>
                <a:spcPct val="100000"/>
              </a:lnSpc>
              <a:spcBef>
                <a:spcPts val="120"/>
              </a:spcBef>
              <a:spcAft>
                <a:spcPct val="0"/>
              </a:spcAft>
              <a:buClrTx/>
              <a:buSzTx/>
              <a:buFont typeface="AU Passata" pitchFamily="34" charset="0"/>
              <a:buNone/>
              <a:tabLst/>
              <a:defRPr/>
            </a:pPr>
            <a:r>
              <a:rPr lang="en-gb" sz="2000" b="0" i="0" u="none" strike="noStrike" kern="1200" cap="none" spc="0" normalizeH="0" noProof="0" dirty="0">
                <a:ln>
                  <a:noFill/>
                </a:ln>
                <a:solidFill>
                  <a:srgbClr val="FFFFFF"/>
                </a:solidFill>
                <a:effectLst/>
                <a:uLnTx/>
                <a:uFillTx/>
                <a:latin typeface="AU Passata Light"/>
                <a:ea typeface="+mn-ea"/>
                <a:cs typeface="+mn-cs"/>
              </a:rPr>
              <a:t>Practical tools managers can use in different contexts in connection with strategy work at the local level. </a:t>
            </a:r>
            <a:endParaRPr kumimoji="0" lang="da-DK" sz="2400" b="0" i="0" u="none" strike="noStrike" kern="1200" cap="none" spc="0" normalizeH="0" baseline="0" noProof="0" dirty="0">
              <a:ln>
                <a:noFill/>
              </a:ln>
              <a:solidFill>
                <a:srgbClr val="FFFFFF"/>
              </a:solidFill>
              <a:effectLst/>
              <a:highlight>
                <a:srgbClr val="FFFF00"/>
              </a:highlight>
              <a:uLnTx/>
              <a:uFillTx/>
              <a:latin typeface="AU Passata Light"/>
              <a:ea typeface="+mn-ea"/>
              <a:cs typeface="+mn-cs"/>
            </a:endParaRPr>
          </a:p>
        </p:txBody>
      </p:sp>
      <p:sp>
        <p:nvSpPr>
          <p:cNvPr id="4" name="Pladsholder til dato 3">
            <a:extLst>
              <a:ext uri="{FF2B5EF4-FFF2-40B4-BE49-F238E27FC236}">
                <a16:creationId xmlns:a16="http://schemas.microsoft.com/office/drawing/2014/main" id="{09EE4361-7C0B-E961-10FD-228A07AB8735}"/>
              </a:ext>
            </a:extLst>
          </p:cNvPr>
          <p:cNvSpPr>
            <a:spLocks noGrp="1"/>
          </p:cNvSpPr>
          <p:nvPr>
            <p:ph type="dt" sz="half" idx="10"/>
          </p:nvPr>
        </p:nvSpPr>
        <p:spPr/>
        <p:txBody>
          <a:bodyPr rtlCol="0"/>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02-05-2025</a:t>
            </a:r>
          </a:p>
        </p:txBody>
      </p:sp>
      <p:sp>
        <p:nvSpPr>
          <p:cNvPr id="5" name="Pladsholder til slidenummer 4">
            <a:extLst>
              <a:ext uri="{FF2B5EF4-FFF2-40B4-BE49-F238E27FC236}">
                <a16:creationId xmlns:a16="http://schemas.microsoft.com/office/drawing/2014/main" id="{BE9A1A12-8425-6C50-0750-F20C549D4F9C}"/>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FFFFFF"/>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a:t>
            </a:fld>
            <a:endParaRPr kumimoji="0" lang="da-DK" sz="700" b="0" i="0" u="none" strike="noStrike" kern="1200" cap="none" spc="40" normalizeH="0" baseline="0" noProof="0">
              <a:ln>
                <a:noFill/>
              </a:ln>
              <a:solidFill>
                <a:srgbClr val="FFFFFF"/>
              </a:solidFill>
              <a:effectLst/>
              <a:uLnTx/>
              <a:uFillTx/>
              <a:latin typeface="AU Passata"/>
              <a:ea typeface="+mn-ea"/>
              <a:cs typeface="+mn-cs"/>
            </a:endParaRPr>
          </a:p>
        </p:txBody>
      </p:sp>
    </p:spTree>
    <p:extLst>
      <p:ext uri="{BB962C8B-B14F-4D97-AF65-F5344CB8AC3E}">
        <p14:creationId xmlns:p14="http://schemas.microsoft.com/office/powerpoint/2010/main" val="338332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6EA4B-A8BC-535B-5959-FEC8DBD4C882}"/>
            </a:ext>
          </a:extLst>
        </p:cNvPr>
        <p:cNvGrpSpPr/>
        <p:nvPr/>
      </p:nvGrpSpPr>
      <p:grpSpPr>
        <a:xfrm>
          <a:off x="0" y="0"/>
          <a:ext cx="0" cy="0"/>
          <a:chOff x="0" y="0"/>
          <a:chExt cx="0" cy="0"/>
        </a:xfrm>
      </p:grpSpPr>
      <p:sp>
        <p:nvSpPr>
          <p:cNvPr id="28" name="Rektangel: afrundede hjørner 27">
            <a:extLst>
              <a:ext uri="{FF2B5EF4-FFF2-40B4-BE49-F238E27FC236}">
                <a16:creationId xmlns:a16="http://schemas.microsoft.com/office/drawing/2014/main" id="{B0B14017-00D7-A383-AD8E-88F1E0497D02}"/>
              </a:ext>
            </a:extLst>
          </p:cNvPr>
          <p:cNvSpPr/>
          <p:nvPr/>
        </p:nvSpPr>
        <p:spPr bwMode="auto">
          <a:xfrm>
            <a:off x="5986073" y="4292617"/>
            <a:ext cx="5685358" cy="2236638"/>
          </a:xfrm>
          <a:prstGeom prst="roundRect">
            <a:avLst>
              <a:gd name="adj" fmla="val 10962"/>
            </a:avLst>
          </a:prstGeom>
          <a:noFill/>
          <a:ln w="1778" cap="flat" cmpd="sng" algn="ctr">
            <a:solidFill>
              <a:srgbClr val="CDCDC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4" name="Pladsholder til dato 3">
            <a:extLst>
              <a:ext uri="{FF2B5EF4-FFF2-40B4-BE49-F238E27FC236}">
                <a16:creationId xmlns:a16="http://schemas.microsoft.com/office/drawing/2014/main" id="{D8522F70-C08A-E721-25B8-31574F315760}"/>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31378A72-F165-A48E-CC80-FE66934C761F}"/>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0" i="0" u="none" strike="noStrike" kern="0" cap="none" spc="-50" normalizeH="0" noProof="0">
                <a:ln>
                  <a:noFill/>
                </a:ln>
                <a:solidFill>
                  <a:srgbClr val="A64443"/>
                </a:solidFill>
                <a:effectLst/>
                <a:uLnTx/>
                <a:uFillTx/>
                <a:latin typeface="AU Passata Light"/>
                <a:ea typeface="+mj-ea"/>
                <a:cs typeface="+mj-cs"/>
              </a:rPr>
              <a:t>Strategic intent in practice </a:t>
            </a:r>
          </a:p>
        </p:txBody>
      </p:sp>
      <p:sp>
        <p:nvSpPr>
          <p:cNvPr id="13" name="Tekstfelt 12">
            <a:extLst>
              <a:ext uri="{FF2B5EF4-FFF2-40B4-BE49-F238E27FC236}">
                <a16:creationId xmlns:a16="http://schemas.microsoft.com/office/drawing/2014/main" id="{333DDC17-F892-241A-52B0-E421B90FAB4F}"/>
              </a:ext>
            </a:extLst>
          </p:cNvPr>
          <p:cNvSpPr txBox="1"/>
          <p:nvPr/>
        </p:nvSpPr>
        <p:spPr>
          <a:xfrm>
            <a:off x="505740" y="1596557"/>
            <a:ext cx="5171025" cy="3816429"/>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pitchFamily="34" charset="0"/>
                <a:ea typeface="+mn-ea"/>
                <a:cs typeface="+mn-cs"/>
              </a:rPr>
              <a:t>Objective:</a:t>
            </a:r>
            <a:b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br>
            <a:r>
              <a:rPr lang="en-gb" sz="1300" b="0" i="0" u="none" strike="noStrike" kern="1200" cap="none" spc="0" normalizeH="0" noProof="0">
                <a:ln>
                  <a:noFill/>
                </a:ln>
                <a:solidFill>
                  <a:srgbClr val="000000"/>
                </a:solidFill>
                <a:effectLst/>
                <a:uLnTx/>
                <a:uFillTx/>
                <a:latin typeface="AU Passata" pitchFamily="34" charset="0"/>
                <a:ea typeface="+mn-ea"/>
                <a:cs typeface="+mn-cs"/>
              </a:rPr>
              <a:t>To chart a shared course and formulate a vision for the future for the unit/group, based on the shared situation awareness.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pitchFamily="34" charset="0"/>
                <a:ea typeface="+mn-ea"/>
                <a:cs typeface="+mn-cs"/>
              </a:rPr>
              <a:t>Questions to help you develop a strategic intent: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1"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pitchFamily="34" charset="0"/>
                <a:ea typeface="+mn-ea"/>
                <a:cs typeface="+mn-cs"/>
              </a:rPr>
              <a:t>1. Describe your strategic intent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Based on who/what the focus of the strategy is, write down what you want to achieve – what is your vision for your desirable future scenario?</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pitchFamily="34" charset="0"/>
                <a:ea typeface="+mn-ea"/>
                <a:cs typeface="+mn-cs"/>
              </a:rPr>
              <a:t>2. Articulate the difference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What difference will achieving the strategic intent you’ve just formulated make – and for whom?</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pitchFamily="34" charset="0"/>
                <a:ea typeface="+mn-ea"/>
                <a:cs typeface="+mn-cs"/>
              </a:rPr>
              <a:t>3. Identify signs of success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How can you see that you’re moving in the right direction?</a:t>
            </a:r>
            <a:b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br>
            <a:r>
              <a:rPr lang="en-gb" sz="1300" b="0" i="0" u="none" strike="noStrike" kern="1200" cap="none" spc="0" normalizeH="0" noProof="0">
                <a:ln>
                  <a:noFill/>
                </a:ln>
                <a:solidFill>
                  <a:srgbClr val="000000"/>
                </a:solidFill>
                <a:effectLst/>
                <a:uLnTx/>
                <a:uFillTx/>
                <a:latin typeface="AU Passata" pitchFamily="34" charset="0"/>
                <a:ea typeface="+mn-ea"/>
                <a:cs typeface="+mn-cs"/>
              </a:rPr>
              <a:t>For example changes in workflows, focus, organisation or measurable results.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94C1BEC1-460E-2CEC-6395-AD48591B9D2E}"/>
              </a:ext>
            </a:extLst>
          </p:cNvPr>
          <p:cNvSpPr txBox="1"/>
          <p:nvPr/>
        </p:nvSpPr>
        <p:spPr>
          <a:xfrm>
            <a:off x="10931389" y="34349"/>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2</a:t>
            </a:r>
          </a:p>
        </p:txBody>
      </p:sp>
      <p:sp>
        <p:nvSpPr>
          <p:cNvPr id="14" name="Freeform 4">
            <a:extLst>
              <a:ext uri="{FF2B5EF4-FFF2-40B4-BE49-F238E27FC236}">
                <a16:creationId xmlns:a16="http://schemas.microsoft.com/office/drawing/2014/main" id="{D7B5CC2C-5DD9-4A03-D5D3-AF446047B3A3}"/>
              </a:ext>
            </a:extLst>
          </p:cNvPr>
          <p:cNvSpPr>
            <a:spLocks noChangeArrowheads="1"/>
          </p:cNvSpPr>
          <p:nvPr/>
        </p:nvSpPr>
        <p:spPr bwMode="auto">
          <a:xfrm>
            <a:off x="9274667" y="294109"/>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6" name="Tekstfelt 15">
            <a:extLst>
              <a:ext uri="{FF2B5EF4-FFF2-40B4-BE49-F238E27FC236}">
                <a16:creationId xmlns:a16="http://schemas.microsoft.com/office/drawing/2014/main" id="{C9E14017-BCF3-71AF-F036-682D6C0F1F85}"/>
              </a:ext>
            </a:extLst>
          </p:cNvPr>
          <p:cNvSpPr txBox="1"/>
          <p:nvPr/>
        </p:nvSpPr>
        <p:spPr>
          <a:xfrm>
            <a:off x="5986073" y="1329422"/>
            <a:ext cx="5287986" cy="2215991"/>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pitchFamily="34" charset="0"/>
                <a:ea typeface="+mn-ea"/>
                <a:cs typeface="+mn-cs"/>
              </a:rPr>
              <a:t>Step-by-step guide for a group tasked with developing the strategic intent together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Start with the shared situation awareness and have the participants: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Reflect individually or in pairs and write ideas for strategic intent statements on post-it notes.</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Share ideas and group them thematically.</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Select the most important themes and discuss them.</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gb" sz="1300" b="0" i="0" u="none" strike="noStrike" kern="1200" cap="none" spc="0" normalizeH="0" noProof="0">
                <a:ln>
                  <a:noFill/>
                </a:ln>
                <a:solidFill>
                  <a:srgbClr val="000000"/>
                </a:solidFill>
                <a:effectLst/>
                <a:uLnTx/>
                <a:uFillTx/>
                <a:latin typeface="AU Passata" pitchFamily="34" charset="0"/>
                <a:ea typeface="+mn-ea"/>
                <a:cs typeface="+mn-cs"/>
              </a:rPr>
              <a:t>Assign responsibility for writing a first draft of the strategic intent based on the dialogue and the next step in the process.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pic>
        <p:nvPicPr>
          <p:cNvPr id="7" name="Billede 6" descr="Et billede, der indeholder sort, mørke&#10;&#10;AI-genereret indhold kan være ukorrekt.">
            <a:extLst>
              <a:ext uri="{FF2B5EF4-FFF2-40B4-BE49-F238E27FC236}">
                <a16:creationId xmlns:a16="http://schemas.microsoft.com/office/drawing/2014/main" id="{18E2A425-16C2-75BB-C340-B60F11CAF056}"/>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42561" y="409872"/>
            <a:ext cx="636225" cy="636225"/>
          </a:xfrm>
          <a:prstGeom prst="rect">
            <a:avLst/>
          </a:prstGeom>
        </p:spPr>
      </p:pic>
      <p:sp>
        <p:nvSpPr>
          <p:cNvPr id="9" name="Rounded Rectangle 5">
            <a:extLst>
              <a:ext uri="{FF2B5EF4-FFF2-40B4-BE49-F238E27FC236}">
                <a16:creationId xmlns:a16="http://schemas.microsoft.com/office/drawing/2014/main" id="{AC3E622B-59B4-0FFD-4D62-7328E6B6FC30}"/>
              </a:ext>
            </a:extLst>
          </p:cNvPr>
          <p:cNvSpPr/>
          <p:nvPr/>
        </p:nvSpPr>
        <p:spPr>
          <a:xfrm>
            <a:off x="5986073" y="3433377"/>
            <a:ext cx="5685358" cy="1478622"/>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7" name="Tekstfelt 16">
            <a:extLst>
              <a:ext uri="{FF2B5EF4-FFF2-40B4-BE49-F238E27FC236}">
                <a16:creationId xmlns:a16="http://schemas.microsoft.com/office/drawing/2014/main" id="{1299FE44-74F9-F40E-94D8-DA8C1A445EA9}"/>
              </a:ext>
            </a:extLst>
          </p:cNvPr>
          <p:cNvSpPr txBox="1"/>
          <p:nvPr/>
        </p:nvSpPr>
        <p:spPr>
          <a:xfrm>
            <a:off x="6131332" y="3504772"/>
            <a:ext cx="5414255" cy="129266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a:ea typeface="+mn-ea"/>
                <a:cs typeface="+mn-cs"/>
              </a:rPr>
              <a:t>Helpful hints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FFFFFF"/>
                </a:solidFill>
                <a:effectLst/>
                <a:uLnTx/>
                <a:uFillTx/>
                <a:latin typeface="AU Passata" pitchFamily="34" charset="0"/>
                <a:ea typeface="+mn-ea"/>
                <a:cs typeface="+mn-cs"/>
              </a:rPr>
              <a:t>Involving more people in crafting your strategic intent increases a sense of ownership and meaning in relation to the work to follow.</a:t>
            </a:r>
            <a:b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br>
            <a:r>
              <a:rPr lang="en-gb" sz="1400" b="0" i="0" u="none" strike="noStrike" kern="1200" cap="none" spc="0" normalizeH="0" noProof="0">
                <a:ln>
                  <a:noFill/>
                </a:ln>
                <a:solidFill>
                  <a:srgbClr val="FFFFFF"/>
                </a:solidFill>
                <a:effectLst/>
                <a:uLnTx/>
                <a:uFillTx/>
                <a:latin typeface="AU Passata" pitchFamily="34" charset="0"/>
                <a:ea typeface="+mn-ea"/>
                <a:cs typeface="+mn-cs"/>
              </a:rPr>
              <a:t>A strategic intent can take many forms – from a short guiding statement to strategic benchmarks, a strategic path or a strategy house – depending on context and needs.</a:t>
            </a:r>
            <a:endParaRPr kumimoji="0" lang="en-GB" sz="1400" b="0" i="0" u="none" strike="noStrike" kern="1200" cap="none" spc="0" normalizeH="0" baseline="0" noProof="0">
              <a:ln>
                <a:noFill/>
              </a:ln>
              <a:solidFill>
                <a:srgbClr val="FFFFFF"/>
              </a:solidFill>
              <a:effectLst/>
              <a:uLnTx/>
              <a:uFillTx/>
              <a:latin typeface="AU Passata" pitchFamily="34" charset="0"/>
              <a:ea typeface="+mn-ea"/>
              <a:cs typeface="+mn-cs"/>
            </a:endParaRPr>
          </a:p>
        </p:txBody>
      </p:sp>
      <p:pic>
        <p:nvPicPr>
          <p:cNvPr id="19" name="Billede 18">
            <a:extLst>
              <a:ext uri="{FF2B5EF4-FFF2-40B4-BE49-F238E27FC236}">
                <a16:creationId xmlns:a16="http://schemas.microsoft.com/office/drawing/2014/main" id="{58689650-F149-E1DD-EE5F-AFB3ACA5A5D2}"/>
              </a:ext>
            </a:extLst>
          </p:cNvPr>
          <p:cNvPicPr>
            <a:picLocks noChangeAspect="1"/>
          </p:cNvPicPr>
          <p:nvPr/>
        </p:nvPicPr>
        <p:blipFill>
          <a:blip r:embed="rId4"/>
          <a:stretch>
            <a:fillRect/>
          </a:stretch>
        </p:blipFill>
        <p:spPr>
          <a:xfrm>
            <a:off x="10455165" y="5118880"/>
            <a:ext cx="1155166" cy="1323047"/>
          </a:xfrm>
          <a:prstGeom prst="rect">
            <a:avLst/>
          </a:prstGeom>
        </p:spPr>
      </p:pic>
      <p:pic>
        <p:nvPicPr>
          <p:cNvPr id="21" name="Picture 2" descr="Visuel workshop — Ene Gro Grafisk facilitering og visuel fokusgruppe">
            <a:extLst>
              <a:ext uri="{FF2B5EF4-FFF2-40B4-BE49-F238E27FC236}">
                <a16:creationId xmlns:a16="http://schemas.microsoft.com/office/drawing/2014/main" id="{8F8CD023-8CB1-95D8-180F-5BE37D03D1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7715" y="5189471"/>
            <a:ext cx="1702104" cy="1203057"/>
          </a:xfrm>
          <a:prstGeom prst="rect">
            <a:avLst/>
          </a:prstGeom>
          <a:noFill/>
          <a:extLst>
            <a:ext uri="{909E8E84-426E-40DD-AFC4-6F175D3DCCD1}">
              <a14:hiddenFill xmlns:a14="http://schemas.microsoft.com/office/drawing/2010/main">
                <a:solidFill>
                  <a:srgbClr val="FFFFFF"/>
                </a:solidFill>
              </a14:hiddenFill>
            </a:ext>
          </a:extLst>
        </p:spPr>
      </p:pic>
      <p:sp>
        <p:nvSpPr>
          <p:cNvPr id="22" name="Tekstfelt 21">
            <a:extLst>
              <a:ext uri="{FF2B5EF4-FFF2-40B4-BE49-F238E27FC236}">
                <a16:creationId xmlns:a16="http://schemas.microsoft.com/office/drawing/2014/main" id="{C0017D3C-82C8-09B0-4FD1-4668DDF922FB}"/>
              </a:ext>
            </a:extLst>
          </p:cNvPr>
          <p:cNvSpPr txBox="1"/>
          <p:nvPr/>
        </p:nvSpPr>
        <p:spPr>
          <a:xfrm>
            <a:off x="5948293" y="5332657"/>
            <a:ext cx="1455201" cy="877163"/>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200" b="0" i="1" u="none" strike="noStrike" kern="1200" cap="none" spc="0" normalizeH="0" noProof="0">
                <a:ln>
                  <a:noFill/>
                </a:ln>
                <a:solidFill>
                  <a:srgbClr val="000000"/>
                </a:solidFill>
                <a:effectLst/>
                <a:uLnTx/>
                <a:uFillTx/>
                <a:latin typeface="AU Passata"/>
                <a:ea typeface="+mn-ea"/>
                <a:cs typeface="+mn-cs"/>
              </a:rPr>
              <a:t>“We make knowledge useful – for students, researchers and society”</a:t>
            </a:r>
          </a:p>
        </p:txBody>
      </p:sp>
      <p:pic>
        <p:nvPicPr>
          <p:cNvPr id="23" name="Grafik 22" descr="Præsentation med tjekliste kontur">
            <a:extLst>
              <a:ext uri="{FF2B5EF4-FFF2-40B4-BE49-F238E27FC236}">
                <a16:creationId xmlns:a16="http://schemas.microsoft.com/office/drawing/2014/main" id="{439C3A24-022B-D1DC-AA1C-67F0C29C5FE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45746" y="5258775"/>
            <a:ext cx="837456" cy="837456"/>
          </a:xfrm>
          <a:prstGeom prst="rect">
            <a:avLst/>
          </a:prstGeom>
        </p:spPr>
      </p:pic>
      <p:pic>
        <p:nvPicPr>
          <p:cNvPr id="24" name="Grafik 23" descr="Ambition kontur">
            <a:extLst>
              <a:ext uri="{FF2B5EF4-FFF2-40B4-BE49-F238E27FC236}">
                <a16:creationId xmlns:a16="http://schemas.microsoft.com/office/drawing/2014/main" id="{3E91AB94-6E94-3802-B0D4-5D4B0EDE925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27018" y="5447053"/>
            <a:ext cx="837456" cy="837456"/>
          </a:xfrm>
          <a:prstGeom prst="rect">
            <a:avLst/>
          </a:prstGeom>
        </p:spPr>
      </p:pic>
      <p:sp>
        <p:nvSpPr>
          <p:cNvPr id="25" name="Tekstfelt 24">
            <a:extLst>
              <a:ext uri="{FF2B5EF4-FFF2-40B4-BE49-F238E27FC236}">
                <a16:creationId xmlns:a16="http://schemas.microsoft.com/office/drawing/2014/main" id="{AF0FAC67-8159-1392-F3F7-342C7A61AA45}"/>
              </a:ext>
            </a:extLst>
          </p:cNvPr>
          <p:cNvSpPr txBox="1"/>
          <p:nvPr/>
        </p:nvSpPr>
        <p:spPr>
          <a:xfrm>
            <a:off x="7563571" y="4944607"/>
            <a:ext cx="1155166" cy="350865"/>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200" b="1" i="0" u="none" strike="noStrike" kern="1200" cap="none" spc="0" normalizeH="0" noProof="0">
                <a:ln>
                  <a:noFill/>
                </a:ln>
                <a:solidFill>
                  <a:srgbClr val="000000"/>
                </a:solidFill>
                <a:effectLst/>
                <a:uLnTx/>
                <a:uFillTx/>
                <a:latin typeface="AU Passata"/>
                <a:ea typeface="+mn-ea"/>
                <a:cs typeface="+mn-cs"/>
              </a:rPr>
              <a:t>Strategic </a:t>
            </a:r>
            <a:br>
              <a:rPr kumimoji="0" lang="da-DK" sz="1200" b="1" i="0" u="none" strike="noStrike" kern="1200" cap="none" spc="0" normalizeH="0" baseline="0" noProof="0">
                <a:ln>
                  <a:noFill/>
                </a:ln>
                <a:solidFill>
                  <a:srgbClr val="000000"/>
                </a:solidFill>
                <a:effectLst/>
                <a:uLnTx/>
                <a:uFillTx/>
                <a:latin typeface="AU Passata"/>
                <a:ea typeface="+mn-ea"/>
                <a:cs typeface="+mn-cs"/>
              </a:rPr>
            </a:br>
            <a:r>
              <a:rPr lang="en-gb" sz="1200" b="1" i="0" u="none" strike="noStrike" kern="1200" cap="none" spc="0" normalizeH="0" noProof="0">
                <a:ln>
                  <a:noFill/>
                </a:ln>
                <a:solidFill>
                  <a:srgbClr val="000000"/>
                </a:solidFill>
                <a:effectLst/>
                <a:uLnTx/>
                <a:uFillTx/>
                <a:latin typeface="AU Passata"/>
                <a:ea typeface="+mn-ea"/>
                <a:cs typeface="+mn-cs"/>
              </a:rPr>
              <a:t>Benchmark</a:t>
            </a:r>
          </a:p>
        </p:txBody>
      </p:sp>
      <p:sp>
        <p:nvSpPr>
          <p:cNvPr id="29" name="Tekstfelt 28">
            <a:extLst>
              <a:ext uri="{FF2B5EF4-FFF2-40B4-BE49-F238E27FC236}">
                <a16:creationId xmlns:a16="http://schemas.microsoft.com/office/drawing/2014/main" id="{D07A6A03-3DE6-308A-CDDC-79258CFF4232}"/>
              </a:ext>
            </a:extLst>
          </p:cNvPr>
          <p:cNvSpPr txBox="1"/>
          <p:nvPr/>
        </p:nvSpPr>
        <p:spPr>
          <a:xfrm>
            <a:off x="6032006" y="4944607"/>
            <a:ext cx="1271691" cy="350865"/>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200" b="1" i="0" u="none" strike="noStrike" kern="1200" cap="none" spc="0" normalizeH="0" noProof="0">
                <a:ln>
                  <a:noFill/>
                </a:ln>
                <a:solidFill>
                  <a:srgbClr val="000000"/>
                </a:solidFill>
                <a:effectLst/>
                <a:uLnTx/>
                <a:uFillTx/>
                <a:latin typeface="AU Passata"/>
                <a:ea typeface="+mn-ea"/>
                <a:cs typeface="+mn-cs"/>
              </a:rPr>
              <a:t>Guiding statement</a:t>
            </a:r>
          </a:p>
        </p:txBody>
      </p:sp>
      <p:sp>
        <p:nvSpPr>
          <p:cNvPr id="30" name="Tekstfelt 29">
            <a:extLst>
              <a:ext uri="{FF2B5EF4-FFF2-40B4-BE49-F238E27FC236}">
                <a16:creationId xmlns:a16="http://schemas.microsoft.com/office/drawing/2014/main" id="{21456AAD-FC22-6437-F6A4-4A04D92A631A}"/>
              </a:ext>
            </a:extLst>
          </p:cNvPr>
          <p:cNvSpPr txBox="1"/>
          <p:nvPr/>
        </p:nvSpPr>
        <p:spPr>
          <a:xfrm>
            <a:off x="8803878" y="4944607"/>
            <a:ext cx="1155166" cy="175433"/>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200" b="1" i="0" u="none" strike="noStrike" kern="1200" cap="none" spc="0" normalizeH="0" noProof="0">
                <a:ln>
                  <a:noFill/>
                </a:ln>
                <a:solidFill>
                  <a:srgbClr val="000000"/>
                </a:solidFill>
                <a:effectLst/>
                <a:uLnTx/>
                <a:uFillTx/>
                <a:latin typeface="AU Passata"/>
                <a:ea typeface="+mn-ea"/>
                <a:cs typeface="+mn-cs"/>
              </a:rPr>
              <a:t>Strategic path</a:t>
            </a:r>
          </a:p>
        </p:txBody>
      </p:sp>
      <p:sp>
        <p:nvSpPr>
          <p:cNvPr id="31" name="Tekstfelt 30">
            <a:extLst>
              <a:ext uri="{FF2B5EF4-FFF2-40B4-BE49-F238E27FC236}">
                <a16:creationId xmlns:a16="http://schemas.microsoft.com/office/drawing/2014/main" id="{8BE3EEAE-F566-DFCC-486D-21227FB5FDFF}"/>
              </a:ext>
            </a:extLst>
          </p:cNvPr>
          <p:cNvSpPr txBox="1"/>
          <p:nvPr/>
        </p:nvSpPr>
        <p:spPr>
          <a:xfrm>
            <a:off x="10455165" y="4944607"/>
            <a:ext cx="1155166" cy="175433"/>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200" b="1" i="0" u="none" strike="noStrike" kern="1200" cap="none" spc="0" normalizeH="0" noProof="0">
                <a:ln>
                  <a:noFill/>
                </a:ln>
                <a:solidFill>
                  <a:srgbClr val="000000"/>
                </a:solidFill>
                <a:effectLst/>
                <a:uLnTx/>
                <a:uFillTx/>
                <a:latin typeface="AU Passata"/>
                <a:ea typeface="+mn-ea"/>
                <a:cs typeface="+mn-cs"/>
              </a:rPr>
              <a:t>Strategy house</a:t>
            </a:r>
          </a:p>
        </p:txBody>
      </p:sp>
      <p:sp>
        <p:nvSpPr>
          <p:cNvPr id="34" name="Tekstfelt 33">
            <a:extLst>
              <a:ext uri="{FF2B5EF4-FFF2-40B4-BE49-F238E27FC236}">
                <a16:creationId xmlns:a16="http://schemas.microsoft.com/office/drawing/2014/main" id="{02038533-FB88-2E6C-89B9-F90DA477C2AF}"/>
              </a:ext>
            </a:extLst>
          </p:cNvPr>
          <p:cNvSpPr txBox="1"/>
          <p:nvPr/>
        </p:nvSpPr>
        <p:spPr>
          <a:xfrm>
            <a:off x="10329805" y="392530"/>
            <a:ext cx="1527018"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pitchFamily="34" charset="0"/>
                <a:ea typeface="+mn-ea"/>
                <a:cs typeface="+mn-cs"/>
              </a:rPr>
              <a:t>Formulate a strategic intent</a:t>
            </a:r>
          </a:p>
        </p:txBody>
      </p:sp>
      <p:sp>
        <p:nvSpPr>
          <p:cNvPr id="2" name="Pladsholder til slidenummer 1">
            <a:extLst>
              <a:ext uri="{FF2B5EF4-FFF2-40B4-BE49-F238E27FC236}">
                <a16:creationId xmlns:a16="http://schemas.microsoft.com/office/drawing/2014/main" id="{C04D205C-105E-9EC5-C430-A7FA36DDC570}"/>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10</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002257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133845FB-83A2-7334-C571-AA64E731A237}"/>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5A5035B-0FF0-800A-32C6-FDE2E5BC8353}"/>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CC15F420-A5B6-E488-16FE-27E03AB1F303}"/>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a:ln>
                  <a:noFill/>
                </a:ln>
                <a:solidFill>
                  <a:srgbClr val="FFFFFF"/>
                </a:solidFill>
                <a:effectLst/>
                <a:uLnTx/>
                <a:uFillTx/>
                <a:latin typeface="AU Passata Light"/>
                <a:ea typeface="+mj-ea"/>
                <a:cs typeface="+mj-cs"/>
              </a:rPr>
              <a:t>Unifying movements </a:t>
            </a:r>
          </a:p>
        </p:txBody>
      </p:sp>
      <p:sp>
        <p:nvSpPr>
          <p:cNvPr id="13" name="Tekstfelt 12">
            <a:extLst>
              <a:ext uri="{FF2B5EF4-FFF2-40B4-BE49-F238E27FC236}">
                <a16:creationId xmlns:a16="http://schemas.microsoft.com/office/drawing/2014/main" id="{E9B33066-FBAB-BCA5-DCDF-95FB078CB498}"/>
              </a:ext>
            </a:extLst>
          </p:cNvPr>
          <p:cNvSpPr txBox="1"/>
          <p:nvPr/>
        </p:nvSpPr>
        <p:spPr>
          <a:xfrm>
            <a:off x="517391" y="1540519"/>
            <a:ext cx="4981619" cy="4739759"/>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Light" panose="020B0303030902030804" pitchFamily="34" charset="0"/>
                <a:ea typeface="+mn-ea"/>
                <a:cs typeface="+mn-cs"/>
              </a:rPr>
              <a:t>Definition</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a:ln>
                  <a:noFill/>
                </a:ln>
                <a:solidFill>
                  <a:srgbClr val="FFFFFF"/>
                </a:solidFill>
                <a:effectLst/>
                <a:uLnTx/>
                <a:uFillTx/>
                <a:latin typeface="AU Passata Light" panose="020B0303030902030804" pitchFamily="34" charset="0"/>
                <a:ea typeface="+mn-ea"/>
                <a:cs typeface="+mn-cs"/>
              </a:rPr>
              <a:t>A unifying movement brings together the collective forces that will move the organisation towards realising the strategic intent.</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a:ln>
                  <a:noFill/>
                </a:ln>
                <a:solidFill>
                  <a:srgbClr val="FFFFFF"/>
                </a:solidFill>
                <a:effectLst/>
                <a:uLnTx/>
                <a:uFillTx/>
                <a:latin typeface="AU Passata Light" panose="020B0303030902030804" pitchFamily="34" charset="0"/>
                <a:ea typeface="+mn-ea"/>
                <a:cs typeface="+mn-cs"/>
              </a:rPr>
              <a:t>They are identified based on the intent and describe the movements that are most important for realising it.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a:ln>
                  <a:noFill/>
                </a:ln>
                <a:solidFill>
                  <a:srgbClr val="FFFFFF"/>
                </a:solidFill>
                <a:effectLst/>
                <a:uLnTx/>
                <a:uFillTx/>
                <a:latin typeface="AU Passata Light" panose="020B0303030902030804" pitchFamily="34" charset="0"/>
                <a:ea typeface="+mn-ea"/>
                <a:cs typeface="+mn-cs"/>
              </a:rPr>
              <a:t>These movements must be felt to be meaningful and engaging – something you want to contribute to and that speaks to you.</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a:ln>
                  <a:noFill/>
                </a:ln>
                <a:solidFill>
                  <a:srgbClr val="FFFFFF"/>
                </a:solidFill>
                <a:effectLst/>
                <a:uLnTx/>
                <a:uFillTx/>
                <a:latin typeface="AU Passata Light" panose="020B0303030902030804" pitchFamily="34" charset="0"/>
                <a:ea typeface="+mn-ea"/>
                <a:cs typeface="+mn-cs"/>
              </a:rPr>
              <a:t>They can be expressed in the form of short motivational statements or themes that articulate the direction the organisation should move in and can be supplemented with goals or visions for the future that show progress towards your goal.</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Light" panose="020B0303030902030804" pitchFamily="34" charset="0"/>
                <a:ea typeface="+mn-ea"/>
                <a:cs typeface="+mn-cs"/>
              </a:rPr>
              <a:t>The goal is to: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a:ln>
                  <a:noFill/>
                </a:ln>
                <a:solidFill>
                  <a:srgbClr val="FFFFFF"/>
                </a:solidFill>
                <a:effectLst/>
                <a:uLnTx/>
                <a:uFillTx/>
                <a:latin typeface="AU Passata Light" panose="020B0303030902030804" pitchFamily="34" charset="0"/>
                <a:ea typeface="+mn-ea"/>
                <a:cs typeface="+mn-cs"/>
              </a:rPr>
              <a:t>create momentum and engagement around the strategic intent so everyone can see how their work aligns with the common goal.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10A8F742-8C7F-562C-0A6C-36A3D7CD44E1}"/>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lang="en-gb" sz="1000" b="0" i="0" u="none" strike="noStrike" kern="1200" cap="all" spc="0" normalizeH="0" noProof="1">
                <a:ln>
                  <a:noFill/>
                </a:ln>
                <a:solidFill>
                  <a:srgbClr val="FFFFFF"/>
                </a:solidFill>
                <a:effectLst/>
                <a:uLnTx/>
                <a:uFillTx/>
                <a:latin typeface="AU Passata" pitchFamily="34" charset="0"/>
                <a:ea typeface="+mn-ea"/>
                <a:cs typeface="+mn-cs"/>
              </a:rPr>
              <a:t>Aarhus
University</a:t>
            </a:r>
          </a:p>
        </p:txBody>
      </p:sp>
      <p:pic>
        <p:nvPicPr>
          <p:cNvPr id="17" name="Au logo">
            <a:extLst>
              <a:ext uri="{FF2B5EF4-FFF2-40B4-BE49-F238E27FC236}">
                <a16:creationId xmlns:a16="http://schemas.microsoft.com/office/drawing/2014/main" id="{513A3B83-4C4E-4900-9B20-BFF64AE02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382B8B59-99EB-CA93-A036-916DDA58478B}"/>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9AABCA8C-6336-1F9C-43BA-F3A3FC798A08}"/>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rtlCol="0"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5D54D044-AC30-0D8C-041D-4B33DD11B27C}"/>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3B8527C5-B95F-A407-C313-58CE8E68D557}"/>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7" name="Freeform 4">
            <a:extLst>
              <a:ext uri="{FF2B5EF4-FFF2-40B4-BE49-F238E27FC236}">
                <a16:creationId xmlns:a16="http://schemas.microsoft.com/office/drawing/2014/main" id="{6DE95F12-CCC4-25E5-00FF-5278B2020DB5}"/>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0095099D-B94D-1BF0-0F1D-AD767EC3319E}"/>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118" name="Billede 117" descr="Et billede, der indeholder sort, mørke&#10;&#10;AI-genereret indhold kan være ukorrekt.">
            <a:extLst>
              <a:ext uri="{FF2B5EF4-FFF2-40B4-BE49-F238E27FC236}">
                <a16:creationId xmlns:a16="http://schemas.microsoft.com/office/drawing/2014/main" id="{58493B59-170D-47E0-5B9C-4E09A2B3C79D}"/>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pic>
        <p:nvPicPr>
          <p:cNvPr id="119" name="Billede 118" descr="Et billede, der indeholder sort, mørke&#10;&#10;AI-genereret indhold kan være ukorrekt.">
            <a:extLst>
              <a:ext uri="{FF2B5EF4-FFF2-40B4-BE49-F238E27FC236}">
                <a16:creationId xmlns:a16="http://schemas.microsoft.com/office/drawing/2014/main" id="{326F0D05-EDFF-B262-5EC9-815AFF3913E8}"/>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268698" y="4187339"/>
            <a:ext cx="715184" cy="715184"/>
          </a:xfrm>
          <a:prstGeom prst="rect">
            <a:avLst/>
          </a:prstGeom>
        </p:spPr>
      </p:pic>
      <p:sp>
        <p:nvSpPr>
          <p:cNvPr id="7" name="Tekstfelt 6">
            <a:extLst>
              <a:ext uri="{FF2B5EF4-FFF2-40B4-BE49-F238E27FC236}">
                <a16:creationId xmlns:a16="http://schemas.microsoft.com/office/drawing/2014/main" id="{0A014001-6077-AF38-A793-65E5A4B6902F}"/>
              </a:ext>
            </a:extLst>
          </p:cNvPr>
          <p:cNvSpPr txBox="1"/>
          <p:nvPr/>
        </p:nvSpPr>
        <p:spPr>
          <a:xfrm>
            <a:off x="10342811" y="3131371"/>
            <a:ext cx="1586149"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a:ea typeface="+mn-ea"/>
                <a:cs typeface="+mn-cs"/>
              </a:rPr>
              <a:t>Craft unifying movement statements</a:t>
            </a:r>
          </a:p>
        </p:txBody>
      </p:sp>
      <p:sp>
        <p:nvSpPr>
          <p:cNvPr id="9" name="Tekstfelt 8">
            <a:extLst>
              <a:ext uri="{FF2B5EF4-FFF2-40B4-BE49-F238E27FC236}">
                <a16:creationId xmlns:a16="http://schemas.microsoft.com/office/drawing/2014/main" id="{0FD428F3-6FA3-D66F-F1F1-25CDCE8F22F2}"/>
              </a:ext>
            </a:extLst>
          </p:cNvPr>
          <p:cNvSpPr txBox="1"/>
          <p:nvPr/>
        </p:nvSpPr>
        <p:spPr>
          <a:xfrm>
            <a:off x="10971860" y="2675628"/>
            <a:ext cx="161925" cy="409343"/>
          </a:xfrm>
          <a:prstGeom prst="rect">
            <a:avLst/>
          </a:prstGeom>
          <a:solidFill>
            <a:srgbClr val="102B48"/>
          </a:solidFill>
          <a:ln>
            <a:no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3</a:t>
            </a:r>
          </a:p>
        </p:txBody>
      </p:sp>
      <p:sp>
        <p:nvSpPr>
          <p:cNvPr id="109" name="Freeform 4">
            <a:extLst>
              <a:ext uri="{FF2B5EF4-FFF2-40B4-BE49-F238E27FC236}">
                <a16:creationId xmlns:a16="http://schemas.microsoft.com/office/drawing/2014/main" id="{C533BCF8-770D-A7F9-CA39-9DAF4A8A24A4}"/>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grpSp>
        <p:nvGrpSpPr>
          <p:cNvPr id="112" name="Gruppe 111">
            <a:extLst>
              <a:ext uri="{FF2B5EF4-FFF2-40B4-BE49-F238E27FC236}">
                <a16:creationId xmlns:a16="http://schemas.microsoft.com/office/drawing/2014/main" id="{4A1823D7-0720-A9F1-BAD0-6FA432B54C03}"/>
              </a:ext>
            </a:extLst>
          </p:cNvPr>
          <p:cNvGrpSpPr/>
          <p:nvPr/>
        </p:nvGrpSpPr>
        <p:grpSpPr>
          <a:xfrm>
            <a:off x="9512202" y="3140854"/>
            <a:ext cx="732373" cy="775330"/>
            <a:chOff x="5893979" y="1530527"/>
            <a:chExt cx="799863" cy="846779"/>
          </a:xfrm>
        </p:grpSpPr>
        <p:pic>
          <p:nvPicPr>
            <p:cNvPr id="113" name="Billede 112" descr="Et billede, der indeholder sort, mørke&#10;&#10;AI-genereret indhold kan være ukorrekt.">
              <a:extLst>
                <a:ext uri="{FF2B5EF4-FFF2-40B4-BE49-F238E27FC236}">
                  <a16:creationId xmlns:a16="http://schemas.microsoft.com/office/drawing/2014/main" id="{0CE407B3-1363-1807-991D-7F16E5CC49D9}"/>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14" name="Blokbue 113">
              <a:extLst>
                <a:ext uri="{FF2B5EF4-FFF2-40B4-BE49-F238E27FC236}">
                  <a16:creationId xmlns:a16="http://schemas.microsoft.com/office/drawing/2014/main" id="{DBD1AB95-34E1-AB7F-1C56-A67F1A219D09}"/>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5" name="Gruppe 114">
              <a:extLst>
                <a:ext uri="{FF2B5EF4-FFF2-40B4-BE49-F238E27FC236}">
                  <a16:creationId xmlns:a16="http://schemas.microsoft.com/office/drawing/2014/main" id="{3849E650-1EC8-9F9C-EBA0-20F19B397D6D}"/>
                </a:ext>
              </a:extLst>
            </p:cNvPr>
            <p:cNvGrpSpPr/>
            <p:nvPr/>
          </p:nvGrpSpPr>
          <p:grpSpPr>
            <a:xfrm>
              <a:off x="5958117" y="1993098"/>
              <a:ext cx="671585" cy="384208"/>
              <a:chOff x="7749287" y="1714250"/>
              <a:chExt cx="671585" cy="384208"/>
            </a:xfrm>
          </p:grpSpPr>
          <p:pic>
            <p:nvPicPr>
              <p:cNvPr id="116" name="Billede 115" descr="Et billede, der indeholder sort, mørke&#10;&#10;AI-genereret indhold kan være ukorrekt.">
                <a:extLst>
                  <a:ext uri="{FF2B5EF4-FFF2-40B4-BE49-F238E27FC236}">
                    <a16:creationId xmlns:a16="http://schemas.microsoft.com/office/drawing/2014/main" id="{20138981-81B9-7A0C-4195-426778C2FA8A}"/>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E4E5EA"/>
              </a:solidFill>
            </p:spPr>
          </p:pic>
          <p:sp>
            <p:nvSpPr>
              <p:cNvPr id="117" name="Rektangel 116">
                <a:extLst>
                  <a:ext uri="{FF2B5EF4-FFF2-40B4-BE49-F238E27FC236}">
                    <a16:creationId xmlns:a16="http://schemas.microsoft.com/office/drawing/2014/main" id="{D2FC9858-3A31-CD6D-F90C-C1423058CA25}"/>
                  </a:ext>
                </a:extLst>
              </p:cNvPr>
              <p:cNvSpPr/>
              <p:nvPr/>
            </p:nvSpPr>
            <p:spPr bwMode="auto">
              <a:xfrm>
                <a:off x="7983538" y="1714250"/>
                <a:ext cx="193675" cy="51049"/>
              </a:xfrm>
              <a:prstGeom prst="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10" name="Freeform 4">
            <a:extLst>
              <a:ext uri="{FF2B5EF4-FFF2-40B4-BE49-F238E27FC236}">
                <a16:creationId xmlns:a16="http://schemas.microsoft.com/office/drawing/2014/main" id="{9F1399FD-D4DF-A1D8-14EC-A3FCC931BA02}"/>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 name="Billede 10" descr="Et billede, der indeholder sort, mørke&#10;&#10;AI-genereret indhold kan være ukorrekt.">
            <a:extLst>
              <a:ext uri="{FF2B5EF4-FFF2-40B4-BE49-F238E27FC236}">
                <a16:creationId xmlns:a16="http://schemas.microsoft.com/office/drawing/2014/main" id="{C02258D9-BA6E-41A9-5A18-F96D1832D957}"/>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7292748" y="2230898"/>
            <a:ext cx="636225" cy="636225"/>
          </a:xfrm>
          <a:prstGeom prst="rect">
            <a:avLst/>
          </a:prstGeom>
        </p:spPr>
      </p:pic>
      <p:sp>
        <p:nvSpPr>
          <p:cNvPr id="2" name="Pladsholder til slidenummer 1">
            <a:extLst>
              <a:ext uri="{FF2B5EF4-FFF2-40B4-BE49-F238E27FC236}">
                <a16:creationId xmlns:a16="http://schemas.microsoft.com/office/drawing/2014/main" id="{A684D0CD-AE48-54D6-06AE-E73BF3B528B4}"/>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11</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20172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E38C6-2B78-638D-60E6-2064C767B76B}"/>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3F8B707-98F0-492E-0882-D0E6F408493B}"/>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23696FFC-6AD1-BD1B-4E92-644EB46560C6}"/>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0" i="0" u="none" strike="noStrike" kern="0" cap="none" spc="-50" normalizeH="0" noProof="0">
                <a:ln>
                  <a:noFill/>
                </a:ln>
                <a:solidFill>
                  <a:srgbClr val="A64443"/>
                </a:solidFill>
                <a:effectLst/>
                <a:uLnTx/>
                <a:uFillTx/>
                <a:latin typeface="AU Passata Light"/>
                <a:ea typeface="+mj-ea"/>
                <a:cs typeface="+mj-cs"/>
              </a:rPr>
              <a:t>Unifying movements in practice </a:t>
            </a:r>
          </a:p>
        </p:txBody>
      </p:sp>
      <p:sp>
        <p:nvSpPr>
          <p:cNvPr id="13" name="Tekstfelt 12">
            <a:extLst>
              <a:ext uri="{FF2B5EF4-FFF2-40B4-BE49-F238E27FC236}">
                <a16:creationId xmlns:a16="http://schemas.microsoft.com/office/drawing/2014/main" id="{B891D478-5BEF-7968-1BFC-288901424B90}"/>
              </a:ext>
            </a:extLst>
          </p:cNvPr>
          <p:cNvSpPr txBox="1"/>
          <p:nvPr/>
        </p:nvSpPr>
        <p:spPr>
          <a:xfrm>
            <a:off x="517394" y="1485632"/>
            <a:ext cx="5169031" cy="5170646"/>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Objective:</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r>
              <a:rPr lang="en-gb" sz="1400" b="0" i="0" u="none" strike="noStrike" kern="1200" cap="none" spc="0" normalizeH="0" noProof="0">
                <a:ln>
                  <a:noFill/>
                </a:ln>
                <a:solidFill>
                  <a:srgbClr val="000000"/>
                </a:solidFill>
                <a:effectLst/>
                <a:uLnTx/>
                <a:uFillTx/>
                <a:latin typeface="AU Passata" pitchFamily="34" charset="0"/>
                <a:ea typeface="+mn-ea"/>
                <a:cs typeface="+mn-cs"/>
              </a:rPr>
              <a:t>To articulate and rank the unifying movements that can bring the organisation closer to realising the strategic intent.</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Step-by-step guide </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gb" sz="1400" b="0" i="1" u="none" strike="noStrike" kern="1200" cap="none" spc="0" normalizeH="0" noProof="0">
                <a:ln>
                  <a:noFill/>
                </a:ln>
                <a:solidFill>
                  <a:srgbClr val="000000"/>
                </a:solidFill>
                <a:effectLst/>
                <a:uLnTx/>
                <a:uFillTx/>
                <a:latin typeface="AU Passata" pitchFamily="34" charset="0"/>
                <a:ea typeface="+mn-ea"/>
                <a:cs typeface="+mn-cs"/>
              </a:rPr>
              <a:t>Base your discussion on your strategic intent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Discuss what movements will be necessary to move you closer to realising the intent. A good way to structure this is by starting with reflection, individually in pairs, writing ideas down on post-it notes.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2"/>
              <a:tabLst/>
              <a:defRPr/>
            </a:pPr>
            <a:r>
              <a:rPr lang="en-gb" sz="1400" b="0" i="1" u="none" strike="noStrike" kern="1200" cap="none" spc="0" normalizeH="0" noProof="0">
                <a:ln>
                  <a:noFill/>
                </a:ln>
                <a:solidFill>
                  <a:srgbClr val="000000"/>
                </a:solidFill>
                <a:effectLst/>
                <a:uLnTx/>
                <a:uFillTx/>
                <a:latin typeface="AU Passata" pitchFamily="34" charset="0"/>
                <a:ea typeface="+mn-ea"/>
                <a:cs typeface="+mn-cs"/>
              </a:rPr>
              <a:t>Craft motivational statements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Use short, engaging statements: ‘</a:t>
            </a:r>
            <a:r>
              <a:rPr lang="en-gb" sz="1400" b="0" i="1" u="none" strike="noStrike" kern="1200" cap="none" spc="0" normalizeH="0" noProof="0">
                <a:ln>
                  <a:noFill/>
                </a:ln>
                <a:solidFill>
                  <a:srgbClr val="000000"/>
                </a:solidFill>
                <a:effectLst/>
                <a:uLnTx/>
                <a:uFillTx/>
                <a:latin typeface="AU Passata" pitchFamily="34" charset="0"/>
                <a:ea typeface="+mn-ea"/>
                <a:cs typeface="+mn-cs"/>
              </a:rPr>
              <a:t>We have to move from ... to ...</a:t>
            </a:r>
            <a:r>
              <a:rPr lang="en-gb" sz="1400" b="0" i="0" u="none" strike="noStrike" kern="1200" cap="none" spc="0" normalizeH="0" noProof="0">
                <a:ln>
                  <a:noFill/>
                </a:ln>
                <a:solidFill>
                  <a:srgbClr val="000000"/>
                </a:solidFill>
                <a:effectLst/>
                <a:uLnTx/>
                <a:uFillTx/>
                <a:latin typeface="AU Passata" pitchFamily="34" charset="0"/>
                <a:ea typeface="+mn-ea"/>
                <a:cs typeface="+mn-cs"/>
              </a:rPr>
              <a:t>’ or </a:t>
            </a:r>
            <a:r>
              <a:rPr lang="en-gb" sz="1400" b="0" i="1" u="none" strike="noStrike" kern="1200" cap="none" spc="0" normalizeH="0" noProof="0">
                <a:ln>
                  <a:noFill/>
                </a:ln>
                <a:solidFill>
                  <a:srgbClr val="000000"/>
                </a:solidFill>
                <a:effectLst/>
                <a:uLnTx/>
                <a:uFillTx/>
                <a:latin typeface="AU Passata" pitchFamily="34" charset="0"/>
                <a:ea typeface="+mn-ea"/>
                <a:cs typeface="+mn-cs"/>
              </a:rPr>
              <a:t>‘We will...’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Select the statements that are most compelling, motivational and clearly aligned with your strategic intent.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3"/>
              <a:tabLst/>
              <a:defRPr/>
            </a:pPr>
            <a:r>
              <a:rPr lang="en-gb" sz="1400" b="0" i="1" u="none" strike="noStrike" kern="1200" cap="none" spc="0" normalizeH="0" noProof="0">
                <a:ln>
                  <a:noFill/>
                </a:ln>
                <a:solidFill>
                  <a:srgbClr val="000000"/>
                </a:solidFill>
                <a:effectLst/>
                <a:uLnTx/>
                <a:uFillTx/>
                <a:latin typeface="AU Passata" pitchFamily="34" charset="0"/>
                <a:ea typeface="+mn-ea"/>
                <a:cs typeface="+mn-cs"/>
              </a:rPr>
              <a:t>Align and adjust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If your strategic intent is very broad, a stakeholder analysis can help you identify what movements are most important for different stakeholders. You may have to repeat this process a few times to arrive at clear, motivational statements.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0F1355F1-EEBC-B3A6-A8B5-9E8060C5F9BD}"/>
              </a:ext>
            </a:extLst>
          </p:cNvPr>
          <p:cNvSpPr txBox="1"/>
          <p:nvPr/>
        </p:nvSpPr>
        <p:spPr>
          <a:xfrm>
            <a:off x="10901793" y="111009"/>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3</a:t>
            </a:r>
          </a:p>
        </p:txBody>
      </p:sp>
      <p:sp>
        <p:nvSpPr>
          <p:cNvPr id="14" name="Freeform 4">
            <a:extLst>
              <a:ext uri="{FF2B5EF4-FFF2-40B4-BE49-F238E27FC236}">
                <a16:creationId xmlns:a16="http://schemas.microsoft.com/office/drawing/2014/main" id="{B4B93004-8242-0E0D-ED29-4BAE329A89E9}"/>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6" name="Tekstfelt 15">
            <a:extLst>
              <a:ext uri="{FF2B5EF4-FFF2-40B4-BE49-F238E27FC236}">
                <a16:creationId xmlns:a16="http://schemas.microsoft.com/office/drawing/2014/main" id="{E87C85EA-F68E-36B5-15E7-0243A6231BF6}"/>
              </a:ext>
            </a:extLst>
          </p:cNvPr>
          <p:cNvSpPr txBox="1"/>
          <p:nvPr/>
        </p:nvSpPr>
        <p:spPr>
          <a:xfrm>
            <a:off x="5986073" y="1485632"/>
            <a:ext cx="5287986" cy="3325416"/>
          </a:xfrm>
          <a:prstGeom prst="roundRect">
            <a:avLst>
              <a:gd name="adj" fmla="val 6011"/>
            </a:avLst>
          </a:prstGeom>
          <a:solidFill>
            <a:srgbClr val="E4E5EA"/>
          </a:solid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Examples of unifying movement statements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An NGO that must increase revenues to survive: </a:t>
            </a:r>
            <a:r>
              <a:rPr lang="en-gb" sz="1400" b="0" i="1" u="none" strike="noStrike" kern="1200" cap="none" spc="0" normalizeH="0" noProof="0">
                <a:ln>
                  <a:noFill/>
                </a:ln>
                <a:solidFill>
                  <a:srgbClr val="000000"/>
                </a:solidFill>
                <a:effectLst/>
                <a:uLnTx/>
                <a:uFillTx/>
                <a:latin typeface="AU Passata" pitchFamily="34" charset="0"/>
                <a:ea typeface="+mn-ea"/>
                <a:cs typeface="+mn-cs"/>
              </a:rPr>
              <a:t>‘We’ll still be here in 100 years.’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1"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Summer school programme facing threat of closure: </a:t>
            </a:r>
            <a:r>
              <a:rPr lang="en-gb" sz="1400" b="0" i="1" u="none" strike="noStrike" kern="1200" cap="none" spc="0" normalizeH="0" noProof="0">
                <a:ln>
                  <a:noFill/>
                </a:ln>
                <a:solidFill>
                  <a:srgbClr val="000000"/>
                </a:solidFill>
                <a:effectLst/>
                <a:uLnTx/>
                <a:uFillTx/>
                <a:latin typeface="AU Passata" pitchFamily="34" charset="0"/>
                <a:ea typeface="+mn-ea"/>
                <a:cs typeface="+mn-cs"/>
              </a:rPr>
              <a:t>‘Shutting us down has to be unthinkable.’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A university college that wants to attract more degree programmes that address one of the major societal challenges: </a:t>
            </a:r>
            <a:r>
              <a:rPr lang="en-gb" sz="1400" b="0" i="1" u="none" strike="noStrike" kern="1200" cap="none" spc="0" normalizeH="0" noProof="0">
                <a:ln>
                  <a:noFill/>
                </a:ln>
                <a:solidFill>
                  <a:srgbClr val="000000"/>
                </a:solidFill>
                <a:effectLst/>
                <a:uLnTx/>
                <a:uFillTx/>
                <a:latin typeface="AU Passata" pitchFamily="34" charset="0"/>
                <a:ea typeface="+mn-ea"/>
                <a:cs typeface="+mn-cs"/>
              </a:rPr>
              <a:t>‘Our graduates must bring skills and critical thinking to the digital workplace’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What these have in common:</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r>
              <a:rPr lang="en-gb" sz="1400" b="0" i="0" u="none" strike="noStrike" kern="1200" cap="none" spc="0" normalizeH="0" noProof="0">
                <a:ln>
                  <a:noFill/>
                </a:ln>
                <a:solidFill>
                  <a:srgbClr val="000000"/>
                </a:solidFill>
                <a:effectLst/>
                <a:uLnTx/>
                <a:uFillTx/>
                <a:latin typeface="AU Passata" pitchFamily="34" charset="0"/>
                <a:ea typeface="+mn-ea"/>
                <a:cs typeface="+mn-cs"/>
              </a:rPr>
              <a:t>They’re short, compelling and chart a course that can guide employees and managers in their day-to-day work.</a:t>
            </a:r>
          </a:p>
        </p:txBody>
      </p:sp>
      <p:sp>
        <p:nvSpPr>
          <p:cNvPr id="9" name="Rounded Rectangle 5">
            <a:extLst>
              <a:ext uri="{FF2B5EF4-FFF2-40B4-BE49-F238E27FC236}">
                <a16:creationId xmlns:a16="http://schemas.microsoft.com/office/drawing/2014/main" id="{CA651311-C4AD-5A0D-4FB9-3BC59EC0710F}"/>
              </a:ext>
            </a:extLst>
          </p:cNvPr>
          <p:cNvSpPr/>
          <p:nvPr/>
        </p:nvSpPr>
        <p:spPr>
          <a:xfrm>
            <a:off x="5986073" y="5140564"/>
            <a:ext cx="5287986" cy="1021976"/>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7" name="Tekstfelt 16">
            <a:extLst>
              <a:ext uri="{FF2B5EF4-FFF2-40B4-BE49-F238E27FC236}">
                <a16:creationId xmlns:a16="http://schemas.microsoft.com/office/drawing/2014/main" id="{AFD40880-A68F-F057-1FD6-C02A8442E5C7}"/>
              </a:ext>
            </a:extLst>
          </p:cNvPr>
          <p:cNvSpPr txBox="1"/>
          <p:nvPr/>
        </p:nvSpPr>
        <p:spPr>
          <a:xfrm>
            <a:off x="6131332" y="5211959"/>
            <a:ext cx="5035831" cy="86177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a:ea typeface="+mn-ea"/>
                <a:cs typeface="+mn-cs"/>
              </a:rPr>
              <a:t>Helpful hints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FFFFFF"/>
                </a:solidFill>
                <a:effectLst/>
                <a:uLnTx/>
                <a:uFillTx/>
                <a:latin typeface="AU Passata" pitchFamily="34" charset="0"/>
                <a:ea typeface="+mn-ea"/>
                <a:cs typeface="+mn-cs"/>
              </a:rPr>
              <a:t>The unifying movement statements can be crafted collectively or refined by a smaller group. Involving more people creates greater ownership.</a:t>
            </a:r>
            <a:endParaRPr kumimoji="0" lang="en-GB" sz="1400" b="0" i="0" u="none" strike="noStrike" kern="1200" cap="none" spc="0" normalizeH="0" baseline="0" noProof="0">
              <a:ln>
                <a:noFill/>
              </a:ln>
              <a:solidFill>
                <a:srgbClr val="FFFFFF"/>
              </a:solidFill>
              <a:effectLst/>
              <a:uLnTx/>
              <a:uFillTx/>
              <a:latin typeface="AU Passata" pitchFamily="34" charset="0"/>
              <a:ea typeface="+mn-ea"/>
              <a:cs typeface="+mn-cs"/>
            </a:endParaRPr>
          </a:p>
        </p:txBody>
      </p:sp>
      <p:grpSp>
        <p:nvGrpSpPr>
          <p:cNvPr id="5" name="Gruppe 4">
            <a:extLst>
              <a:ext uri="{FF2B5EF4-FFF2-40B4-BE49-F238E27FC236}">
                <a16:creationId xmlns:a16="http://schemas.microsoft.com/office/drawing/2014/main" id="{A07333FE-9D7A-6B2A-42EA-B47DA4162AB8}"/>
              </a:ext>
            </a:extLst>
          </p:cNvPr>
          <p:cNvGrpSpPr/>
          <p:nvPr/>
        </p:nvGrpSpPr>
        <p:grpSpPr>
          <a:xfrm>
            <a:off x="9413407" y="462137"/>
            <a:ext cx="732373" cy="775330"/>
            <a:chOff x="5893979" y="1530527"/>
            <a:chExt cx="799863" cy="846779"/>
          </a:xfrm>
        </p:grpSpPr>
        <p:pic>
          <p:nvPicPr>
            <p:cNvPr id="6" name="Billede 5" descr="Et billede, der indeholder sort, mørke&#10;&#10;AI-genereret indhold kan være ukorrekt.">
              <a:extLst>
                <a:ext uri="{FF2B5EF4-FFF2-40B4-BE49-F238E27FC236}">
                  <a16:creationId xmlns:a16="http://schemas.microsoft.com/office/drawing/2014/main" id="{46C838CA-1041-5107-F1B0-E9675C92A0C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5" name="Blokbue 14">
              <a:extLst>
                <a:ext uri="{FF2B5EF4-FFF2-40B4-BE49-F238E27FC236}">
                  <a16:creationId xmlns:a16="http://schemas.microsoft.com/office/drawing/2014/main" id="{1E5ED734-2633-5481-CF6C-BAFF2EBC5080}"/>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8" name="Gruppe 17">
              <a:extLst>
                <a:ext uri="{FF2B5EF4-FFF2-40B4-BE49-F238E27FC236}">
                  <a16:creationId xmlns:a16="http://schemas.microsoft.com/office/drawing/2014/main" id="{BAE72422-68B0-8AF5-5B4A-1B48B76DCDCA}"/>
                </a:ext>
              </a:extLst>
            </p:cNvPr>
            <p:cNvGrpSpPr/>
            <p:nvPr/>
          </p:nvGrpSpPr>
          <p:grpSpPr>
            <a:xfrm>
              <a:off x="5958117" y="1993098"/>
              <a:ext cx="671585" cy="384208"/>
              <a:chOff x="7749287" y="1714250"/>
              <a:chExt cx="671585" cy="384208"/>
            </a:xfrm>
          </p:grpSpPr>
          <p:pic>
            <p:nvPicPr>
              <p:cNvPr id="20" name="Billede 19" descr="Et billede, der indeholder sort, mørke&#10;&#10;AI-genereret indhold kan være ukorrekt.">
                <a:extLst>
                  <a:ext uri="{FF2B5EF4-FFF2-40B4-BE49-F238E27FC236}">
                    <a16:creationId xmlns:a16="http://schemas.microsoft.com/office/drawing/2014/main" id="{EA5B4602-36F4-0C3B-36EE-CC389F689FCC}"/>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26" name="Rektangel 25">
                <a:extLst>
                  <a:ext uri="{FF2B5EF4-FFF2-40B4-BE49-F238E27FC236}">
                    <a16:creationId xmlns:a16="http://schemas.microsoft.com/office/drawing/2014/main" id="{E50D06E5-1665-FB57-06E5-D50EA06AA139}"/>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27" name="Tekstfelt 26">
            <a:extLst>
              <a:ext uri="{FF2B5EF4-FFF2-40B4-BE49-F238E27FC236}">
                <a16:creationId xmlns:a16="http://schemas.microsoft.com/office/drawing/2014/main" id="{1539867B-81DC-BB5A-5509-EA7F67D8A58B}"/>
              </a:ext>
            </a:extLst>
          </p:cNvPr>
          <p:cNvSpPr txBox="1"/>
          <p:nvPr/>
        </p:nvSpPr>
        <p:spPr>
          <a:xfrm>
            <a:off x="10254563" y="520352"/>
            <a:ext cx="1608757"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pitchFamily="34" charset="0"/>
                <a:ea typeface="+mn-ea"/>
                <a:cs typeface="+mn-cs"/>
              </a:rPr>
              <a:t>Craft unifying movement statements</a:t>
            </a:r>
          </a:p>
        </p:txBody>
      </p:sp>
      <p:sp>
        <p:nvSpPr>
          <p:cNvPr id="2" name="Pladsholder til slidenummer 1">
            <a:extLst>
              <a:ext uri="{FF2B5EF4-FFF2-40B4-BE49-F238E27FC236}">
                <a16:creationId xmlns:a16="http://schemas.microsoft.com/office/drawing/2014/main" id="{5194369E-A11B-2B92-780B-73433AD093A6}"/>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12</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41524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EE867DBD-4B8F-3CD9-ECB0-C04351044BFC}"/>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C0AA1C23-547E-DB32-AA69-E3CE72A76355}"/>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3C0BDE23-E8E8-AF62-9097-B69CEBA88440}"/>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a:ln>
                  <a:noFill/>
                </a:ln>
                <a:solidFill>
                  <a:srgbClr val="FFFFFF"/>
                </a:solidFill>
                <a:effectLst/>
                <a:uLnTx/>
                <a:uFillTx/>
                <a:latin typeface="AU Passata Light"/>
                <a:ea typeface="+mj-ea"/>
                <a:cs typeface="+mj-cs"/>
              </a:rPr>
              <a:t>Short-term to-do lists </a:t>
            </a:r>
          </a:p>
        </p:txBody>
      </p:sp>
      <p:sp>
        <p:nvSpPr>
          <p:cNvPr id="13" name="Tekstfelt 12">
            <a:extLst>
              <a:ext uri="{FF2B5EF4-FFF2-40B4-BE49-F238E27FC236}">
                <a16:creationId xmlns:a16="http://schemas.microsoft.com/office/drawing/2014/main" id="{9C89DC82-C075-4EA9-1C98-C43461DCCB59}"/>
              </a:ext>
            </a:extLst>
          </p:cNvPr>
          <p:cNvSpPr txBox="1"/>
          <p:nvPr/>
        </p:nvSpPr>
        <p:spPr>
          <a:xfrm>
            <a:off x="517391" y="1540519"/>
            <a:ext cx="5573104" cy="5170646"/>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Definition</a:t>
            </a: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Short-term to-do lists are lists of concrete actions that can bring the organisation closer to realising the strategic intent.</a:t>
            </a: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Draw up at least one to-do list for each unifying movement – or more than one if the movement involves multiple units or teams.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Begin by getting an overview of what you’re already doing, what you need to change or stop doing and what challenges you need to solve to succeed.</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Describe the items on the list in a concrete, actionable way – see the next slide for examples.</a:t>
            </a: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Your lists should cover a six-month period and should be regularly revisited and adjusted to ensure alignment with the unifying movement.</a:t>
            </a:r>
            <a:endParaRPr kumimoji="0" lang="da-DK" sz="1400" b="0" i="0" u="none" strike="noStrike" kern="1200" cap="none" spc="0" normalizeH="0" baseline="0" noProof="0" dirty="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The goal is to: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get started quickly – without knowing the entire route in advance.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formulate concrete short-term tasks and adjust your course along the way.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make the strategy operational and actionable in the day-to-day.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00C6C867-2235-FBE1-EC1B-5A471A089140}"/>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lang="en-gb" sz="1000" b="0" i="0" u="none" strike="noStrike" kern="1200" cap="all" spc="0" normalizeH="0" noProof="1">
                <a:ln>
                  <a:noFill/>
                </a:ln>
                <a:solidFill>
                  <a:srgbClr val="FFFFFF"/>
                </a:solidFill>
                <a:effectLst/>
                <a:uLnTx/>
                <a:uFillTx/>
                <a:latin typeface="AU Passata" pitchFamily="34" charset="0"/>
                <a:ea typeface="+mn-ea"/>
                <a:cs typeface="+mn-cs"/>
              </a:rPr>
              <a:t>Aarhus
University</a:t>
            </a:r>
          </a:p>
        </p:txBody>
      </p:sp>
      <p:pic>
        <p:nvPicPr>
          <p:cNvPr id="17" name="Au logo">
            <a:extLst>
              <a:ext uri="{FF2B5EF4-FFF2-40B4-BE49-F238E27FC236}">
                <a16:creationId xmlns:a16="http://schemas.microsoft.com/office/drawing/2014/main" id="{071DD1F0-9B32-B5D8-52E3-55E047C69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797E8168-F5D3-24C4-1E6A-46FE9E17F6D3}"/>
              </a:ext>
            </a:extLst>
          </p:cNvPr>
          <p:cNvSpPr>
            <a:spLocks noChangeArrowheads="1"/>
          </p:cNvSpPr>
          <p:nvPr/>
        </p:nvSpPr>
        <p:spPr bwMode="auto">
          <a:xfrm>
            <a:off x="834848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D7E52AD7-0DC8-D956-BBEF-B91558C820C7}"/>
              </a:ext>
            </a:extLst>
          </p:cNvPr>
          <p:cNvSpPr>
            <a:spLocks noChangeArrowheads="1"/>
          </p:cNvSpPr>
          <p:nvPr/>
        </p:nvSpPr>
        <p:spPr bwMode="auto">
          <a:xfrm>
            <a:off x="864616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rtlCol="0"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A249962E-17F6-1D96-F16E-4B4D5DFB26DD}"/>
              </a:ext>
            </a:extLst>
          </p:cNvPr>
          <p:cNvSpPr>
            <a:spLocks noChangeArrowheads="1"/>
          </p:cNvSpPr>
          <p:nvPr/>
        </p:nvSpPr>
        <p:spPr bwMode="auto">
          <a:xfrm>
            <a:off x="911780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FE74C294-66D9-B47D-0BDE-6F7121D75996}"/>
              </a:ext>
            </a:extLst>
          </p:cNvPr>
          <p:cNvSpPr>
            <a:spLocks noChangeArrowheads="1"/>
          </p:cNvSpPr>
          <p:nvPr/>
        </p:nvSpPr>
        <p:spPr bwMode="auto">
          <a:xfrm>
            <a:off x="1019707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117A3CA3-CD35-D9B7-5705-EB7A400C7FED}"/>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313116" y="590797"/>
            <a:ext cx="577507" cy="577507"/>
          </a:xfrm>
          <a:prstGeom prst="rect">
            <a:avLst/>
          </a:prstGeom>
          <a:ln w="34925">
            <a:noFill/>
          </a:ln>
        </p:spPr>
      </p:pic>
      <p:pic>
        <p:nvPicPr>
          <p:cNvPr id="118" name="Billede 117" descr="Et billede, der indeholder sort, mørke&#10;&#10;AI-genereret indhold kan være ukorrekt.">
            <a:extLst>
              <a:ext uri="{FF2B5EF4-FFF2-40B4-BE49-F238E27FC236}">
                <a16:creationId xmlns:a16="http://schemas.microsoft.com/office/drawing/2014/main" id="{4904431A-9942-0519-6D3A-D54281A73EC8}"/>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0341881" y="5277982"/>
            <a:ext cx="710317" cy="710317"/>
          </a:xfrm>
          <a:prstGeom prst="rect">
            <a:avLst/>
          </a:prstGeom>
        </p:spPr>
      </p:pic>
      <p:sp>
        <p:nvSpPr>
          <p:cNvPr id="10" name="Freeform 4">
            <a:extLst>
              <a:ext uri="{FF2B5EF4-FFF2-40B4-BE49-F238E27FC236}">
                <a16:creationId xmlns:a16="http://schemas.microsoft.com/office/drawing/2014/main" id="{1BA489E2-571F-0F47-AF8E-3A64B49F9748}"/>
              </a:ext>
            </a:extLst>
          </p:cNvPr>
          <p:cNvSpPr>
            <a:spLocks noChangeArrowheads="1"/>
          </p:cNvSpPr>
          <p:nvPr/>
        </p:nvSpPr>
        <p:spPr bwMode="auto">
          <a:xfrm>
            <a:off x="797940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 name="Billede 10" descr="Et billede, der indeholder sort, mørke&#10;&#10;AI-genereret indhold kan være ukorrekt.">
            <a:extLst>
              <a:ext uri="{FF2B5EF4-FFF2-40B4-BE49-F238E27FC236}">
                <a16:creationId xmlns:a16="http://schemas.microsoft.com/office/drawing/2014/main" id="{E0900E0F-F812-FB6B-5909-EE3D82DDCFC5}"/>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8115708" y="2230898"/>
            <a:ext cx="636225" cy="636225"/>
          </a:xfrm>
          <a:prstGeom prst="rect">
            <a:avLst/>
          </a:prstGeom>
        </p:spPr>
      </p:pic>
      <p:sp>
        <p:nvSpPr>
          <p:cNvPr id="2" name="Freeform 4">
            <a:extLst>
              <a:ext uri="{FF2B5EF4-FFF2-40B4-BE49-F238E27FC236}">
                <a16:creationId xmlns:a16="http://schemas.microsoft.com/office/drawing/2014/main" id="{10A3FFBA-70CE-5D5E-F6A7-CE896712C1FE}"/>
              </a:ext>
            </a:extLst>
          </p:cNvPr>
          <p:cNvSpPr>
            <a:spLocks noChangeArrowheads="1"/>
          </p:cNvSpPr>
          <p:nvPr/>
        </p:nvSpPr>
        <p:spPr bwMode="auto">
          <a:xfrm>
            <a:off x="1019963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grpSp>
        <p:nvGrpSpPr>
          <p:cNvPr id="3" name="Gruppe 2">
            <a:extLst>
              <a:ext uri="{FF2B5EF4-FFF2-40B4-BE49-F238E27FC236}">
                <a16:creationId xmlns:a16="http://schemas.microsoft.com/office/drawing/2014/main" id="{BC9FBC15-0D44-A4C8-8BEF-008C74BBB694}"/>
              </a:ext>
            </a:extLst>
          </p:cNvPr>
          <p:cNvGrpSpPr/>
          <p:nvPr/>
        </p:nvGrpSpPr>
        <p:grpSpPr>
          <a:xfrm>
            <a:off x="10335162" y="3140854"/>
            <a:ext cx="732373" cy="775330"/>
            <a:chOff x="5893979" y="1530527"/>
            <a:chExt cx="799863" cy="846779"/>
          </a:xfrm>
        </p:grpSpPr>
        <p:pic>
          <p:nvPicPr>
            <p:cNvPr id="5" name="Billede 4" descr="Et billede, der indeholder sort, mørke&#10;&#10;AI-genereret indhold kan være ukorrekt.">
              <a:extLst>
                <a:ext uri="{FF2B5EF4-FFF2-40B4-BE49-F238E27FC236}">
                  <a16:creationId xmlns:a16="http://schemas.microsoft.com/office/drawing/2014/main" id="{B11ED88A-42EB-2EA0-9CF1-7257C91E8453}"/>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2" name="Blokbue 11">
              <a:extLst>
                <a:ext uri="{FF2B5EF4-FFF2-40B4-BE49-F238E27FC236}">
                  <a16:creationId xmlns:a16="http://schemas.microsoft.com/office/drawing/2014/main" id="{242EE486-A7A7-440C-BD1B-013FE0C7A9EF}"/>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4" name="Gruppe 13">
              <a:extLst>
                <a:ext uri="{FF2B5EF4-FFF2-40B4-BE49-F238E27FC236}">
                  <a16:creationId xmlns:a16="http://schemas.microsoft.com/office/drawing/2014/main" id="{D424BD12-C68C-A391-3E66-F0EFEDC7547C}"/>
                </a:ext>
              </a:extLst>
            </p:cNvPr>
            <p:cNvGrpSpPr/>
            <p:nvPr/>
          </p:nvGrpSpPr>
          <p:grpSpPr>
            <a:xfrm>
              <a:off x="5958117" y="1993098"/>
              <a:ext cx="671585" cy="384208"/>
              <a:chOff x="7749287" y="1714250"/>
              <a:chExt cx="671585" cy="384208"/>
            </a:xfrm>
          </p:grpSpPr>
          <p:pic>
            <p:nvPicPr>
              <p:cNvPr id="15" name="Billede 14" descr="Et billede, der indeholder sort, mørke&#10;&#10;AI-genereret indhold kan være ukorrekt.">
                <a:extLst>
                  <a:ext uri="{FF2B5EF4-FFF2-40B4-BE49-F238E27FC236}">
                    <a16:creationId xmlns:a16="http://schemas.microsoft.com/office/drawing/2014/main" id="{51EE2906-09BD-8D1D-2D1E-9CB049F851ED}"/>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8" name="Rektangel 17">
                <a:extLst>
                  <a:ext uri="{FF2B5EF4-FFF2-40B4-BE49-F238E27FC236}">
                    <a16:creationId xmlns:a16="http://schemas.microsoft.com/office/drawing/2014/main" id="{7D27E16C-0C7C-9E37-8BC7-A0BDA9290310}"/>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20" name="Tekstfelt 19">
            <a:extLst>
              <a:ext uri="{FF2B5EF4-FFF2-40B4-BE49-F238E27FC236}">
                <a16:creationId xmlns:a16="http://schemas.microsoft.com/office/drawing/2014/main" id="{A7EDE659-D9F7-70E7-2593-A83F10ED3EC5}"/>
              </a:ext>
            </a:extLst>
          </p:cNvPr>
          <p:cNvSpPr txBox="1"/>
          <p:nvPr/>
        </p:nvSpPr>
        <p:spPr>
          <a:xfrm>
            <a:off x="7138528" y="3813448"/>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4</a:t>
            </a:r>
          </a:p>
        </p:txBody>
      </p:sp>
      <p:sp>
        <p:nvSpPr>
          <p:cNvPr id="21" name="Tekstfelt 20">
            <a:extLst>
              <a:ext uri="{FF2B5EF4-FFF2-40B4-BE49-F238E27FC236}">
                <a16:creationId xmlns:a16="http://schemas.microsoft.com/office/drawing/2014/main" id="{8E7706B6-FC33-F198-86BA-CAAD06581B66}"/>
              </a:ext>
            </a:extLst>
          </p:cNvPr>
          <p:cNvSpPr txBox="1"/>
          <p:nvPr/>
        </p:nvSpPr>
        <p:spPr>
          <a:xfrm>
            <a:off x="6642735" y="4239217"/>
            <a:ext cx="1315436"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a:ea typeface="+mn-ea"/>
                <a:cs typeface="+mn-cs"/>
              </a:rPr>
              <a:t>Make short-term to-do lists </a:t>
            </a:r>
          </a:p>
        </p:txBody>
      </p:sp>
      <p:sp>
        <p:nvSpPr>
          <p:cNvPr id="107" name="Freeform 4">
            <a:extLst>
              <a:ext uri="{FF2B5EF4-FFF2-40B4-BE49-F238E27FC236}">
                <a16:creationId xmlns:a16="http://schemas.microsoft.com/office/drawing/2014/main" id="{9C7201F6-F830-F1C0-734C-A2A15E7BEB07}"/>
              </a:ext>
            </a:extLst>
          </p:cNvPr>
          <p:cNvSpPr>
            <a:spLocks noChangeArrowheads="1"/>
          </p:cNvSpPr>
          <p:nvPr/>
        </p:nvSpPr>
        <p:spPr bwMode="auto">
          <a:xfrm>
            <a:off x="797438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9" name="Billede 118" descr="Et billede, der indeholder sort, mørke&#10;&#10;AI-genereret indhold kan være ukorrekt.">
            <a:extLst>
              <a:ext uri="{FF2B5EF4-FFF2-40B4-BE49-F238E27FC236}">
                <a16:creationId xmlns:a16="http://schemas.microsoft.com/office/drawing/2014/main" id="{90440334-1270-52C9-7186-4C979624E47A}"/>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91658" y="4187339"/>
            <a:ext cx="715184" cy="715184"/>
          </a:xfrm>
          <a:prstGeom prst="rect">
            <a:avLst/>
          </a:prstGeom>
        </p:spPr>
      </p:pic>
      <p:sp>
        <p:nvSpPr>
          <p:cNvPr id="6" name="Pladsholder til slidenummer 5">
            <a:extLst>
              <a:ext uri="{FF2B5EF4-FFF2-40B4-BE49-F238E27FC236}">
                <a16:creationId xmlns:a16="http://schemas.microsoft.com/office/drawing/2014/main" id="{C1B59610-0E96-DF2A-8DFE-E7EC062C81CB}"/>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13</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236316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A3D3-2F0B-C5C3-53A5-9B36A95E3437}"/>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54A3A3A5-FD89-5CDE-517D-3FB11CA9B0E9}"/>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C10FC678-E39C-8A66-DA1A-FCC346ED6E34}"/>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0" i="0" u="none" strike="noStrike" kern="0" cap="none" spc="-50" normalizeH="0" noProof="0">
                <a:ln>
                  <a:noFill/>
                </a:ln>
                <a:solidFill>
                  <a:srgbClr val="A64443"/>
                </a:solidFill>
                <a:effectLst/>
                <a:uLnTx/>
                <a:uFillTx/>
                <a:latin typeface="AU Passata Light"/>
                <a:ea typeface="+mj-ea"/>
                <a:cs typeface="+mj-cs"/>
              </a:rPr>
              <a:t>Short-term to-do lists in practice </a:t>
            </a:r>
          </a:p>
        </p:txBody>
      </p:sp>
      <p:sp>
        <p:nvSpPr>
          <p:cNvPr id="13" name="Tekstfelt 12">
            <a:extLst>
              <a:ext uri="{FF2B5EF4-FFF2-40B4-BE49-F238E27FC236}">
                <a16:creationId xmlns:a16="http://schemas.microsoft.com/office/drawing/2014/main" id="{D97B4C33-CF51-41A0-3B85-1CFA8D0B1EB4}"/>
              </a:ext>
            </a:extLst>
          </p:cNvPr>
          <p:cNvSpPr txBox="1"/>
          <p:nvPr/>
        </p:nvSpPr>
        <p:spPr>
          <a:xfrm>
            <a:off x="517394" y="1485632"/>
            <a:ext cx="5169031" cy="3662541"/>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Step-by-step guide </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Start by gaining a collective overview – in your team, unit or management team – of:</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What are we already doing that is taking us in the right direction?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What should we start doing or stop doing (breaking habits) to move forward?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What known obstacles do we need to remove?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Where should we look for signs of success – concrete milestones, new behaviour or results?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Based on this overview, formulate and rank concrete tasks and assign responsibility for them.</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r>
              <a:rPr lang="en-gb" sz="1400" b="0" i="0" u="none" strike="noStrike" kern="1200" cap="none" spc="0" normalizeH="0" noProof="0">
                <a:ln>
                  <a:noFill/>
                </a:ln>
                <a:solidFill>
                  <a:srgbClr val="000000"/>
                </a:solidFill>
                <a:effectLst/>
                <a:uLnTx/>
                <a:uFillTx/>
                <a:latin typeface="AU Passata" pitchFamily="34" charset="0"/>
                <a:ea typeface="+mn-ea"/>
                <a:cs typeface="+mn-cs"/>
              </a:rPr>
              <a:t>You might want to put all of the group’s inputs up on a poster or whiteboard to get an overview.</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8FAE9004-0213-53AC-406E-3AD3BEAE97AD}"/>
              </a:ext>
            </a:extLst>
          </p:cNvPr>
          <p:cNvSpPr txBox="1"/>
          <p:nvPr/>
        </p:nvSpPr>
        <p:spPr>
          <a:xfrm>
            <a:off x="10918961" y="131522"/>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4</a:t>
            </a:r>
          </a:p>
        </p:txBody>
      </p:sp>
      <p:sp>
        <p:nvSpPr>
          <p:cNvPr id="14" name="Freeform 4">
            <a:extLst>
              <a:ext uri="{FF2B5EF4-FFF2-40B4-BE49-F238E27FC236}">
                <a16:creationId xmlns:a16="http://schemas.microsoft.com/office/drawing/2014/main" id="{8850FC61-CDD0-4F06-35E4-BF25DCEDC1C9}"/>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27" name="Tekstfelt 26">
            <a:extLst>
              <a:ext uri="{FF2B5EF4-FFF2-40B4-BE49-F238E27FC236}">
                <a16:creationId xmlns:a16="http://schemas.microsoft.com/office/drawing/2014/main" id="{744427E5-0A8E-F638-818D-872F0962C951}"/>
              </a:ext>
            </a:extLst>
          </p:cNvPr>
          <p:cNvSpPr txBox="1"/>
          <p:nvPr/>
        </p:nvSpPr>
        <p:spPr>
          <a:xfrm>
            <a:off x="10254563" y="520352"/>
            <a:ext cx="1608757"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pitchFamily="34" charset="0"/>
                <a:ea typeface="+mn-ea"/>
                <a:cs typeface="+mn-cs"/>
              </a:rPr>
              <a:t>Make short-term to-do lists</a:t>
            </a:r>
          </a:p>
        </p:txBody>
      </p:sp>
      <p:pic>
        <p:nvPicPr>
          <p:cNvPr id="2" name="Billede 1" descr="Et billede, der indeholder sort, mørke&#10;&#10;AI-genereret indhold kan være ukorrekt.">
            <a:extLst>
              <a:ext uri="{FF2B5EF4-FFF2-40B4-BE49-F238E27FC236}">
                <a16:creationId xmlns:a16="http://schemas.microsoft.com/office/drawing/2014/main" id="{20E287C8-6C58-45DA-3EDF-A3248097A10C}"/>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16058" y="485543"/>
            <a:ext cx="715184" cy="715184"/>
          </a:xfrm>
          <a:prstGeom prst="rect">
            <a:avLst/>
          </a:prstGeom>
        </p:spPr>
      </p:pic>
      <p:pic>
        <p:nvPicPr>
          <p:cNvPr id="3" name="Billede 2">
            <a:extLst>
              <a:ext uri="{FF2B5EF4-FFF2-40B4-BE49-F238E27FC236}">
                <a16:creationId xmlns:a16="http://schemas.microsoft.com/office/drawing/2014/main" id="{E886AD24-3A10-C041-5803-58429DAF75F9}"/>
              </a:ext>
            </a:extLst>
          </p:cNvPr>
          <p:cNvPicPr>
            <a:picLocks noChangeAspect="1"/>
          </p:cNvPicPr>
          <p:nvPr/>
        </p:nvPicPr>
        <p:blipFill>
          <a:blip r:embed="rId4">
            <a:duotone>
              <a:schemeClr val="accent2">
                <a:shade val="45000"/>
                <a:satMod val="135000"/>
              </a:schemeClr>
              <a:prstClr val="white"/>
            </a:duotone>
          </a:blip>
          <a:stretch>
            <a:fillRect/>
          </a:stretch>
        </p:blipFill>
        <p:spPr>
          <a:xfrm>
            <a:off x="6792441" y="2280973"/>
            <a:ext cx="4536504" cy="2867200"/>
          </a:xfrm>
          <a:prstGeom prst="rect">
            <a:avLst/>
          </a:prstGeom>
        </p:spPr>
      </p:pic>
      <p:sp>
        <p:nvSpPr>
          <p:cNvPr id="7" name="Rounded Rectangle 5">
            <a:extLst>
              <a:ext uri="{FF2B5EF4-FFF2-40B4-BE49-F238E27FC236}">
                <a16:creationId xmlns:a16="http://schemas.microsoft.com/office/drawing/2014/main" id="{BE67B8F1-55DB-219D-FD47-5B708743B773}"/>
              </a:ext>
            </a:extLst>
          </p:cNvPr>
          <p:cNvSpPr/>
          <p:nvPr/>
        </p:nvSpPr>
        <p:spPr>
          <a:xfrm>
            <a:off x="517394" y="4717550"/>
            <a:ext cx="5169031" cy="1444990"/>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1" name="Tekstfelt 10">
            <a:extLst>
              <a:ext uri="{FF2B5EF4-FFF2-40B4-BE49-F238E27FC236}">
                <a16:creationId xmlns:a16="http://schemas.microsoft.com/office/drawing/2014/main" id="{4EF116C9-FD06-D4F3-7449-AA98CD672994}"/>
              </a:ext>
            </a:extLst>
          </p:cNvPr>
          <p:cNvSpPr txBox="1"/>
          <p:nvPr/>
        </p:nvSpPr>
        <p:spPr>
          <a:xfrm>
            <a:off x="662654" y="4788946"/>
            <a:ext cx="4922548" cy="129266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a:ea typeface="+mn-ea"/>
                <a:cs typeface="+mn-cs"/>
              </a:rPr>
              <a:t>Helpful hints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FFFFFF"/>
                </a:solidFill>
                <a:effectLst/>
                <a:uLnTx/>
                <a:uFillTx/>
                <a:latin typeface="AU Passata" pitchFamily="34" charset="0"/>
                <a:ea typeface="+mn-ea"/>
                <a:cs typeface="+mn-cs"/>
              </a:rPr>
              <a:t>It’s a good idea for each team/unit/section to make short-term to-do lists – one per unifying movement.</a:t>
            </a:r>
            <a:b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br>
            <a:r>
              <a:rPr lang="en-gb" sz="1400" b="0" i="0" u="none" strike="noStrike" kern="1200" cap="none" spc="0" normalizeH="0" noProof="0">
                <a:ln>
                  <a:noFill/>
                </a:ln>
                <a:solidFill>
                  <a:srgbClr val="FFFFFF"/>
                </a:solidFill>
                <a:effectLst/>
                <a:uLnTx/>
                <a:uFillTx/>
                <a:latin typeface="AU Passata" pitchFamily="34" charset="0"/>
                <a:ea typeface="+mn-ea"/>
                <a:cs typeface="+mn-cs"/>
              </a:rPr>
              <a:t>You can also have one person draft the to-do list and then involve relevant people in the execution of the tasks.</a:t>
            </a:r>
            <a:endParaRPr kumimoji="0" lang="en-GB" sz="1400" b="0" i="0" u="none" strike="noStrike" kern="1200" cap="none" spc="0" normalizeH="0" baseline="0" noProof="0">
              <a:ln>
                <a:noFill/>
              </a:ln>
              <a:solidFill>
                <a:srgbClr val="FFFFFF"/>
              </a:solidFill>
              <a:effectLst/>
              <a:uLnTx/>
              <a:uFillTx/>
              <a:latin typeface="AU Passata" pitchFamily="34" charset="0"/>
              <a:ea typeface="+mn-ea"/>
              <a:cs typeface="+mn-cs"/>
            </a:endParaRPr>
          </a:p>
        </p:txBody>
      </p:sp>
      <p:sp>
        <p:nvSpPr>
          <p:cNvPr id="5" name="Pladsholder til slidenummer 4">
            <a:extLst>
              <a:ext uri="{FF2B5EF4-FFF2-40B4-BE49-F238E27FC236}">
                <a16:creationId xmlns:a16="http://schemas.microsoft.com/office/drawing/2014/main" id="{648F5A6F-C4B2-6BEC-5256-F70141472072}"/>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14</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69939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00712AAA-8E90-A1D8-D5AD-9DBE8EC95F74}"/>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43BD517-D195-B262-EAF5-4C388844B8F6}"/>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A5C21D76-C05F-9DDE-0A4E-8CA8A6830BF7}"/>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a:ln>
                  <a:noFill/>
                </a:ln>
                <a:solidFill>
                  <a:srgbClr val="FFFFFF"/>
                </a:solidFill>
                <a:effectLst/>
                <a:uLnTx/>
                <a:uFillTx/>
                <a:latin typeface="AU Passata Light"/>
                <a:ea typeface="+mj-ea"/>
                <a:cs typeface="+mj-cs"/>
              </a:rPr>
              <a:t>Regular follow-up</a:t>
            </a:r>
          </a:p>
        </p:txBody>
      </p:sp>
      <p:sp>
        <p:nvSpPr>
          <p:cNvPr id="13" name="Tekstfelt 12">
            <a:extLst>
              <a:ext uri="{FF2B5EF4-FFF2-40B4-BE49-F238E27FC236}">
                <a16:creationId xmlns:a16="http://schemas.microsoft.com/office/drawing/2014/main" id="{51AFE9D0-DC1B-E5EC-1B14-127917A3D0C2}"/>
              </a:ext>
            </a:extLst>
          </p:cNvPr>
          <p:cNvSpPr txBox="1"/>
          <p:nvPr/>
        </p:nvSpPr>
        <p:spPr>
          <a:xfrm>
            <a:off x="517390" y="1375927"/>
            <a:ext cx="6295463" cy="5386090"/>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Definition</a:t>
            </a: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Regular follow-up gives reflection on and adjustment of strategy work a set cadence. </a:t>
            </a:r>
            <a:r>
              <a:rPr lang="en-gb" sz="1400" b="0" i="0" u="none" strike="noStrike" kern="1200" cap="none" spc="0" normalizeH="0" noProof="0" dirty="0">
                <a:ln>
                  <a:noFill/>
                </a:ln>
                <a:solidFill>
                  <a:srgbClr val="FFFFFF"/>
                </a:solidFill>
                <a:effectLst/>
                <a:uLnTx/>
                <a:uFillTx/>
                <a:latin typeface="AU Passata" pitchFamily="34" charset="0"/>
                <a:ea typeface="+mn-ea"/>
                <a:cs typeface="+mn-cs"/>
              </a:rPr>
              <a:t>It’s a question of providing a framework in which </a:t>
            </a:r>
            <a:r>
              <a:rPr lang="en-gb" sz="1400" b="1" i="0" u="none" strike="noStrike" kern="1200" cap="none" spc="0" normalizeH="0" noProof="0" dirty="0">
                <a:ln>
                  <a:noFill/>
                </a:ln>
                <a:solidFill>
                  <a:srgbClr val="FFFFFF"/>
                </a:solidFill>
                <a:effectLst/>
                <a:uLnTx/>
                <a:uFillTx/>
                <a:latin typeface="AU Passata" pitchFamily="34" charset="0"/>
                <a:ea typeface="+mn-ea"/>
                <a:cs typeface="+mn-cs"/>
              </a:rPr>
              <a:t>relevant leadership forums</a:t>
            </a:r>
            <a:r>
              <a:rPr lang="en-gb" sz="1400" b="0" i="0" u="none" strike="noStrike" kern="1200" cap="none" spc="0" normalizeH="0" noProof="0" dirty="0">
                <a:ln>
                  <a:noFill/>
                </a:ln>
                <a:solidFill>
                  <a:srgbClr val="FFFFFF"/>
                </a:solidFill>
                <a:effectLst/>
                <a:uLnTx/>
                <a:uFillTx/>
                <a:latin typeface="AU Passata" pitchFamily="34" charset="0"/>
                <a:ea typeface="+mn-ea"/>
                <a:cs typeface="+mn-cs"/>
              </a:rPr>
              <a:t> regularly discuss: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Whether the local strategic direction is still appropriate and is driving movement in the desired direction,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what lessons have we learned and what results have we achieved since last time,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and where adjustments or revisiting priorities are necessary.</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It’s also about keeping the strategy alive in the day-to-day – using it as a compass for operational decision-making and prioritising.</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FFFFFF"/>
                </a:solidFill>
                <a:effectLst/>
                <a:uLnTx/>
                <a:uFillTx/>
                <a:latin typeface="AU Passata" pitchFamily="34" charset="0"/>
                <a:ea typeface="+mn-ea"/>
                <a:cs typeface="+mn-cs"/>
              </a:rPr>
            </a:br>
            <a:r>
              <a:rPr lang="en-gb" sz="1400" b="0" i="0" u="none" strike="noStrike" kern="1200" cap="none" spc="0" normalizeH="0" noProof="0" dirty="0">
                <a:ln>
                  <a:noFill/>
                </a:ln>
                <a:solidFill>
                  <a:srgbClr val="FFFFFF"/>
                </a:solidFill>
                <a:effectLst/>
                <a:uLnTx/>
                <a:uFillTx/>
                <a:latin typeface="AU Passata" pitchFamily="34" charset="0"/>
                <a:ea typeface="+mn-ea"/>
                <a:cs typeface="+mn-cs"/>
              </a:rPr>
              <a:t>This is what we might call </a:t>
            </a:r>
            <a:r>
              <a:rPr lang="en-gb" sz="1400" b="0" i="1" u="none" strike="noStrike" kern="1200" cap="none" spc="0" normalizeH="0" noProof="0" dirty="0">
                <a:ln>
                  <a:noFill/>
                </a:ln>
                <a:solidFill>
                  <a:srgbClr val="FFFFFF"/>
                </a:solidFill>
                <a:effectLst/>
                <a:uLnTx/>
                <a:uFillTx/>
                <a:latin typeface="AU Passata" pitchFamily="34" charset="0"/>
                <a:ea typeface="+mn-ea"/>
                <a:cs typeface="+mn-cs"/>
              </a:rPr>
              <a:t>day-to-day prioritisation</a:t>
            </a:r>
            <a:r>
              <a:rPr lang="en-gb" sz="1400" b="0" i="0" u="none" strike="noStrike" kern="1200" cap="none" spc="0" normalizeH="0" noProof="0" dirty="0">
                <a:ln>
                  <a:noFill/>
                </a:ln>
                <a:solidFill>
                  <a:srgbClr val="FFFFFF"/>
                </a:solidFill>
                <a:effectLst/>
                <a:uLnTx/>
                <a:uFillTx/>
                <a:latin typeface="AU Passata" pitchFamily="34" charset="0"/>
                <a:ea typeface="+mn-ea"/>
                <a:cs typeface="+mn-cs"/>
              </a:rPr>
              <a:t> – the practice of continually bringing the strategy into play through the day-to-day choices, dialogues and actions at all levels of the organisation.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The goal is to: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sustain strategic focus in a busy operational context.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translate the strategy into consistent action, learning and prioritising.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create a common language and a consistent rhythm around the strategy across units and professional specialisations.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30F745E1-D9E8-FEB5-9B5E-49D8963A557F}"/>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lang="en-gb" sz="1000" b="0" i="0" u="none" strike="noStrike" kern="1200" cap="all" spc="0" normalizeH="0" noProof="1">
                <a:ln>
                  <a:noFill/>
                </a:ln>
                <a:solidFill>
                  <a:srgbClr val="FFFFFF"/>
                </a:solidFill>
                <a:effectLst/>
                <a:uLnTx/>
                <a:uFillTx/>
                <a:latin typeface="AU Passata" pitchFamily="34" charset="0"/>
                <a:ea typeface="+mn-ea"/>
                <a:cs typeface="+mn-cs"/>
              </a:rPr>
              <a:t>Aarhus
University</a:t>
            </a:r>
          </a:p>
        </p:txBody>
      </p:sp>
      <p:pic>
        <p:nvPicPr>
          <p:cNvPr id="17" name="Au logo">
            <a:extLst>
              <a:ext uri="{FF2B5EF4-FFF2-40B4-BE49-F238E27FC236}">
                <a16:creationId xmlns:a16="http://schemas.microsoft.com/office/drawing/2014/main" id="{CA6F64C3-C28D-8FD2-AFB6-B20645FAE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8052D403-89D6-FA1C-F572-D5462D4104E5}"/>
              </a:ext>
            </a:extLst>
          </p:cNvPr>
          <p:cNvSpPr>
            <a:spLocks noChangeArrowheads="1"/>
          </p:cNvSpPr>
          <p:nvPr/>
        </p:nvSpPr>
        <p:spPr bwMode="auto">
          <a:xfrm>
            <a:off x="7735838"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5DF476DE-DD72-1031-4C4D-7ADE9A325696}"/>
              </a:ext>
            </a:extLst>
          </p:cNvPr>
          <p:cNvSpPr>
            <a:spLocks noChangeArrowheads="1"/>
          </p:cNvSpPr>
          <p:nvPr/>
        </p:nvSpPr>
        <p:spPr bwMode="auto">
          <a:xfrm>
            <a:off x="8033517"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rtlCol="0"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7C3C56E9-6097-D641-318D-8F3395C4DCEC}"/>
              </a:ext>
            </a:extLst>
          </p:cNvPr>
          <p:cNvSpPr>
            <a:spLocks noChangeArrowheads="1"/>
          </p:cNvSpPr>
          <p:nvPr/>
        </p:nvSpPr>
        <p:spPr bwMode="auto">
          <a:xfrm>
            <a:off x="8505152"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7709976F-E5C0-F939-EE0F-7F4170501199}"/>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700468" y="590797"/>
            <a:ext cx="577507" cy="577507"/>
          </a:xfrm>
          <a:prstGeom prst="rect">
            <a:avLst/>
          </a:prstGeom>
          <a:ln w="34925">
            <a:noFill/>
          </a:ln>
        </p:spPr>
      </p:pic>
      <p:pic>
        <p:nvPicPr>
          <p:cNvPr id="118" name="Billede 117" descr="Et billede, der indeholder sort, mørke&#10;&#10;AI-genereret indhold kan være ukorrekt.">
            <a:extLst>
              <a:ext uri="{FF2B5EF4-FFF2-40B4-BE49-F238E27FC236}">
                <a16:creationId xmlns:a16="http://schemas.microsoft.com/office/drawing/2014/main" id="{86991BDA-8AC1-DD34-5C54-443F04138962}"/>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729233" y="5277982"/>
            <a:ext cx="710317" cy="710317"/>
          </a:xfrm>
          <a:prstGeom prst="rect">
            <a:avLst/>
          </a:prstGeom>
        </p:spPr>
      </p:pic>
      <p:sp>
        <p:nvSpPr>
          <p:cNvPr id="10" name="Freeform 4">
            <a:extLst>
              <a:ext uri="{FF2B5EF4-FFF2-40B4-BE49-F238E27FC236}">
                <a16:creationId xmlns:a16="http://schemas.microsoft.com/office/drawing/2014/main" id="{F6367363-329D-20AD-CC2E-4BCDE0825EEB}"/>
              </a:ext>
            </a:extLst>
          </p:cNvPr>
          <p:cNvSpPr>
            <a:spLocks noChangeArrowheads="1"/>
          </p:cNvSpPr>
          <p:nvPr/>
        </p:nvSpPr>
        <p:spPr bwMode="auto">
          <a:xfrm>
            <a:off x="7366759"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 name="Billede 10" descr="Et billede, der indeholder sort, mørke&#10;&#10;AI-genereret indhold kan være ukorrekt.">
            <a:extLst>
              <a:ext uri="{FF2B5EF4-FFF2-40B4-BE49-F238E27FC236}">
                <a16:creationId xmlns:a16="http://schemas.microsoft.com/office/drawing/2014/main" id="{EE0187A3-B6D2-0DF3-1FCA-ACB591F3895F}"/>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503060" y="2230898"/>
            <a:ext cx="636225" cy="636225"/>
          </a:xfrm>
          <a:prstGeom prst="rect">
            <a:avLst/>
          </a:prstGeom>
        </p:spPr>
      </p:pic>
      <p:sp>
        <p:nvSpPr>
          <p:cNvPr id="2" name="Freeform 4">
            <a:extLst>
              <a:ext uri="{FF2B5EF4-FFF2-40B4-BE49-F238E27FC236}">
                <a16:creationId xmlns:a16="http://schemas.microsoft.com/office/drawing/2014/main" id="{43E4AF4D-7B3B-84CF-8833-10E83118C167}"/>
              </a:ext>
            </a:extLst>
          </p:cNvPr>
          <p:cNvSpPr>
            <a:spLocks noChangeArrowheads="1"/>
          </p:cNvSpPr>
          <p:nvPr/>
        </p:nvSpPr>
        <p:spPr bwMode="auto">
          <a:xfrm>
            <a:off x="9586984"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grpSp>
        <p:nvGrpSpPr>
          <p:cNvPr id="3" name="Gruppe 2">
            <a:extLst>
              <a:ext uri="{FF2B5EF4-FFF2-40B4-BE49-F238E27FC236}">
                <a16:creationId xmlns:a16="http://schemas.microsoft.com/office/drawing/2014/main" id="{F4215F4F-7295-202E-E052-E03A6B7D00AD}"/>
              </a:ext>
            </a:extLst>
          </p:cNvPr>
          <p:cNvGrpSpPr/>
          <p:nvPr/>
        </p:nvGrpSpPr>
        <p:grpSpPr>
          <a:xfrm>
            <a:off x="9722514" y="3140854"/>
            <a:ext cx="732373" cy="775330"/>
            <a:chOff x="5893979" y="1530527"/>
            <a:chExt cx="799863" cy="846779"/>
          </a:xfrm>
        </p:grpSpPr>
        <p:pic>
          <p:nvPicPr>
            <p:cNvPr id="5" name="Billede 4" descr="Et billede, der indeholder sort, mørke&#10;&#10;AI-genereret indhold kan være ukorrekt.">
              <a:extLst>
                <a:ext uri="{FF2B5EF4-FFF2-40B4-BE49-F238E27FC236}">
                  <a16:creationId xmlns:a16="http://schemas.microsoft.com/office/drawing/2014/main" id="{5CF745BB-B1B9-4F86-4155-7C0D62666402}"/>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2" name="Blokbue 11">
              <a:extLst>
                <a:ext uri="{FF2B5EF4-FFF2-40B4-BE49-F238E27FC236}">
                  <a16:creationId xmlns:a16="http://schemas.microsoft.com/office/drawing/2014/main" id="{434408AF-1B15-98D7-689B-889886B97F95}"/>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4" name="Gruppe 13">
              <a:extLst>
                <a:ext uri="{FF2B5EF4-FFF2-40B4-BE49-F238E27FC236}">
                  <a16:creationId xmlns:a16="http://schemas.microsoft.com/office/drawing/2014/main" id="{02026B4F-9FB5-CA3A-C340-7A19FB68976B}"/>
                </a:ext>
              </a:extLst>
            </p:cNvPr>
            <p:cNvGrpSpPr/>
            <p:nvPr/>
          </p:nvGrpSpPr>
          <p:grpSpPr>
            <a:xfrm>
              <a:off x="5958117" y="1993098"/>
              <a:ext cx="671585" cy="384208"/>
              <a:chOff x="7749287" y="1714250"/>
              <a:chExt cx="671585" cy="384208"/>
            </a:xfrm>
          </p:grpSpPr>
          <p:pic>
            <p:nvPicPr>
              <p:cNvPr id="15" name="Billede 14" descr="Et billede, der indeholder sort, mørke&#10;&#10;AI-genereret indhold kan være ukorrekt.">
                <a:extLst>
                  <a:ext uri="{FF2B5EF4-FFF2-40B4-BE49-F238E27FC236}">
                    <a16:creationId xmlns:a16="http://schemas.microsoft.com/office/drawing/2014/main" id="{CF36F30A-5C46-DBB0-9C8A-0F3F50E2F9BC}"/>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8" name="Rektangel 17">
                <a:extLst>
                  <a:ext uri="{FF2B5EF4-FFF2-40B4-BE49-F238E27FC236}">
                    <a16:creationId xmlns:a16="http://schemas.microsoft.com/office/drawing/2014/main" id="{CEBB7976-5DD8-A30D-DF18-883083ED638B}"/>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107" name="Freeform 4">
            <a:extLst>
              <a:ext uri="{FF2B5EF4-FFF2-40B4-BE49-F238E27FC236}">
                <a16:creationId xmlns:a16="http://schemas.microsoft.com/office/drawing/2014/main" id="{8A88B932-78A2-DD9B-C170-34B90BAEA063}"/>
              </a:ext>
            </a:extLst>
          </p:cNvPr>
          <p:cNvSpPr>
            <a:spLocks noChangeArrowheads="1"/>
          </p:cNvSpPr>
          <p:nvPr/>
        </p:nvSpPr>
        <p:spPr bwMode="auto">
          <a:xfrm>
            <a:off x="7361734"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9" name="Billede 118" descr="Et billede, der indeholder sort, mørke&#10;&#10;AI-genereret indhold kan være ukorrekt.">
            <a:extLst>
              <a:ext uri="{FF2B5EF4-FFF2-40B4-BE49-F238E27FC236}">
                <a16:creationId xmlns:a16="http://schemas.microsoft.com/office/drawing/2014/main" id="{19891121-88A5-8E83-575A-DC5DD6B43828}"/>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7479010" y="4187339"/>
            <a:ext cx="715184" cy="715184"/>
          </a:xfrm>
          <a:prstGeom prst="rect">
            <a:avLst/>
          </a:prstGeom>
        </p:spPr>
      </p:pic>
      <p:sp>
        <p:nvSpPr>
          <p:cNvPr id="7" name="Tekstfelt 6">
            <a:extLst>
              <a:ext uri="{FF2B5EF4-FFF2-40B4-BE49-F238E27FC236}">
                <a16:creationId xmlns:a16="http://schemas.microsoft.com/office/drawing/2014/main" id="{3CB7B80B-55EF-2BBF-EDE1-E1A9A0AC6AA7}"/>
              </a:ext>
            </a:extLst>
          </p:cNvPr>
          <p:cNvSpPr txBox="1"/>
          <p:nvPr/>
        </p:nvSpPr>
        <p:spPr>
          <a:xfrm>
            <a:off x="11254531" y="4809318"/>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5</a:t>
            </a:r>
          </a:p>
        </p:txBody>
      </p:sp>
      <p:sp>
        <p:nvSpPr>
          <p:cNvPr id="22" name="Tekstfelt 21">
            <a:extLst>
              <a:ext uri="{FF2B5EF4-FFF2-40B4-BE49-F238E27FC236}">
                <a16:creationId xmlns:a16="http://schemas.microsoft.com/office/drawing/2014/main" id="{380035F5-B0E1-A19D-FBCB-9B35CEEFDB5B}"/>
              </a:ext>
            </a:extLst>
          </p:cNvPr>
          <p:cNvSpPr txBox="1"/>
          <p:nvPr/>
        </p:nvSpPr>
        <p:spPr>
          <a:xfrm>
            <a:off x="10763246" y="5218661"/>
            <a:ext cx="1093094"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a:ea typeface="+mn-ea"/>
                <a:cs typeface="+mn-cs"/>
              </a:rPr>
              <a:t>Follow up regularly </a:t>
            </a:r>
          </a:p>
        </p:txBody>
      </p:sp>
      <p:sp>
        <p:nvSpPr>
          <p:cNvPr id="106" name="Freeform 4">
            <a:extLst>
              <a:ext uri="{FF2B5EF4-FFF2-40B4-BE49-F238E27FC236}">
                <a16:creationId xmlns:a16="http://schemas.microsoft.com/office/drawing/2014/main" id="{5D671EED-7945-2359-6990-151C13C3D3FE}"/>
              </a:ext>
            </a:extLst>
          </p:cNvPr>
          <p:cNvSpPr>
            <a:spLocks noChangeArrowheads="1"/>
          </p:cNvSpPr>
          <p:nvPr/>
        </p:nvSpPr>
        <p:spPr bwMode="auto">
          <a:xfrm>
            <a:off x="9584428"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9" name="Billede 8" descr="Et billede, der indeholder sort, mørke&#10;&#10;AI-genereret indhold kan være ukorrekt.">
            <a:extLst>
              <a:ext uri="{FF2B5EF4-FFF2-40B4-BE49-F238E27FC236}">
                <a16:creationId xmlns:a16="http://schemas.microsoft.com/office/drawing/2014/main" id="{D75B1759-60E2-DDFE-A616-65C3C7B9EAE4}"/>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729233" y="5277982"/>
            <a:ext cx="710317" cy="710317"/>
          </a:xfrm>
          <a:prstGeom prst="rect">
            <a:avLst/>
          </a:prstGeom>
        </p:spPr>
      </p:pic>
      <p:sp>
        <p:nvSpPr>
          <p:cNvPr id="19" name="Pladsholder til slidenummer 18">
            <a:extLst>
              <a:ext uri="{FF2B5EF4-FFF2-40B4-BE49-F238E27FC236}">
                <a16:creationId xmlns:a16="http://schemas.microsoft.com/office/drawing/2014/main" id="{DBE23365-11F3-B2B6-1F19-78D04271C585}"/>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15</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4128555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51D96-191E-8533-DBB8-1352A1CA7ED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DD15633-316C-CFCC-DF77-C388E9E76B48}"/>
              </a:ext>
            </a:extLst>
          </p:cNvPr>
          <p:cNvSpPr/>
          <p:nvPr/>
        </p:nvSpPr>
        <p:spPr bwMode="auto">
          <a:xfrm>
            <a:off x="0" y="6071616"/>
            <a:ext cx="2468880" cy="786384"/>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solidFill>
                <a:schemeClr val="bg1"/>
              </a:solidFill>
              <a:effectLst/>
              <a:latin typeface="AU Passata" pitchFamily="34" charset="0"/>
            </a:endParaRPr>
          </a:p>
        </p:txBody>
      </p:sp>
      <p:sp>
        <p:nvSpPr>
          <p:cNvPr id="4" name="Pladsholder til dato 3">
            <a:extLst>
              <a:ext uri="{FF2B5EF4-FFF2-40B4-BE49-F238E27FC236}">
                <a16:creationId xmlns:a16="http://schemas.microsoft.com/office/drawing/2014/main" id="{B3A0F1E1-1F45-DEF6-6E9A-DF1E79BE1739}"/>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036A2AC2-274E-7ADA-0490-7D60047F254D}"/>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0" i="0" u="none" strike="noStrike" kern="0" cap="none" spc="-50" normalizeH="0" noProof="0">
                <a:ln>
                  <a:noFill/>
                </a:ln>
                <a:solidFill>
                  <a:srgbClr val="A64443"/>
                </a:solidFill>
                <a:effectLst/>
                <a:uLnTx/>
                <a:uFillTx/>
                <a:latin typeface="AU Passata Light"/>
                <a:ea typeface="+mj-ea"/>
                <a:cs typeface="+mj-cs"/>
              </a:rPr>
              <a:t>Follow-up in practice </a:t>
            </a:r>
          </a:p>
        </p:txBody>
      </p:sp>
      <p:sp>
        <p:nvSpPr>
          <p:cNvPr id="13" name="Tekstfelt 12">
            <a:extLst>
              <a:ext uri="{FF2B5EF4-FFF2-40B4-BE49-F238E27FC236}">
                <a16:creationId xmlns:a16="http://schemas.microsoft.com/office/drawing/2014/main" id="{855DD64E-6289-DFD3-26F8-105B0A88F685}"/>
              </a:ext>
            </a:extLst>
          </p:cNvPr>
          <p:cNvSpPr txBox="1"/>
          <p:nvPr/>
        </p:nvSpPr>
        <p:spPr>
          <a:xfrm>
            <a:off x="517394" y="1485632"/>
            <a:ext cx="5359531" cy="4093428"/>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To sustain focus on the strategy and ensure that you consistently check in to assess relevance and progress, it can be helpful to incorporate ‘day-to-day prioritisation’ into existing meeting structures at regular intervals – for example once per quarter.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Follow-up can take the form of a structured dialogue focusing on the </a:t>
            </a:r>
            <a:r>
              <a:rPr lang="en-gb" sz="1400" b="0" i="1" u="none" strike="noStrike" kern="1200" cap="none" spc="0" normalizeH="0" noProof="0" dirty="0">
                <a:ln>
                  <a:noFill/>
                </a:ln>
                <a:solidFill>
                  <a:srgbClr val="000000"/>
                </a:solidFill>
                <a:effectLst/>
                <a:uLnTx/>
                <a:uFillTx/>
                <a:latin typeface="AU Passata" pitchFamily="34" charset="0"/>
                <a:ea typeface="+mn-ea"/>
                <a:cs typeface="+mn-cs"/>
              </a:rPr>
              <a:t>past, the future and action</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 The questions can be tailored to local needs, and the dialogue should centre on a current shared situation awareness and the strategic intent.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Follow-up can be incorporated into existing meeting forums – one-on-one dialogues, leadership fora or department/school/unit meetings –so it becomes a natural part of operations rather than an add-on.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Focus on collective </a:t>
            </a:r>
            <a:r>
              <a:rPr lang="en-gb" sz="1400" b="1" i="0" u="none" strike="noStrike" kern="1200" cap="none" spc="0" normalizeH="0" noProof="0" dirty="0">
                <a:ln>
                  <a:noFill/>
                </a:ln>
                <a:solidFill>
                  <a:srgbClr val="000000"/>
                </a:solidFill>
                <a:effectLst/>
                <a:uLnTx/>
                <a:uFillTx/>
                <a:latin typeface="AU Passata" pitchFamily="34" charset="0"/>
                <a:ea typeface="+mn-ea"/>
                <a:cs typeface="+mn-cs"/>
              </a:rPr>
              <a:t>reflection and learning, not monitoring</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A1DC0ECE-620E-8F3C-008E-F497E77A90F7}"/>
              </a:ext>
            </a:extLst>
          </p:cNvPr>
          <p:cNvSpPr txBox="1"/>
          <p:nvPr/>
        </p:nvSpPr>
        <p:spPr>
          <a:xfrm>
            <a:off x="10752759" y="267578"/>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5</a:t>
            </a:r>
          </a:p>
        </p:txBody>
      </p:sp>
      <p:sp>
        <p:nvSpPr>
          <p:cNvPr id="14" name="Freeform 4">
            <a:extLst>
              <a:ext uri="{FF2B5EF4-FFF2-40B4-BE49-F238E27FC236}">
                <a16:creationId xmlns:a16="http://schemas.microsoft.com/office/drawing/2014/main" id="{8AAEC4E6-F570-2555-01A2-3C95030C62F6}"/>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27" name="Tekstfelt 26">
            <a:extLst>
              <a:ext uri="{FF2B5EF4-FFF2-40B4-BE49-F238E27FC236}">
                <a16:creationId xmlns:a16="http://schemas.microsoft.com/office/drawing/2014/main" id="{3D7F005F-2888-AF12-E3A5-CE83318611BA}"/>
              </a:ext>
            </a:extLst>
          </p:cNvPr>
          <p:cNvSpPr txBox="1"/>
          <p:nvPr/>
        </p:nvSpPr>
        <p:spPr>
          <a:xfrm>
            <a:off x="10278225" y="654040"/>
            <a:ext cx="1110995"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pitchFamily="34" charset="0"/>
                <a:ea typeface="+mn-ea"/>
                <a:cs typeface="+mn-cs"/>
              </a:rPr>
              <a:t>Follow up regularly</a:t>
            </a:r>
          </a:p>
        </p:txBody>
      </p:sp>
      <p:sp>
        <p:nvSpPr>
          <p:cNvPr id="7" name="Rounded Rectangle 5">
            <a:extLst>
              <a:ext uri="{FF2B5EF4-FFF2-40B4-BE49-F238E27FC236}">
                <a16:creationId xmlns:a16="http://schemas.microsoft.com/office/drawing/2014/main" id="{0E5D1E9F-57A8-65B7-1745-C0B7E385ACCD}"/>
              </a:ext>
            </a:extLst>
          </p:cNvPr>
          <p:cNvSpPr/>
          <p:nvPr/>
        </p:nvSpPr>
        <p:spPr>
          <a:xfrm>
            <a:off x="477788" y="5076905"/>
            <a:ext cx="5169031" cy="1444990"/>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1" name="Tekstfelt 10">
            <a:extLst>
              <a:ext uri="{FF2B5EF4-FFF2-40B4-BE49-F238E27FC236}">
                <a16:creationId xmlns:a16="http://schemas.microsoft.com/office/drawing/2014/main" id="{5A816436-2DE5-F73D-1AD8-96912134D972}"/>
              </a:ext>
            </a:extLst>
          </p:cNvPr>
          <p:cNvSpPr txBox="1"/>
          <p:nvPr/>
        </p:nvSpPr>
        <p:spPr>
          <a:xfrm>
            <a:off x="623048" y="5118801"/>
            <a:ext cx="4922548" cy="129266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a:ea typeface="+mn-ea"/>
                <a:cs typeface="+mn-cs"/>
              </a:rPr>
              <a:t>Helpful hints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Follow-up and day-to-day prioritisation don’t necessarily require new processes – ‘just’ awareness.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When the strategy becomes a natural part of dialogue and decisions in the day-to-day, a strong connection between theory and practice is forged.</a:t>
            </a:r>
            <a:endParaRPr kumimoji="0" lang="en-GB" sz="1400" b="0" i="0" u="none" strike="noStrike" kern="1200" cap="none" spc="0" normalizeH="0" baseline="0" noProof="0" dirty="0">
              <a:ln>
                <a:noFill/>
              </a:ln>
              <a:solidFill>
                <a:srgbClr val="FFFFFF"/>
              </a:solidFill>
              <a:effectLst/>
              <a:uLnTx/>
              <a:uFillTx/>
              <a:latin typeface="AU Passata" pitchFamily="34" charset="0"/>
              <a:ea typeface="+mn-ea"/>
              <a:cs typeface="+mn-cs"/>
            </a:endParaRPr>
          </a:p>
        </p:txBody>
      </p:sp>
      <p:pic>
        <p:nvPicPr>
          <p:cNvPr id="5" name="Billede 4" descr="Et billede, der indeholder sort, mørke&#10;&#10;AI-genereret indhold kan være ukorrekt.">
            <a:extLst>
              <a:ext uri="{FF2B5EF4-FFF2-40B4-BE49-F238E27FC236}">
                <a16:creationId xmlns:a16="http://schemas.microsoft.com/office/drawing/2014/main" id="{B5EEB1C6-FDA1-2C00-9D1A-639A578BF54B}"/>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20925" y="544190"/>
            <a:ext cx="710317" cy="710317"/>
          </a:xfrm>
          <a:prstGeom prst="rect">
            <a:avLst/>
          </a:prstGeom>
        </p:spPr>
      </p:pic>
      <p:sp>
        <p:nvSpPr>
          <p:cNvPr id="15" name="Tekstfelt 14">
            <a:extLst>
              <a:ext uri="{FF2B5EF4-FFF2-40B4-BE49-F238E27FC236}">
                <a16:creationId xmlns:a16="http://schemas.microsoft.com/office/drawing/2014/main" id="{C636AF52-6D86-E796-5FB7-658FEDB74081}"/>
              </a:ext>
            </a:extLst>
          </p:cNvPr>
          <p:cNvSpPr txBox="1"/>
          <p:nvPr/>
        </p:nvSpPr>
        <p:spPr>
          <a:xfrm>
            <a:off x="5876925" y="3173547"/>
            <a:ext cx="5287986" cy="215444"/>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Example of how to structure a quarterly </a:t>
            </a:r>
            <a:r>
              <a:rPr lang="en-gb" sz="1400" b="1" i="0" u="none" strike="noStrike" kern="1200" cap="none" spc="0" normalizeH="0" noProof="0">
                <a:ln>
                  <a:noFill/>
                </a:ln>
                <a:solidFill>
                  <a:srgbClr val="000000"/>
                </a:solidFill>
                <a:effectLst/>
                <a:uLnTx/>
                <a:uFillTx/>
                <a:latin typeface="AU Passata" pitchFamily="34" charset="0"/>
                <a:ea typeface="+mn-ea"/>
                <a:cs typeface="+mn-cs"/>
              </a:rPr>
              <a:t>follow-up</a:t>
            </a:r>
          </a:p>
        </p:txBody>
      </p:sp>
      <p:sp>
        <p:nvSpPr>
          <p:cNvPr id="2" name="Pladsholder til slidenummer 1">
            <a:extLst>
              <a:ext uri="{FF2B5EF4-FFF2-40B4-BE49-F238E27FC236}">
                <a16:creationId xmlns:a16="http://schemas.microsoft.com/office/drawing/2014/main" id="{DDE6D225-6F5E-2ED7-5447-5065AAC09543}"/>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16</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graphicFrame>
        <p:nvGraphicFramePr>
          <p:cNvPr id="3" name="Tabel 2">
            <a:extLst>
              <a:ext uri="{FF2B5EF4-FFF2-40B4-BE49-F238E27FC236}">
                <a16:creationId xmlns:a16="http://schemas.microsoft.com/office/drawing/2014/main" id="{A3CBBA99-F5D7-6032-2811-6262A6D468CD}"/>
              </a:ext>
            </a:extLst>
          </p:cNvPr>
          <p:cNvGraphicFramePr>
            <a:graphicFrameLocks noGrp="1"/>
          </p:cNvGraphicFramePr>
          <p:nvPr/>
        </p:nvGraphicFramePr>
        <p:xfrm>
          <a:off x="5859911" y="3424624"/>
          <a:ext cx="6004851" cy="3427790"/>
        </p:xfrm>
        <a:graphic>
          <a:graphicData uri="http://schemas.openxmlformats.org/drawingml/2006/table">
            <a:tbl>
              <a:tblPr/>
              <a:tblGrid>
                <a:gridCol w="1142121">
                  <a:extLst>
                    <a:ext uri="{9D8B030D-6E8A-4147-A177-3AD203B41FA5}">
                      <a16:colId xmlns:a16="http://schemas.microsoft.com/office/drawing/2014/main" val="638442206"/>
                    </a:ext>
                  </a:extLst>
                </a:gridCol>
                <a:gridCol w="2652841">
                  <a:extLst>
                    <a:ext uri="{9D8B030D-6E8A-4147-A177-3AD203B41FA5}">
                      <a16:colId xmlns:a16="http://schemas.microsoft.com/office/drawing/2014/main" val="1844583540"/>
                    </a:ext>
                  </a:extLst>
                </a:gridCol>
                <a:gridCol w="2209889">
                  <a:extLst>
                    <a:ext uri="{9D8B030D-6E8A-4147-A177-3AD203B41FA5}">
                      <a16:colId xmlns:a16="http://schemas.microsoft.com/office/drawing/2014/main" val="3560314350"/>
                    </a:ext>
                  </a:extLst>
                </a:gridCol>
              </a:tblGrid>
              <a:tr h="223797">
                <a:tc>
                  <a:txBody>
                    <a:bodyPr/>
                    <a:lstStyle/>
                    <a:p>
                      <a:pPr rtl="0">
                        <a:buNone/>
                      </a:pPr>
                      <a:r>
                        <a:rPr lang="en-gb" sz="1100" b="1">
                          <a:solidFill>
                            <a:schemeClr val="bg1"/>
                          </a:solidFill>
                        </a:rPr>
                        <a:t>Focus area</a:t>
                      </a:r>
                      <a:endParaRPr lang="da-DK" sz="1100">
                        <a:solidFill>
                          <a:schemeClr val="bg1"/>
                        </a:solidFill>
                      </a:endParaRPr>
                    </a:p>
                  </a:txBody>
                  <a:tcPr marL="82054" marR="82054" marT="41027" marB="41027" anchor="ctr">
                    <a:lnL>
                      <a:noFill/>
                    </a:lnL>
                    <a:lnR>
                      <a:noFill/>
                    </a:lnR>
                    <a:lnT>
                      <a:noFill/>
                    </a:lnT>
                    <a:lnB>
                      <a:noFill/>
                    </a:lnB>
                    <a:solidFill>
                      <a:srgbClr val="102B48"/>
                    </a:solidFill>
                  </a:tcPr>
                </a:tc>
                <a:tc>
                  <a:txBody>
                    <a:bodyPr/>
                    <a:lstStyle/>
                    <a:p>
                      <a:pPr rtl="0">
                        <a:buNone/>
                      </a:pPr>
                      <a:r>
                        <a:rPr lang="en-gb" sz="1100" b="1">
                          <a:solidFill>
                            <a:schemeClr val="bg1"/>
                          </a:solidFill>
                        </a:rPr>
                        <a:t>Questions for reflection</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rtl="0">
                        <a:buNone/>
                      </a:pPr>
                      <a:r>
                        <a:rPr lang="en-gb" sz="1100" b="1">
                          <a:solidFill>
                            <a:schemeClr val="bg1"/>
                          </a:solidFill>
                        </a:rPr>
                        <a:t>Typical actions</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extLst>
                  <a:ext uri="{0D108BD9-81ED-4DB2-BD59-A6C34878D82A}">
                    <a16:rowId xmlns:a16="http://schemas.microsoft.com/office/drawing/2014/main" val="3898048941"/>
                  </a:ext>
                </a:extLst>
              </a:tr>
              <a:tr h="391626">
                <a:tc>
                  <a:txBody>
                    <a:bodyPr/>
                    <a:lstStyle/>
                    <a:p>
                      <a:pPr rtl="0">
                        <a:buNone/>
                      </a:pPr>
                      <a:r>
                        <a:rPr lang="en-gb" sz="1100" b="1">
                          <a:solidFill>
                            <a:srgbClr val="102B48"/>
                          </a:solidFill>
                        </a:rPr>
                        <a:t>Preparation</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a:noFill/>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rtl="0">
                        <a:buNone/>
                      </a:pPr>
                      <a:r>
                        <a:rPr lang="en-gb" sz="1100"/>
                        <a:t>What do our key figures, finances, well-being, progress, etc. show about our current status?</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rtl="0">
                        <a:buNone/>
                      </a:pPr>
                      <a:r>
                        <a:rPr lang="en-gb" sz="1100"/>
                        <a:t>Collect data and observations as a basis for dialogue</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07512254"/>
                  </a:ext>
                </a:extLst>
              </a:tr>
              <a:tr h="391626">
                <a:tc>
                  <a:txBody>
                    <a:bodyPr/>
                    <a:lstStyle/>
                    <a:p>
                      <a:pPr rtl="0">
                        <a:buNone/>
                      </a:pPr>
                      <a:r>
                        <a:rPr lang="en-gb" sz="1100" b="1">
                          <a:solidFill>
                            <a:srgbClr val="102B48"/>
                          </a:solidFill>
                        </a:rPr>
                        <a:t>Past</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solidFill>
                        <a:srgbClr val="102B48"/>
                      </a:solidFill>
                      <a:prstDash val="solid"/>
                      <a:round/>
                      <a:headEnd type="none" w="med" len="med"/>
                      <a:tailEnd type="none" w="med" len="med"/>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rtl="0">
                        <a:buNone/>
                      </a:pPr>
                      <a:r>
                        <a:rPr lang="en-gb" sz="1100"/>
                        <a:t>What have we achieved since last time, and what can we learn from it?</a:t>
                      </a:r>
                    </a:p>
                    <a:p>
                      <a:pPr marL="0" marR="0" lvl="0" indent="0" algn="l" defTabSz="914126" rtl="0" eaLnBrk="1" fontAlgn="auto" latinLnBrk="0" hangingPunct="1">
                        <a:lnSpc>
                          <a:spcPct val="100000"/>
                        </a:lnSpc>
                        <a:spcBef>
                          <a:spcPts val="0"/>
                        </a:spcBef>
                        <a:spcAft>
                          <a:spcPts val="0"/>
                        </a:spcAft>
                        <a:buClrTx/>
                        <a:buSzTx/>
                        <a:buFontTx/>
                        <a:buNone/>
                        <a:tabLst/>
                        <a:defRPr/>
                      </a:pPr>
                      <a:r>
                        <a:rPr lang="en-gb" sz="1100"/>
                        <a:t>What is the current situation?</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rtl="0">
                        <a:buNone/>
                      </a:pPr>
                      <a:r>
                        <a:rPr lang="en-gb" sz="1100"/>
                        <a:t>Share results and lessons learned</a:t>
                      </a:r>
                    </a:p>
                    <a:p>
                      <a:pPr rtl="0">
                        <a:buNone/>
                      </a:pPr>
                      <a:r>
                        <a:rPr lang="en-gb" sz="1100"/>
                        <a:t>If relevant, do mini-SWOT</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2958457"/>
                  </a:ext>
                </a:extLst>
              </a:tr>
              <a:tr h="391626">
                <a:tc>
                  <a:txBody>
                    <a:bodyPr/>
                    <a:lstStyle/>
                    <a:p>
                      <a:pPr rtl="0">
                        <a:buNone/>
                      </a:pPr>
                      <a:r>
                        <a:rPr lang="en-gb" sz="1100" b="1">
                          <a:solidFill>
                            <a:srgbClr val="102B48"/>
                          </a:solidFill>
                        </a:rPr>
                        <a:t>Future</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solidFill>
                        <a:srgbClr val="102B48"/>
                      </a:solidFill>
                      <a:prstDash val="solid"/>
                      <a:round/>
                      <a:headEnd type="none" w="med" len="med"/>
                      <a:tailEnd type="none" w="med" len="med"/>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rtl="0">
                        <a:buNone/>
                      </a:pPr>
                      <a:r>
                        <a:rPr lang="en-gb" sz="1100"/>
                        <a:t>Are the unifying movement statements still fit for purpose, or do they need adjustment? </a:t>
                      </a:r>
                    </a:p>
                    <a:p>
                      <a:pPr rtl="0">
                        <a:buNone/>
                      </a:pPr>
                      <a:r>
                        <a:rPr lang="en-gb" sz="1100"/>
                        <a:t>And what are your concrete goals and priorities right now?</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rtl="0">
                        <a:buNone/>
                      </a:pPr>
                      <a:r>
                        <a:rPr lang="en-gb" sz="1100"/>
                        <a:t>Revise focus areas, adjust wording of unifying movement statements and agree on new steps</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11810121"/>
                  </a:ext>
                </a:extLst>
              </a:tr>
              <a:tr h="559455">
                <a:tc>
                  <a:txBody>
                    <a:bodyPr/>
                    <a:lstStyle/>
                    <a:p>
                      <a:pPr rtl="0">
                        <a:buNone/>
                      </a:pPr>
                      <a:r>
                        <a:rPr lang="en-gb" sz="1100" b="1">
                          <a:solidFill>
                            <a:srgbClr val="102B48"/>
                          </a:solidFill>
                        </a:rPr>
                        <a:t>Action</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solidFill>
                        <a:srgbClr val="102B48"/>
                      </a:solidFill>
                      <a:prstDash val="solid"/>
                      <a:round/>
                      <a:headEnd type="none" w="med" len="med"/>
                      <a:tailEnd type="none" w="med" len="med"/>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rtl="0">
                        <a:buNone/>
                      </a:pPr>
                      <a:r>
                        <a:rPr lang="en-gb" sz="1100"/>
                        <a:t>What are the most important tasks for the coming months – who does what?</a:t>
                      </a:r>
                    </a:p>
                    <a:p>
                      <a:pPr rtl="0">
                        <a:buNone/>
                      </a:pPr>
                      <a:r>
                        <a:rPr lang="en-gb" sz="1100"/>
                        <a:t>What is the most important leadership task in the coming quarter?</a:t>
                      </a:r>
                    </a:p>
                    <a:p>
                      <a:pPr rtl="0">
                        <a:buNone/>
                      </a:pPr>
                      <a:r>
                        <a:rPr lang="en-gb" sz="1100"/>
                        <a:t>Cross-organisational: do we need others, or do they need us?</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rtl="0">
                        <a:buNone/>
                      </a:pPr>
                      <a:r>
                        <a:rPr lang="en-gb" sz="1100"/>
                        <a:t>Update short-term to-do lists</a:t>
                      </a:r>
                    </a:p>
                    <a:p>
                      <a:pPr rtl="0">
                        <a:buNone/>
                      </a:pPr>
                      <a:r>
                        <a:rPr lang="en-gb" sz="1100"/>
                        <a:t>Ensure relevant coordination </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00883813"/>
                  </a:ext>
                </a:extLst>
              </a:tr>
            </a:tbl>
          </a:graphicData>
        </a:graphic>
      </p:graphicFrame>
      <p:graphicFrame>
        <p:nvGraphicFramePr>
          <p:cNvPr id="6" name="Tabel 5">
            <a:extLst>
              <a:ext uri="{FF2B5EF4-FFF2-40B4-BE49-F238E27FC236}">
                <a16:creationId xmlns:a16="http://schemas.microsoft.com/office/drawing/2014/main" id="{EBCA7EE2-BD0C-EC08-3966-F0035F77DB63}"/>
              </a:ext>
            </a:extLst>
          </p:cNvPr>
          <p:cNvGraphicFramePr>
            <a:graphicFrameLocks noGrp="1"/>
          </p:cNvGraphicFramePr>
          <p:nvPr/>
        </p:nvGraphicFramePr>
        <p:xfrm>
          <a:off x="5876925" y="1692415"/>
          <a:ext cx="6004851" cy="1337588"/>
        </p:xfrm>
        <a:graphic>
          <a:graphicData uri="http://schemas.openxmlformats.org/drawingml/2006/table">
            <a:tbl>
              <a:tblPr/>
              <a:tblGrid>
                <a:gridCol w="1142121">
                  <a:extLst>
                    <a:ext uri="{9D8B030D-6E8A-4147-A177-3AD203B41FA5}">
                      <a16:colId xmlns:a16="http://schemas.microsoft.com/office/drawing/2014/main" val="638442206"/>
                    </a:ext>
                  </a:extLst>
                </a:gridCol>
                <a:gridCol w="2458329">
                  <a:extLst>
                    <a:ext uri="{9D8B030D-6E8A-4147-A177-3AD203B41FA5}">
                      <a16:colId xmlns:a16="http://schemas.microsoft.com/office/drawing/2014/main" val="1844583540"/>
                    </a:ext>
                  </a:extLst>
                </a:gridCol>
                <a:gridCol w="2404401">
                  <a:extLst>
                    <a:ext uri="{9D8B030D-6E8A-4147-A177-3AD203B41FA5}">
                      <a16:colId xmlns:a16="http://schemas.microsoft.com/office/drawing/2014/main" val="3560314350"/>
                    </a:ext>
                  </a:extLst>
                </a:gridCol>
              </a:tblGrid>
              <a:tr h="223797">
                <a:tc>
                  <a:txBody>
                    <a:bodyPr/>
                    <a:lstStyle/>
                    <a:p>
                      <a:pPr rtl="0">
                        <a:buNone/>
                      </a:pPr>
                      <a:r>
                        <a:rPr lang="en-gb" sz="1100" b="1">
                          <a:solidFill>
                            <a:schemeClr val="bg1"/>
                          </a:solidFill>
                        </a:rPr>
                        <a:t>Focus area</a:t>
                      </a:r>
                      <a:endParaRPr lang="da-DK" sz="1100">
                        <a:solidFill>
                          <a:schemeClr val="bg1"/>
                        </a:solidFill>
                      </a:endParaRPr>
                    </a:p>
                  </a:txBody>
                  <a:tcPr marL="82054" marR="82054" marT="41027" marB="41027" anchor="ctr">
                    <a:lnL>
                      <a:noFill/>
                    </a:lnL>
                    <a:lnR>
                      <a:noFill/>
                    </a:lnR>
                    <a:lnT>
                      <a:noFill/>
                    </a:lnT>
                    <a:lnB>
                      <a:noFill/>
                    </a:lnB>
                    <a:solidFill>
                      <a:srgbClr val="102B48"/>
                    </a:solidFill>
                  </a:tcPr>
                </a:tc>
                <a:tc>
                  <a:txBody>
                    <a:bodyPr/>
                    <a:lstStyle/>
                    <a:p>
                      <a:pPr rtl="0">
                        <a:buNone/>
                      </a:pPr>
                      <a:r>
                        <a:rPr lang="en-gb" sz="1100" b="1">
                          <a:solidFill>
                            <a:schemeClr val="bg1"/>
                          </a:solidFill>
                        </a:rPr>
                        <a:t>Questions for reflection</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rtl="0">
                        <a:buNone/>
                      </a:pPr>
                      <a:r>
                        <a:rPr lang="en-gb" sz="1100" b="1">
                          <a:solidFill>
                            <a:schemeClr val="bg1"/>
                          </a:solidFill>
                        </a:rPr>
                        <a:t>Typical actions</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extLst>
                  <a:ext uri="{0D108BD9-81ED-4DB2-BD59-A6C34878D82A}">
                    <a16:rowId xmlns:a16="http://schemas.microsoft.com/office/drawing/2014/main" val="3898048941"/>
                  </a:ext>
                </a:extLst>
              </a:tr>
              <a:tr h="727283">
                <a:tc>
                  <a:txBody>
                    <a:bodyPr/>
                    <a:lstStyle/>
                    <a:p>
                      <a:pPr rtl="0">
                        <a:buNone/>
                      </a:pPr>
                      <a:r>
                        <a:rPr lang="en-gb" sz="1100" b="1">
                          <a:solidFill>
                            <a:srgbClr val="102B48"/>
                          </a:solidFill>
                        </a:rPr>
                        <a:t>Direction/ Day-to-day prioritisation</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a:noFill/>
                    </a:lnB>
                    <a:solidFill>
                      <a:srgbClr val="102B48">
                        <a:alpha val="45000"/>
                      </a:srgbClr>
                    </a:solidFill>
                  </a:tcPr>
                </a:tc>
                <a:tc>
                  <a:txBody>
                    <a:bodyPr/>
                    <a:lstStyle/>
                    <a:p>
                      <a:pPr rtl="0">
                        <a:buNone/>
                      </a:pPr>
                      <a:r>
                        <a:rPr lang="en-gb" sz="1100"/>
                        <a:t>How do we keep the strategic direction alive in the day-to-day?</a:t>
                      </a:r>
                    </a:p>
                    <a:p>
                      <a:pPr rtl="0">
                        <a:buNone/>
                      </a:pPr>
                      <a:endParaRPr lang="da-DK" sz="1100"/>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rtl="0">
                        <a:buNone/>
                      </a:pPr>
                      <a:r>
                        <a:rPr lang="en-gb" sz="1100"/>
                        <a:t>Incorporate the unifying movement statements in ongoing development work and prioritisation discussions at meetings, SDD, one-on-one projects and decisions – use the strategic intent as a guide.</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10421269"/>
                  </a:ext>
                </a:extLst>
              </a:tr>
            </a:tbl>
          </a:graphicData>
        </a:graphic>
      </p:graphicFrame>
      <p:sp>
        <p:nvSpPr>
          <p:cNvPr id="9" name="Tekstfelt 8">
            <a:extLst>
              <a:ext uri="{FF2B5EF4-FFF2-40B4-BE49-F238E27FC236}">
                <a16:creationId xmlns:a16="http://schemas.microsoft.com/office/drawing/2014/main" id="{291ECB9D-9749-42DE-FE69-A8C3DF7FB9BA}"/>
              </a:ext>
            </a:extLst>
          </p:cNvPr>
          <p:cNvSpPr txBox="1"/>
          <p:nvPr/>
        </p:nvSpPr>
        <p:spPr>
          <a:xfrm>
            <a:off x="5876925" y="1384164"/>
            <a:ext cx="5287986" cy="215444"/>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How to be consistent about </a:t>
            </a:r>
            <a:r>
              <a:rPr lang="en-gb" sz="1400" b="1" i="0" u="none" strike="noStrike" kern="1200" cap="none" spc="0" normalizeH="0" noProof="0">
                <a:ln>
                  <a:noFill/>
                </a:ln>
                <a:solidFill>
                  <a:srgbClr val="000000"/>
                </a:solidFill>
                <a:effectLst/>
                <a:uLnTx/>
                <a:uFillTx/>
                <a:latin typeface="AU Passata" pitchFamily="34" charset="0"/>
                <a:ea typeface="+mn-ea"/>
                <a:cs typeface="+mn-cs"/>
              </a:rPr>
              <a:t>day-to-day prioritisation</a:t>
            </a:r>
          </a:p>
        </p:txBody>
      </p:sp>
    </p:spTree>
    <p:extLst>
      <p:ext uri="{BB962C8B-B14F-4D97-AF65-F5344CB8AC3E}">
        <p14:creationId xmlns:p14="http://schemas.microsoft.com/office/powerpoint/2010/main" val="3444134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5D46-C06E-6811-FE7A-BCBA8AAE73DC}"/>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04FFC4E-FA19-5D80-BE2B-527E46025C41}"/>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2" name="object 5">
            <a:extLst>
              <a:ext uri="{FF2B5EF4-FFF2-40B4-BE49-F238E27FC236}">
                <a16:creationId xmlns:a16="http://schemas.microsoft.com/office/drawing/2014/main" id="{59AF2AFF-8C82-A2DC-9A18-7B99F7DD4F78}"/>
              </a:ext>
            </a:extLst>
          </p:cNvPr>
          <p:cNvSpPr txBox="1">
            <a:spLocks/>
          </p:cNvSpPr>
          <p:nvPr/>
        </p:nvSpPr>
        <p:spPr bwMode="auto">
          <a:xfrm>
            <a:off x="581184" y="2731608"/>
            <a:ext cx="6461642" cy="566822"/>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600" b="0" i="0" u="none" strike="noStrike" kern="0" cap="none" spc="-50" normalizeH="0" noProof="0">
                <a:ln>
                  <a:noFill/>
                </a:ln>
                <a:solidFill>
                  <a:srgbClr val="A64443"/>
                </a:solidFill>
                <a:effectLst/>
                <a:uLnTx/>
                <a:uFillTx/>
                <a:latin typeface="AU Passata Light"/>
                <a:ea typeface="+mj-ea"/>
                <a:cs typeface="+mj-cs"/>
              </a:rPr>
              <a:t>Other tools </a:t>
            </a:r>
          </a:p>
        </p:txBody>
      </p:sp>
      <p:pic>
        <p:nvPicPr>
          <p:cNvPr id="6" name="Billede 5" descr="Et billede, der indeholder udendørs, Luftfotografering, sky, bygning&#10;&#10;AI-genereret indhold kan være ukorrekt.">
            <a:extLst>
              <a:ext uri="{FF2B5EF4-FFF2-40B4-BE49-F238E27FC236}">
                <a16:creationId xmlns:a16="http://schemas.microsoft.com/office/drawing/2014/main" id="{C4BBA685-0A0D-D165-FC7B-F388AD467EA0}"/>
              </a:ext>
            </a:extLst>
          </p:cNvPr>
          <p:cNvPicPr>
            <a:picLocks noChangeAspect="1"/>
          </p:cNvPicPr>
          <p:nvPr/>
        </p:nvPicPr>
        <p:blipFill>
          <a:blip r:embed="rId3" cstate="print">
            <a:extLst>
              <a:ext uri="{28A0092B-C50C-407E-A947-70E740481C1C}">
                <a14:useLocalDpi xmlns:a14="http://schemas.microsoft.com/office/drawing/2010/main" val="0"/>
              </a:ext>
            </a:extLst>
          </a:blip>
          <a:srcRect l="22343" t="-144" r="27657"/>
          <a:stretch>
            <a:fillRect/>
          </a:stretch>
        </p:blipFill>
        <p:spPr>
          <a:xfrm>
            <a:off x="6094411" y="0"/>
            <a:ext cx="6094414" cy="6858000"/>
          </a:xfrm>
          <a:prstGeom prst="rect">
            <a:avLst/>
          </a:prstGeom>
        </p:spPr>
      </p:pic>
      <p:sp>
        <p:nvSpPr>
          <p:cNvPr id="7" name="Pladsholder til slidenummer 6">
            <a:extLst>
              <a:ext uri="{FF2B5EF4-FFF2-40B4-BE49-F238E27FC236}">
                <a16:creationId xmlns:a16="http://schemas.microsoft.com/office/drawing/2014/main" id="{AB959456-E7EE-5A2C-4B71-073FD1E79DD8}"/>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17</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055646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E4668-F052-87B7-6B8F-E7DBA8614D06}"/>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CFF9C24-E93A-AC7D-B66D-DC4FE7DFEEE7}"/>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92EEC428-93DB-86FF-71E9-46ADE0EBB7CA}"/>
              </a:ext>
            </a:extLst>
          </p:cNvPr>
          <p:cNvSpPr txBox="1">
            <a:spLocks/>
          </p:cNvSpPr>
          <p:nvPr/>
        </p:nvSpPr>
        <p:spPr bwMode="auto">
          <a:xfrm>
            <a:off x="477788" y="695460"/>
            <a:ext cx="813586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dirty="0">
                <a:ln>
                  <a:noFill/>
                </a:ln>
                <a:solidFill>
                  <a:srgbClr val="A64443"/>
                </a:solidFill>
                <a:effectLst/>
                <a:uLnTx/>
                <a:uFillTx/>
                <a:latin typeface="AU Passata Light"/>
                <a:ea typeface="+mj-ea"/>
                <a:cs typeface="+mj-cs"/>
              </a:rPr>
              <a:t>Process plan</a:t>
            </a:r>
            <a:r>
              <a:rPr lang="en-gb" sz="3200" b="0" i="0" u="none" strike="noStrike" kern="0" cap="none" spc="-50" normalizeH="0" noProof="0" dirty="0">
                <a:ln>
                  <a:noFill/>
                </a:ln>
                <a:solidFill>
                  <a:srgbClr val="A64443"/>
                </a:solidFill>
                <a:effectLst/>
                <a:uLnTx/>
                <a:uFillTx/>
                <a:latin typeface="AU Passata Light"/>
                <a:ea typeface="+mj-ea"/>
                <a:cs typeface="+mj-cs"/>
              </a:rPr>
              <a:t> – structuring your strategy work </a:t>
            </a:r>
          </a:p>
        </p:txBody>
      </p:sp>
      <p:sp>
        <p:nvSpPr>
          <p:cNvPr id="13" name="Tekstfelt 12">
            <a:extLst>
              <a:ext uri="{FF2B5EF4-FFF2-40B4-BE49-F238E27FC236}">
                <a16:creationId xmlns:a16="http://schemas.microsoft.com/office/drawing/2014/main" id="{5EB3B6A4-16B5-5AA5-BFFE-1A1A07AE2E50}"/>
              </a:ext>
            </a:extLst>
          </p:cNvPr>
          <p:cNvSpPr txBox="1"/>
          <p:nvPr/>
        </p:nvSpPr>
        <p:spPr>
          <a:xfrm>
            <a:off x="517394" y="1485632"/>
            <a:ext cx="4768981" cy="4308872"/>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A process plan allows you to structure and schedule strategy work and follow-up. It spells out who plays what role when and how progress and learning are to be ensured.</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lang="en-gb" sz="1400" b="0" i="0" u="none" strike="noStrike" kern="1200" cap="none" spc="0" normalizeH="0" noProof="0" dirty="0">
                <a:ln>
                  <a:noFill/>
                </a:ln>
                <a:solidFill>
                  <a:srgbClr val="000000"/>
                </a:solidFill>
                <a:effectLst/>
                <a:uLnTx/>
                <a:uFillTx/>
                <a:latin typeface="AU Passata" pitchFamily="34" charset="0"/>
                <a:ea typeface="+mn-ea"/>
                <a:cs typeface="+mn-cs"/>
              </a:rPr>
              <a:t>The plan can be integrated into existing meeting cadences in order to incorporate the strategy into ongoing leadership processes, or be a separate process, depending on needs and context.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The point of the process plan is to provide collective </a:t>
            </a:r>
            <a:r>
              <a:rPr lang="en-gb" sz="1400" b="0" i="1" u="none" strike="noStrike" kern="1200" cap="none" spc="0" normalizeH="0" noProof="0" dirty="0">
                <a:ln>
                  <a:noFill/>
                </a:ln>
                <a:solidFill>
                  <a:srgbClr val="000000"/>
                </a:solidFill>
                <a:effectLst/>
                <a:uLnTx/>
                <a:uFillTx/>
                <a:latin typeface="AU Passata" pitchFamily="34" charset="0"/>
                <a:ea typeface="+mn-ea"/>
                <a:cs typeface="+mn-cs"/>
              </a:rPr>
              <a:t>transparency and ownership – </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not to become an administrative document.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hlinkClick r:id="rId3"/>
              </a:rPr>
              <a:t>Download process plan template</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graphicFrame>
        <p:nvGraphicFramePr>
          <p:cNvPr id="2" name="Tabel 1">
            <a:extLst>
              <a:ext uri="{FF2B5EF4-FFF2-40B4-BE49-F238E27FC236}">
                <a16:creationId xmlns:a16="http://schemas.microsoft.com/office/drawing/2014/main" id="{5AD83C1F-AE96-2D38-FF03-A55E6D1ABC29}"/>
              </a:ext>
            </a:extLst>
          </p:cNvPr>
          <p:cNvGraphicFramePr>
            <a:graphicFrameLocks noGrp="1"/>
          </p:cNvGraphicFramePr>
          <p:nvPr/>
        </p:nvGraphicFramePr>
        <p:xfrm>
          <a:off x="5550570" y="1485632"/>
          <a:ext cx="6257422" cy="5027832"/>
        </p:xfrm>
        <a:graphic>
          <a:graphicData uri="http://schemas.openxmlformats.org/drawingml/2006/table">
            <a:tbl>
              <a:tblPr firstRow="1" bandRow="1">
                <a:tableStyleId>{5940675A-B579-460E-94D1-54222C63F5DA}</a:tableStyleId>
              </a:tblPr>
              <a:tblGrid>
                <a:gridCol w="1202655">
                  <a:extLst>
                    <a:ext uri="{9D8B030D-6E8A-4147-A177-3AD203B41FA5}">
                      <a16:colId xmlns:a16="http://schemas.microsoft.com/office/drawing/2014/main" val="1181771631"/>
                    </a:ext>
                  </a:extLst>
                </a:gridCol>
                <a:gridCol w="2857080">
                  <a:extLst>
                    <a:ext uri="{9D8B030D-6E8A-4147-A177-3AD203B41FA5}">
                      <a16:colId xmlns:a16="http://schemas.microsoft.com/office/drawing/2014/main" val="2244759085"/>
                    </a:ext>
                  </a:extLst>
                </a:gridCol>
                <a:gridCol w="1192761">
                  <a:extLst>
                    <a:ext uri="{9D8B030D-6E8A-4147-A177-3AD203B41FA5}">
                      <a16:colId xmlns:a16="http://schemas.microsoft.com/office/drawing/2014/main" val="2583283830"/>
                    </a:ext>
                  </a:extLst>
                </a:gridCol>
                <a:gridCol w="1004926">
                  <a:extLst>
                    <a:ext uri="{9D8B030D-6E8A-4147-A177-3AD203B41FA5}">
                      <a16:colId xmlns:a16="http://schemas.microsoft.com/office/drawing/2014/main" val="3610687678"/>
                    </a:ext>
                  </a:extLst>
                </a:gridCol>
              </a:tblGrid>
              <a:tr h="547422">
                <a:tc>
                  <a:txBody>
                    <a:bodyPr/>
                    <a:lstStyle/>
                    <a:p>
                      <a:pPr rtl="0">
                        <a:buNone/>
                      </a:pPr>
                      <a:r>
                        <a:rPr lang="en-gb" sz="1100" b="1">
                          <a:solidFill>
                            <a:schemeClr val="bg1"/>
                          </a:solidFill>
                        </a:rPr>
                        <a:t>Activity</a:t>
                      </a:r>
                      <a:endParaRPr lang="da-DK" sz="1100">
                        <a:solidFill>
                          <a:schemeClr val="bg1"/>
                        </a:solidFill>
                      </a:endParaRPr>
                    </a:p>
                  </a:txBody>
                  <a:tcPr anchor="ctr">
                    <a:solidFill>
                      <a:srgbClr val="102B48"/>
                    </a:solidFill>
                  </a:tcPr>
                </a:tc>
                <a:tc>
                  <a:txBody>
                    <a:bodyPr/>
                    <a:lstStyle/>
                    <a:p>
                      <a:pPr rtl="0">
                        <a:buNone/>
                      </a:pPr>
                      <a:r>
                        <a:rPr lang="en-gb" sz="1100" b="1">
                          <a:solidFill>
                            <a:schemeClr val="bg1"/>
                          </a:solidFill>
                        </a:rPr>
                        <a:t>Objective</a:t>
                      </a:r>
                      <a:endParaRPr lang="da-DK" sz="1100">
                        <a:solidFill>
                          <a:schemeClr val="bg1"/>
                        </a:solidFill>
                      </a:endParaRPr>
                    </a:p>
                  </a:txBody>
                  <a:tcPr anchor="ctr">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rtl="0">
                        <a:buNone/>
                      </a:pPr>
                      <a:r>
                        <a:rPr lang="en-gb" sz="1100" b="1">
                          <a:solidFill>
                            <a:schemeClr val="bg1"/>
                          </a:solidFill>
                        </a:rPr>
                        <a:t>Potential participants</a:t>
                      </a:r>
                      <a:endParaRPr lang="da-DK" sz="1100">
                        <a:solidFill>
                          <a:schemeClr val="bg1"/>
                        </a:solidFill>
                      </a:endParaRPr>
                    </a:p>
                  </a:txBody>
                  <a:tcPr anchor="ctr">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rtl="0">
                        <a:buNone/>
                      </a:pPr>
                      <a:r>
                        <a:rPr lang="en-gb" sz="1100" b="1">
                          <a:solidFill>
                            <a:schemeClr val="bg1"/>
                          </a:solidFill>
                        </a:rPr>
                        <a:t>Timeframe/frequency</a:t>
                      </a:r>
                      <a:endParaRPr lang="da-DK" sz="1100">
                        <a:solidFill>
                          <a:schemeClr val="bg1"/>
                        </a:solidFill>
                      </a:endParaRPr>
                    </a:p>
                  </a:txBody>
                  <a:tcPr anchor="ctr">
                    <a:lnB w="12700" cap="flat" cmpd="sng" algn="ctr">
                      <a:solidFill>
                        <a:schemeClr val="bg1">
                          <a:lumMod val="75000"/>
                        </a:schemeClr>
                      </a:solidFill>
                      <a:prstDash val="solid"/>
                      <a:round/>
                      <a:headEnd type="none" w="med" len="med"/>
                      <a:tailEnd type="none" w="med" len="med"/>
                    </a:lnB>
                    <a:solidFill>
                      <a:srgbClr val="102B48"/>
                    </a:solidFill>
                  </a:tcPr>
                </a:tc>
                <a:extLst>
                  <a:ext uri="{0D108BD9-81ED-4DB2-BD59-A6C34878D82A}">
                    <a16:rowId xmlns:a16="http://schemas.microsoft.com/office/drawing/2014/main" val="1212575946"/>
                  </a:ext>
                </a:extLst>
              </a:tr>
              <a:tr h="701823">
                <a:tc>
                  <a:txBody>
                    <a:bodyPr/>
                    <a:lstStyle/>
                    <a:p>
                      <a:pPr rtl="0">
                        <a:buNone/>
                      </a:pPr>
                      <a:r>
                        <a:rPr lang="en-gb" sz="1100" b="1">
                          <a:solidFill>
                            <a:srgbClr val="102B48"/>
                          </a:solidFill>
                        </a:rPr>
                        <a:t>1. Define the playing field</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rtl="0">
                        <a:buNone/>
                      </a:pPr>
                      <a:r>
                        <a:rPr lang="en-gb" sz="1100"/>
                        <a:t>Define the objective of the strategy work and its scope – for example, a department, a theme or a cross-organisational team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Leadership team, any key staff</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Launch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18884754"/>
                  </a:ext>
                </a:extLst>
              </a:tr>
              <a:tr h="958794">
                <a:tc>
                  <a:txBody>
                    <a:bodyPr/>
                    <a:lstStyle/>
                    <a:p>
                      <a:pPr rtl="0">
                        <a:buNone/>
                      </a:pPr>
                      <a:r>
                        <a:rPr lang="en-gb" sz="1100" b="1">
                          <a:solidFill>
                            <a:srgbClr val="102B48"/>
                          </a:solidFill>
                        </a:rPr>
                        <a:t>2. Shared situation awareness</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rtl="0">
                        <a:buNone/>
                      </a:pPr>
                      <a:r>
                        <a:rPr lang="en-gb" sz="1100"/>
                        <a:t>Build a shared understanding of the current situation, challenges and opportunities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Managers, staff, external partners where relevant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1-2 workshops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22299158"/>
                  </a:ext>
                </a:extLst>
              </a:tr>
              <a:tr h="807409">
                <a:tc>
                  <a:txBody>
                    <a:bodyPr/>
                    <a:lstStyle/>
                    <a:p>
                      <a:pPr rtl="0">
                        <a:buNone/>
                      </a:pPr>
                      <a:r>
                        <a:rPr lang="en-gb" sz="1100" b="1">
                          <a:solidFill>
                            <a:srgbClr val="102B48"/>
                          </a:solidFill>
                        </a:rPr>
                        <a:t>3. Strategic intent</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rtl="0">
                        <a:buNone/>
                      </a:pPr>
                      <a:r>
                        <a:rPr lang="en-gb" sz="1100"/>
                        <a:t>Articulate the desired course and descriptions of future success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Leadership team, selected staff</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After the situation awareness process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9548978"/>
                  </a:ext>
                </a:extLst>
              </a:tr>
              <a:tr h="579974">
                <a:tc>
                  <a:txBody>
                    <a:bodyPr/>
                    <a:lstStyle/>
                    <a:p>
                      <a:pPr rtl="0">
                        <a:buNone/>
                      </a:pPr>
                      <a:r>
                        <a:rPr lang="en-gb" sz="1100" b="1">
                          <a:solidFill>
                            <a:srgbClr val="102B48"/>
                          </a:solidFill>
                        </a:rPr>
                        <a:t>4. Unifying movements</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rtl="0">
                        <a:buNone/>
                      </a:pPr>
                      <a:r>
                        <a:rPr lang="en-gb" sz="1100"/>
                        <a:t>Identify the most important organisational trajectories that can ensure alignment with the intent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Leadership team, selected staff</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1-2 meetings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53438398"/>
                  </a:ext>
                </a:extLst>
              </a:tr>
              <a:tr h="701823">
                <a:tc>
                  <a:txBody>
                    <a:bodyPr/>
                    <a:lstStyle/>
                    <a:p>
                      <a:pPr rtl="0">
                        <a:buNone/>
                      </a:pPr>
                      <a:r>
                        <a:rPr lang="en-gb" sz="1100" b="1">
                          <a:solidFill>
                            <a:srgbClr val="102B48"/>
                          </a:solidFill>
                        </a:rPr>
                        <a:t>5. Short-term to-do lists</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rtl="0">
                        <a:buNone/>
                      </a:pPr>
                      <a:r>
                        <a:rPr lang="en-gb" sz="1100"/>
                        <a:t>Make the strategy operational by translating it into concrete actions and priorities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Teams, departments, project groups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1 meeting, subsequently</a:t>
                      </a:r>
                    </a:p>
                    <a:p>
                      <a:pPr rtl="0">
                        <a:buNone/>
                      </a:pPr>
                      <a:r>
                        <a:rPr lang="en-gb" sz="1100"/>
                        <a:t>quarterly or as needed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13930839"/>
                  </a:ext>
                </a:extLst>
              </a:tr>
              <a:tr h="656024">
                <a:tc>
                  <a:txBody>
                    <a:bodyPr/>
                    <a:lstStyle/>
                    <a:p>
                      <a:pPr rtl="0">
                        <a:buNone/>
                      </a:pPr>
                      <a:r>
                        <a:rPr lang="en-gb" sz="1100" b="1">
                          <a:solidFill>
                            <a:srgbClr val="102B48"/>
                          </a:solidFill>
                        </a:rPr>
                        <a:t>6. Regular follow-up with fixed cadence</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rtl="0">
                        <a:buNone/>
                      </a:pPr>
                      <a:r>
                        <a:rPr lang="en-gb" sz="1100"/>
                        <a:t>Review progress and lessons learned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Leadership team, relevant forums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rtl="0">
                        <a:buNone/>
                      </a:pPr>
                      <a:r>
                        <a:rPr lang="en-gb" sz="1100"/>
                        <a:t>Regularly/ for example quarterly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12265317"/>
                  </a:ext>
                </a:extLst>
              </a:tr>
            </a:tbl>
          </a:graphicData>
        </a:graphic>
      </p:graphicFrame>
      <p:sp>
        <p:nvSpPr>
          <p:cNvPr id="3" name="Pladsholder til slidenummer 2">
            <a:extLst>
              <a:ext uri="{FF2B5EF4-FFF2-40B4-BE49-F238E27FC236}">
                <a16:creationId xmlns:a16="http://schemas.microsoft.com/office/drawing/2014/main" id="{88FC0E6F-C244-2F00-5266-12323A074BA4}"/>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18</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62841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5B294-05EF-5D61-CFA0-0278AA867998}"/>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8C737E7-3DD2-2C8B-54EB-27FA0E9587AD}"/>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12B5D757-7767-A026-77BE-29F0BB511DD6}"/>
              </a:ext>
            </a:extLst>
          </p:cNvPr>
          <p:cNvSpPr txBox="1">
            <a:spLocks/>
          </p:cNvSpPr>
          <p:nvPr/>
        </p:nvSpPr>
        <p:spPr bwMode="auto">
          <a:xfrm>
            <a:off x="477788" y="695460"/>
            <a:ext cx="1133020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dirty="0">
                <a:ln>
                  <a:noFill/>
                </a:ln>
                <a:solidFill>
                  <a:srgbClr val="A64443"/>
                </a:solidFill>
                <a:effectLst/>
                <a:uLnTx/>
                <a:uFillTx/>
                <a:latin typeface="AU Passata Light"/>
                <a:ea typeface="+mj-ea"/>
                <a:cs typeface="+mj-cs"/>
              </a:rPr>
              <a:t>Stakeholder</a:t>
            </a:r>
            <a:r>
              <a:rPr lang="en-gb" sz="3200" b="0" i="0" u="none" strike="noStrike" kern="0" cap="none" spc="-50" normalizeH="0" noProof="0" dirty="0">
                <a:ln>
                  <a:noFill/>
                </a:ln>
                <a:solidFill>
                  <a:srgbClr val="A64443"/>
                </a:solidFill>
                <a:effectLst/>
                <a:uLnTx/>
                <a:uFillTx/>
                <a:latin typeface="AU Passata Light"/>
                <a:ea typeface="+mj-ea"/>
                <a:cs typeface="+mj-cs"/>
              </a:rPr>
              <a:t> analysis – identify stakeholders and their needs </a:t>
            </a:r>
          </a:p>
        </p:txBody>
      </p:sp>
      <p:sp>
        <p:nvSpPr>
          <p:cNvPr id="13" name="Tekstfelt 12">
            <a:extLst>
              <a:ext uri="{FF2B5EF4-FFF2-40B4-BE49-F238E27FC236}">
                <a16:creationId xmlns:a16="http://schemas.microsoft.com/office/drawing/2014/main" id="{A3D2E11F-3347-4FD7-27E7-D33F2CDFE6C5}"/>
              </a:ext>
            </a:extLst>
          </p:cNvPr>
          <p:cNvSpPr txBox="1"/>
          <p:nvPr/>
        </p:nvSpPr>
        <p:spPr>
          <a:xfrm>
            <a:off x="477788" y="1738295"/>
            <a:ext cx="4900328" cy="4524315"/>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A stakeholder analysis is used to identify the people, groups or organisations that are affected by or contribute to the strategy work.</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lang="en-gb" sz="1400" b="0" i="0" u="none" strike="noStrike" kern="1200" cap="none" spc="0" normalizeH="0" noProof="0" dirty="0">
                <a:ln>
                  <a:noFill/>
                </a:ln>
                <a:solidFill>
                  <a:srgbClr val="000000"/>
                </a:solidFill>
                <a:effectLst/>
                <a:uLnTx/>
                <a:uFillTx/>
                <a:latin typeface="AU Passata" pitchFamily="34" charset="0"/>
                <a:ea typeface="+mn-ea"/>
                <a:cs typeface="+mn-cs"/>
              </a:rPr>
              <a:t>You can use it to inform your unifying movement statements and prioritise what stakeholders are most important to involve.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000000"/>
                </a:solidFill>
                <a:effectLst/>
                <a:uLnTx/>
                <a:uFillTx/>
                <a:latin typeface="AU Passata" pitchFamily="34" charset="0"/>
                <a:ea typeface="+mn-ea"/>
                <a:cs typeface="+mn-cs"/>
              </a:rPr>
              <a:t>Here’s how to perform one:</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Identify stakeholders, categorised by importance and need for involvement.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Discuss how best to manage them: inform, involve, collaborate with or assign responsibility.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Carry out the analysis in the leadership team or a smaller project group to ensure situation awareness and ownership.</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hlinkClick r:id="rId3"/>
              </a:rPr>
              <a:t>Download template for detailed stakeholder analysis</a:t>
            </a:r>
            <a:endParaRPr kumimoji="0" lang="en-GB"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en-GB"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3" name="Pladsholder til slidenummer 2">
            <a:extLst>
              <a:ext uri="{FF2B5EF4-FFF2-40B4-BE49-F238E27FC236}">
                <a16:creationId xmlns:a16="http://schemas.microsoft.com/office/drawing/2014/main" id="{90A1E96C-2B0F-D080-8267-D7CF9548C4BA}"/>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19</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pic>
        <p:nvPicPr>
          <p:cNvPr id="5" name="Picture 2" descr="Interessentanalyse - Wikipedia, den frie encyklopædi">
            <a:extLst>
              <a:ext uri="{FF2B5EF4-FFF2-40B4-BE49-F238E27FC236}">
                <a16:creationId xmlns:a16="http://schemas.microsoft.com/office/drawing/2014/main" id="{4C04456F-09F4-219C-CC88-CC0D30448F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944" r="5749" b="6685"/>
          <a:stretch>
            <a:fillRect/>
          </a:stretch>
        </p:blipFill>
        <p:spPr bwMode="auto">
          <a:xfrm>
            <a:off x="6460090" y="2420599"/>
            <a:ext cx="4759282" cy="2526071"/>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35B5C056-2348-0357-A47A-C0216C8B6786}"/>
              </a:ext>
            </a:extLst>
          </p:cNvPr>
          <p:cNvSpPr txBox="1"/>
          <p:nvPr/>
        </p:nvSpPr>
        <p:spPr>
          <a:xfrm>
            <a:off x="6250230" y="2002202"/>
            <a:ext cx="3688899" cy="204671"/>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1400" b="0" i="0" u="none" strike="noStrike" kern="1200" cap="none" spc="0" normalizeH="0" noProof="0">
                <a:ln>
                  <a:noFill/>
                </a:ln>
                <a:solidFill>
                  <a:srgbClr val="000000"/>
                </a:solidFill>
                <a:effectLst/>
                <a:uLnTx/>
                <a:uFillTx/>
                <a:latin typeface="AU Passata" pitchFamily="34" charset="0"/>
                <a:ea typeface="+mn-ea"/>
                <a:cs typeface="+mn-cs"/>
              </a:rPr>
              <a:t>Example of framework for stakeholder analysis</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7" name="Rektangel 6">
            <a:extLst>
              <a:ext uri="{FF2B5EF4-FFF2-40B4-BE49-F238E27FC236}">
                <a16:creationId xmlns:a16="http://schemas.microsoft.com/office/drawing/2014/main" id="{C7B12FF3-8EC3-81E4-A844-E6A40DB791D3}"/>
              </a:ext>
            </a:extLst>
          </p:cNvPr>
          <p:cNvSpPr/>
          <p:nvPr/>
        </p:nvSpPr>
        <p:spPr bwMode="auto">
          <a:xfrm>
            <a:off x="6094412" y="1906505"/>
            <a:ext cx="5490638" cy="3253891"/>
          </a:xfrm>
          <a:prstGeom prst="rect">
            <a:avLst/>
          </a:prstGeom>
          <a:noFill/>
          <a:ln w="1778"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en-GB"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9" name="Rektangel 8">
            <a:extLst>
              <a:ext uri="{FF2B5EF4-FFF2-40B4-BE49-F238E27FC236}">
                <a16:creationId xmlns:a16="http://schemas.microsoft.com/office/drawing/2014/main" id="{A6AD1532-3961-8BBB-A247-B4B5A2BB82CC}"/>
              </a:ext>
            </a:extLst>
          </p:cNvPr>
          <p:cNvSpPr/>
          <p:nvPr/>
        </p:nvSpPr>
        <p:spPr bwMode="auto">
          <a:xfrm>
            <a:off x="6460090" y="2811244"/>
            <a:ext cx="1017495" cy="444422"/>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b="1">
                <a:latin typeface="Calibri" panose="020F0502020204030204" pitchFamily="34" charset="0"/>
                <a:ea typeface="Calibri" panose="020F0502020204030204" pitchFamily="34" charset="0"/>
                <a:cs typeface="Calibri" panose="020F0502020204030204" pitchFamily="34" charset="0"/>
              </a:rPr>
              <a:t>Participation required</a:t>
            </a:r>
            <a:endParaRPr lang="en-GB" sz="1100" b="1">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ktangel 9">
            <a:extLst>
              <a:ext uri="{FF2B5EF4-FFF2-40B4-BE49-F238E27FC236}">
                <a16:creationId xmlns:a16="http://schemas.microsoft.com/office/drawing/2014/main" id="{24EAF975-5747-3414-A7A2-087E198FFC05}"/>
              </a:ext>
            </a:extLst>
          </p:cNvPr>
          <p:cNvSpPr/>
          <p:nvPr/>
        </p:nvSpPr>
        <p:spPr bwMode="auto">
          <a:xfrm>
            <a:off x="6460090" y="4258207"/>
            <a:ext cx="1017495" cy="444422"/>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b="1">
                <a:latin typeface="Calibri" panose="020F0502020204030204" pitchFamily="34" charset="0"/>
                <a:ea typeface="Calibri" panose="020F0502020204030204" pitchFamily="34" charset="0"/>
                <a:cs typeface="Calibri" panose="020F0502020204030204" pitchFamily="34" charset="0"/>
              </a:rPr>
              <a:t>Participation not required</a:t>
            </a:r>
            <a:endParaRPr lang="en-GB" sz="1100" b="1">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ktangel 10">
            <a:extLst>
              <a:ext uri="{FF2B5EF4-FFF2-40B4-BE49-F238E27FC236}">
                <a16:creationId xmlns:a16="http://schemas.microsoft.com/office/drawing/2014/main" id="{E22E126E-54F0-01A7-7DDF-AC2B9207D1E9}"/>
              </a:ext>
            </a:extLst>
          </p:cNvPr>
          <p:cNvSpPr/>
          <p:nvPr/>
        </p:nvSpPr>
        <p:spPr bwMode="auto">
          <a:xfrm>
            <a:off x="7342660" y="4702629"/>
            <a:ext cx="1337212" cy="444422"/>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b="1">
                <a:latin typeface="Calibri" panose="020F0502020204030204" pitchFamily="34" charset="0"/>
                <a:ea typeface="Calibri" panose="020F0502020204030204" pitchFamily="34" charset="0"/>
                <a:cs typeface="Calibri" panose="020F0502020204030204" pitchFamily="34" charset="0"/>
              </a:rPr>
              <a:t>Minor influence</a:t>
            </a: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Rektangel 11">
            <a:extLst>
              <a:ext uri="{FF2B5EF4-FFF2-40B4-BE49-F238E27FC236}">
                <a16:creationId xmlns:a16="http://schemas.microsoft.com/office/drawing/2014/main" id="{D33A38E3-A5F0-9F77-D03B-836626848926}"/>
              </a:ext>
            </a:extLst>
          </p:cNvPr>
          <p:cNvSpPr/>
          <p:nvPr/>
        </p:nvSpPr>
        <p:spPr bwMode="auto">
          <a:xfrm>
            <a:off x="9928120" y="4702629"/>
            <a:ext cx="1337212" cy="444422"/>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b="1">
                <a:latin typeface="Calibri" panose="020F0502020204030204" pitchFamily="34" charset="0"/>
                <a:ea typeface="Calibri" panose="020F0502020204030204" pitchFamily="34" charset="0"/>
                <a:cs typeface="Calibri" panose="020F0502020204030204" pitchFamily="34" charset="0"/>
              </a:rPr>
              <a:t>Major influence</a:t>
            </a: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Rektangel 14">
            <a:extLst>
              <a:ext uri="{FF2B5EF4-FFF2-40B4-BE49-F238E27FC236}">
                <a16:creationId xmlns:a16="http://schemas.microsoft.com/office/drawing/2014/main" id="{C400F26C-6928-D2C8-393E-E55D5917F51F}"/>
              </a:ext>
            </a:extLst>
          </p:cNvPr>
          <p:cNvSpPr/>
          <p:nvPr/>
        </p:nvSpPr>
        <p:spPr bwMode="auto">
          <a:xfrm>
            <a:off x="7685133" y="2570783"/>
            <a:ext cx="1017495"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latin typeface="Calibri" panose="020F0502020204030204" pitchFamily="34" charset="0"/>
                <a:ea typeface="Calibri" panose="020F0502020204030204" pitchFamily="34" charset="0"/>
                <a:cs typeface="Calibri" panose="020F0502020204030204" pitchFamily="34" charset="0"/>
              </a:rPr>
              <a:t>‘Worker bees’</a:t>
            </a: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Rektangel 15">
            <a:extLst>
              <a:ext uri="{FF2B5EF4-FFF2-40B4-BE49-F238E27FC236}">
                <a16:creationId xmlns:a16="http://schemas.microsoft.com/office/drawing/2014/main" id="{6B51304B-AD91-CB4F-1D00-3178D604E33E}"/>
              </a:ext>
            </a:extLst>
          </p:cNvPr>
          <p:cNvSpPr/>
          <p:nvPr/>
        </p:nvSpPr>
        <p:spPr bwMode="auto">
          <a:xfrm>
            <a:off x="9323014" y="2588954"/>
            <a:ext cx="1337212"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latin typeface="Calibri" panose="020F0502020204030204" pitchFamily="34" charset="0"/>
                <a:ea typeface="Calibri" panose="020F0502020204030204" pitchFamily="34" charset="0"/>
                <a:cs typeface="Calibri" panose="020F0502020204030204" pitchFamily="34" charset="0"/>
              </a:rPr>
              <a:t>‘Resources’</a:t>
            </a: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Rektangel 16">
            <a:extLst>
              <a:ext uri="{FF2B5EF4-FFF2-40B4-BE49-F238E27FC236}">
                <a16:creationId xmlns:a16="http://schemas.microsoft.com/office/drawing/2014/main" id="{41826468-004C-F121-E4AC-0B039F76E162}"/>
              </a:ext>
            </a:extLst>
          </p:cNvPr>
          <p:cNvSpPr/>
          <p:nvPr/>
        </p:nvSpPr>
        <p:spPr bwMode="auto">
          <a:xfrm>
            <a:off x="9323014" y="3636706"/>
            <a:ext cx="1337212"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latin typeface="Calibri" panose="020F0502020204030204" pitchFamily="34" charset="0"/>
                <a:ea typeface="Calibri" panose="020F0502020204030204" pitchFamily="34" charset="0"/>
                <a:cs typeface="Calibri" panose="020F0502020204030204" pitchFamily="34" charset="0"/>
              </a:rPr>
              <a:t>‘Powerbrokers’’</a:t>
            </a: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Rektangel 17">
            <a:extLst>
              <a:ext uri="{FF2B5EF4-FFF2-40B4-BE49-F238E27FC236}">
                <a16:creationId xmlns:a16="http://schemas.microsoft.com/office/drawing/2014/main" id="{2C3CA21F-A80C-ACEB-DEAF-9B661AF94D6D}"/>
              </a:ext>
            </a:extLst>
          </p:cNvPr>
          <p:cNvSpPr/>
          <p:nvPr/>
        </p:nvSpPr>
        <p:spPr bwMode="auto">
          <a:xfrm>
            <a:off x="7722508" y="3608542"/>
            <a:ext cx="1337212"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latin typeface="Calibri" panose="020F0502020204030204" pitchFamily="34" charset="0"/>
                <a:ea typeface="Calibri" panose="020F0502020204030204" pitchFamily="34" charset="0"/>
                <a:cs typeface="Calibri" panose="020F0502020204030204" pitchFamily="34" charset="0"/>
              </a:rPr>
              <a:t>‘External’</a:t>
            </a: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Rektangel 18">
            <a:extLst>
              <a:ext uri="{FF2B5EF4-FFF2-40B4-BE49-F238E27FC236}">
                <a16:creationId xmlns:a16="http://schemas.microsoft.com/office/drawing/2014/main" id="{9D405A41-DFEC-DEFD-5867-F09D067EF488}"/>
              </a:ext>
            </a:extLst>
          </p:cNvPr>
          <p:cNvSpPr/>
          <p:nvPr/>
        </p:nvSpPr>
        <p:spPr bwMode="auto">
          <a:xfrm>
            <a:off x="7685133" y="2972428"/>
            <a:ext cx="1237803"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solidFill>
                  <a:srgbClr val="FF0000"/>
                </a:solidFill>
                <a:latin typeface="Calibri" panose="020F0502020204030204" pitchFamily="34" charset="0"/>
                <a:ea typeface="Calibri" panose="020F0502020204030204" pitchFamily="34" charset="0"/>
                <a:cs typeface="Calibri" panose="020F0502020204030204" pitchFamily="34" charset="0"/>
              </a:rPr>
              <a:t>Keep informed</a:t>
            </a:r>
            <a:endParaRPr lang="da-DK" sz="9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Rektangel 19">
            <a:extLst>
              <a:ext uri="{FF2B5EF4-FFF2-40B4-BE49-F238E27FC236}">
                <a16:creationId xmlns:a16="http://schemas.microsoft.com/office/drawing/2014/main" id="{ED4A2296-719A-6297-9D60-183F22A410D1}"/>
              </a:ext>
            </a:extLst>
          </p:cNvPr>
          <p:cNvSpPr/>
          <p:nvPr/>
        </p:nvSpPr>
        <p:spPr bwMode="auto">
          <a:xfrm>
            <a:off x="9288614" y="2972428"/>
            <a:ext cx="1237803"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solidFill>
                  <a:srgbClr val="FF0000"/>
                </a:solidFill>
                <a:effectLst/>
                <a:latin typeface="Calibri" panose="020F0502020204030204" pitchFamily="34" charset="0"/>
                <a:ea typeface="Calibri" panose="020F0502020204030204" pitchFamily="34" charset="0"/>
                <a:cs typeface="Arial" panose="020B0604020202020204" pitchFamily="34" charset="0"/>
              </a:rPr>
              <a:t>Involve</a:t>
            </a:r>
            <a:endParaRPr lang="da-DK" sz="9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Rektangel 20">
            <a:extLst>
              <a:ext uri="{FF2B5EF4-FFF2-40B4-BE49-F238E27FC236}">
                <a16:creationId xmlns:a16="http://schemas.microsoft.com/office/drawing/2014/main" id="{B58E0DDF-BA5B-85C7-F104-987845DF3FAF}"/>
              </a:ext>
            </a:extLst>
          </p:cNvPr>
          <p:cNvSpPr/>
          <p:nvPr/>
        </p:nvSpPr>
        <p:spPr bwMode="auto">
          <a:xfrm>
            <a:off x="7685133" y="3908910"/>
            <a:ext cx="1237803"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solidFill>
                  <a:srgbClr val="FF0000"/>
                </a:solidFill>
                <a:latin typeface="Calibri" panose="020F0502020204030204" pitchFamily="34" charset="0"/>
                <a:ea typeface="Calibri" panose="020F0502020204030204" pitchFamily="34" charset="0"/>
                <a:cs typeface="Calibri" panose="020F0502020204030204" pitchFamily="34" charset="0"/>
              </a:rPr>
              <a:t>Keep in the loop</a:t>
            </a:r>
            <a:endParaRPr lang="da-DK" sz="9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Rektangel 21">
            <a:extLst>
              <a:ext uri="{FF2B5EF4-FFF2-40B4-BE49-F238E27FC236}">
                <a16:creationId xmlns:a16="http://schemas.microsoft.com/office/drawing/2014/main" id="{A8D986B2-9B19-E6BC-142A-BFDA1EE3CDF4}"/>
              </a:ext>
            </a:extLst>
          </p:cNvPr>
          <p:cNvSpPr/>
          <p:nvPr/>
        </p:nvSpPr>
        <p:spPr bwMode="auto">
          <a:xfrm>
            <a:off x="9390200" y="3908910"/>
            <a:ext cx="1237803" cy="300368"/>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100">
                <a:solidFill>
                  <a:srgbClr val="FF0000"/>
                </a:solidFill>
                <a:latin typeface="Calibri" panose="020F0502020204030204" pitchFamily="34" charset="0"/>
                <a:ea typeface="Calibri" panose="020F0502020204030204" pitchFamily="34" charset="0"/>
                <a:cs typeface="Calibri" panose="020F0502020204030204" pitchFamily="34" charset="0"/>
              </a:rPr>
              <a:t>Consult</a:t>
            </a:r>
            <a:endParaRPr lang="da-DK" sz="9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388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6D41D-204B-1B56-C7DC-655694EAEEBE}"/>
            </a:ext>
          </a:extLst>
        </p:cNvPr>
        <p:cNvGrpSpPr/>
        <p:nvPr/>
      </p:nvGrpSpPr>
      <p:grpSpPr>
        <a:xfrm>
          <a:off x="0" y="0"/>
          <a:ext cx="0" cy="0"/>
          <a:chOff x="0" y="0"/>
          <a:chExt cx="0" cy="0"/>
        </a:xfrm>
      </p:grpSpPr>
      <p:pic>
        <p:nvPicPr>
          <p:cNvPr id="22" name="Billede 21">
            <a:extLst>
              <a:ext uri="{FF2B5EF4-FFF2-40B4-BE49-F238E27FC236}">
                <a16:creationId xmlns:a16="http://schemas.microsoft.com/office/drawing/2014/main" id="{E266A93B-ED5E-46A9-6B75-3585C88073D6}"/>
              </a:ext>
            </a:extLst>
          </p:cNvPr>
          <p:cNvPicPr>
            <a:picLocks noChangeAspect="1"/>
          </p:cNvPicPr>
          <p:nvPr/>
        </p:nvPicPr>
        <p:blipFill>
          <a:blip r:embed="rId3" cstate="print">
            <a:extLst>
              <a:ext uri="{28A0092B-C50C-407E-A947-70E740481C1C}">
                <a14:useLocalDpi xmlns:a14="http://schemas.microsoft.com/office/drawing/2010/main" val="0"/>
              </a:ext>
            </a:extLst>
          </a:blip>
          <a:srcRect l="31015" t="5702" r="19017" b="9956"/>
          <a:stretch>
            <a:fillRect/>
          </a:stretch>
        </p:blipFill>
        <p:spPr>
          <a:xfrm>
            <a:off x="6094412" y="0"/>
            <a:ext cx="6094413" cy="6858000"/>
          </a:xfrm>
          <a:prstGeom prst="rect">
            <a:avLst/>
          </a:prstGeom>
        </p:spPr>
      </p:pic>
      <p:sp>
        <p:nvSpPr>
          <p:cNvPr id="3" name="Tekstfelt 2">
            <a:extLst>
              <a:ext uri="{FF2B5EF4-FFF2-40B4-BE49-F238E27FC236}">
                <a16:creationId xmlns:a16="http://schemas.microsoft.com/office/drawing/2014/main" id="{B159A5FA-530E-CC01-DED1-A8CBCBC74FFE}"/>
              </a:ext>
            </a:extLst>
          </p:cNvPr>
          <p:cNvSpPr txBox="1"/>
          <p:nvPr/>
        </p:nvSpPr>
        <p:spPr>
          <a:xfrm>
            <a:off x="517391" y="1540519"/>
            <a:ext cx="4859077" cy="2954655"/>
          </a:xfrm>
          <a:prstGeom prst="rect">
            <a:avLst/>
          </a:prstGeom>
          <a:noFill/>
        </p:spPr>
        <p:txBody>
          <a:bodyPr wrap="square" lIns="0" tIns="0" rIns="0" bIns="0" rtlCol="0" anchor="t">
            <a:spAutoFit/>
          </a:bodyPr>
          <a:lstStyle/>
          <a:p>
            <a:pPr marL="0" marR="0" lvl="0" indent="0" algn="l" defTabSz="914400" rtl="0" eaLnBrk="0" fontAlgn="base" latinLnBrk="0" hangingPunct="0">
              <a:lnSpc>
                <a:spcPct val="100000"/>
              </a:lnSpc>
              <a:spcBef>
                <a:spcPct val="0"/>
              </a:spcBef>
              <a:spcAft>
                <a:spcPct val="0"/>
              </a:spcAft>
              <a:buClrTx/>
              <a:buSzTx/>
              <a:buFont typeface="AU Passata" pitchFamily="34" charset="0"/>
              <a:buNone/>
              <a:tabLst/>
              <a:defRPr/>
            </a:pPr>
            <a:r>
              <a:rPr lang="en-gb" sz="1600" b="1" i="0" u="none" strike="noStrike" kern="1200" cap="none" spc="0" normalizeH="0" noProof="0">
                <a:ln>
                  <a:noFill/>
                </a:ln>
                <a:solidFill>
                  <a:srgbClr val="000000"/>
                </a:solidFill>
                <a:effectLst/>
                <a:uLnTx/>
                <a:uFillTx/>
                <a:latin typeface="AU Passata Light" panose="020B0303030902030804" pitchFamily="34" charset="0"/>
                <a:ea typeface="+mn-ea"/>
                <a:cs typeface="+mn-cs"/>
              </a:rPr>
              <a:t>Practical guide to strategy work at AU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gb" sz="1600" b="0" i="0" u="none" strike="noStrike" kern="1200" cap="none" spc="0" normalizeH="0" noProof="0">
                <a:ln>
                  <a:noFill/>
                </a:ln>
                <a:solidFill>
                  <a:srgbClr val="000000"/>
                </a:solidFill>
                <a:effectLst/>
                <a:uLnTx/>
                <a:uFillTx/>
                <a:latin typeface="AU Passata Light" panose="020B0303030902030804" pitchFamily="34" charset="0"/>
                <a:ea typeface="+mn-ea"/>
                <a:cs typeface="+mn-cs"/>
              </a:rPr>
              <a:t>Shared situation awareness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gb" sz="1600" b="0" i="0" u="none" strike="noStrike" kern="1200" cap="none" spc="0" normalizeH="0" noProof="0">
                <a:ln>
                  <a:noFill/>
                </a:ln>
                <a:solidFill>
                  <a:srgbClr val="000000"/>
                </a:solidFill>
                <a:effectLst/>
                <a:uLnTx/>
                <a:uFillTx/>
                <a:latin typeface="AU Passata Light" panose="020B0303030902030804" pitchFamily="34" charset="0"/>
                <a:ea typeface="+mn-ea"/>
                <a:cs typeface="+mn-cs"/>
              </a:rPr>
              <a:t>Strategic intent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gb" sz="1600" b="0" i="0" u="none" strike="noStrike" kern="1200" cap="none" spc="0" normalizeH="0" noProof="0">
                <a:ln>
                  <a:noFill/>
                </a:ln>
                <a:solidFill>
                  <a:srgbClr val="000000"/>
                </a:solidFill>
                <a:effectLst/>
                <a:uLnTx/>
                <a:uFillTx/>
                <a:latin typeface="AU Passata Light" panose="020B0303030902030804" pitchFamily="34" charset="0"/>
                <a:ea typeface="+mn-ea"/>
                <a:cs typeface="+mn-cs"/>
              </a:rPr>
              <a:t>Unifying movements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gb" sz="1600" b="0" i="0" u="none" strike="noStrike" kern="1200" cap="none" spc="0" normalizeH="0" noProof="0">
                <a:ln>
                  <a:noFill/>
                </a:ln>
                <a:solidFill>
                  <a:srgbClr val="000000"/>
                </a:solidFill>
                <a:effectLst/>
                <a:uLnTx/>
                <a:uFillTx/>
                <a:latin typeface="AU Passata Light" panose="020B0303030902030804" pitchFamily="34" charset="0"/>
                <a:ea typeface="+mn-ea"/>
                <a:cs typeface="+mn-cs"/>
              </a:rPr>
              <a:t>Short-term to-do lists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gb" sz="1600" b="0" i="0" u="none" strike="noStrike" kern="1200" cap="none" spc="0" normalizeH="0" noProof="0">
                <a:ln>
                  <a:noFill/>
                </a:ln>
                <a:solidFill>
                  <a:srgbClr val="000000"/>
                </a:solidFill>
                <a:effectLst/>
                <a:uLnTx/>
                <a:uFillTx/>
                <a:latin typeface="AU Passata Light" panose="020B0303030902030804" pitchFamily="34" charset="0"/>
                <a:ea typeface="+mn-ea"/>
                <a:cs typeface="+mn-cs"/>
              </a:rPr>
              <a:t>Regular follow-up </a:t>
            </a:r>
          </a:p>
          <a:p>
            <a:pPr marL="145930" marR="0" lvl="1" indent="0" algn="l" defTabSz="914400" rtl="0" eaLnBrk="1" fontAlgn="base" latinLnBrk="0" hangingPunct="1">
              <a:lnSpc>
                <a:spcPct val="100000"/>
              </a:lnSpc>
              <a:spcBef>
                <a:spcPct val="0"/>
              </a:spcBef>
              <a:spcAft>
                <a:spcPct val="0"/>
              </a:spcAft>
              <a:buClr>
                <a:srgbClr val="000000"/>
              </a:buClr>
              <a:buSzTx/>
              <a:buFont typeface="AU Passata" pitchFamily="34" charset="0"/>
              <a:buNone/>
              <a:tabLst/>
              <a:defRPr/>
            </a:pPr>
            <a:endParaRPr kumimoji="0" lang="da-DK" sz="1600" b="1"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a:p>
            <a:pPr marL="0" marR="0" lvl="0" indent="-349" algn="l" defTabSz="914400" rtl="0" eaLnBrk="1" fontAlgn="base" latinLnBrk="0" hangingPunct="1">
              <a:lnSpc>
                <a:spcPct val="100000"/>
              </a:lnSpc>
              <a:spcBef>
                <a:spcPct val="0"/>
              </a:spcBef>
              <a:spcAft>
                <a:spcPct val="0"/>
              </a:spcAft>
              <a:buClr>
                <a:srgbClr val="FFFFFF"/>
              </a:buClr>
              <a:buSzTx/>
              <a:buFont typeface="Calibri" panose="020F0502020204030204" pitchFamily="34" charset="0"/>
              <a:buNone/>
              <a:tabLst/>
              <a:defRPr/>
            </a:pPr>
            <a:r>
              <a:rPr lang="en-gb" sz="1600" b="1" i="0" u="none" strike="noStrike" kern="1200" cap="none" spc="0" normalizeH="0" noProof="0">
                <a:ln>
                  <a:noFill/>
                </a:ln>
                <a:solidFill>
                  <a:srgbClr val="000000"/>
                </a:solidFill>
                <a:effectLst/>
                <a:uLnTx/>
                <a:uFillTx/>
                <a:latin typeface="AU Passata Light" panose="020B0303030902030804" pitchFamily="34" charset="0"/>
                <a:ea typeface="+mn-ea"/>
                <a:cs typeface="+mn-cs"/>
              </a:rPr>
              <a:t>Other tools</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gb" sz="1600" b="0" i="0" u="none" strike="noStrike" kern="1200" cap="none" spc="0" normalizeH="0" noProof="0">
                <a:ln>
                  <a:noFill/>
                </a:ln>
                <a:solidFill>
                  <a:srgbClr val="000000"/>
                </a:solidFill>
                <a:effectLst/>
                <a:uLnTx/>
                <a:uFillTx/>
                <a:latin typeface="AU Passata Light" panose="020B0303030902030804" pitchFamily="34" charset="0"/>
                <a:ea typeface="+mn-ea"/>
                <a:cs typeface="+mn-cs"/>
              </a:rPr>
              <a:t>Process plan</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gb" sz="1600" b="0" i="0" u="none" strike="noStrike" kern="1200" cap="none" spc="0" normalizeH="0" noProof="0">
                <a:ln>
                  <a:noFill/>
                </a:ln>
                <a:solidFill>
                  <a:srgbClr val="000000"/>
                </a:solidFill>
                <a:effectLst/>
                <a:uLnTx/>
                <a:uFillTx/>
                <a:latin typeface="AU Passata Light" panose="020B0303030902030804" pitchFamily="34" charset="0"/>
                <a:ea typeface="+mn-ea"/>
                <a:cs typeface="+mn-cs"/>
              </a:rPr>
              <a:t>Stakeholder analysis</a:t>
            </a:r>
          </a:p>
          <a:p>
            <a:pPr marL="1041088" marR="0" lvl="2" indent="-285664" algn="l" defTabSz="914400" rtl="0" eaLnBrk="1" fontAlgn="base" latinLnBrk="0" hangingPunct="1">
              <a:lnSpc>
                <a:spcPct val="100000"/>
              </a:lnSpc>
              <a:spcBef>
                <a:spcPct val="0"/>
              </a:spcBef>
              <a:spcAft>
                <a:spcPct val="0"/>
              </a:spcAft>
              <a:buClr>
                <a:srgbClr val="FFFFFF"/>
              </a:buClr>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p:txBody>
      </p:sp>
      <p:sp>
        <p:nvSpPr>
          <p:cNvPr id="8" name="object 5">
            <a:extLst>
              <a:ext uri="{FF2B5EF4-FFF2-40B4-BE49-F238E27FC236}">
                <a16:creationId xmlns:a16="http://schemas.microsoft.com/office/drawing/2014/main" id="{A82790B4-746E-5D9B-8131-39408796F100}"/>
              </a:ext>
            </a:extLst>
          </p:cNvPr>
          <p:cNvSpPr txBox="1">
            <a:spLocks/>
          </p:cNvSpPr>
          <p:nvPr/>
        </p:nvSpPr>
        <p:spPr bwMode="auto">
          <a:xfrm>
            <a:off x="477788" y="695460"/>
            <a:ext cx="468052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0" i="0" u="none" strike="noStrike" kern="0" cap="none" spc="-50" normalizeH="0" noProof="0">
                <a:ln>
                  <a:noFill/>
                </a:ln>
                <a:solidFill>
                  <a:srgbClr val="A64443"/>
                </a:solidFill>
                <a:effectLst/>
                <a:uLnTx/>
                <a:uFillTx/>
                <a:latin typeface="AU Passata Light"/>
                <a:ea typeface="+mj-ea"/>
                <a:cs typeface="+mj-cs"/>
              </a:rPr>
              <a:t>Contents of the toolbox </a:t>
            </a:r>
          </a:p>
        </p:txBody>
      </p:sp>
      <p:sp>
        <p:nvSpPr>
          <p:cNvPr id="9" name="Rektangel 8">
            <a:extLst>
              <a:ext uri="{FF2B5EF4-FFF2-40B4-BE49-F238E27FC236}">
                <a16:creationId xmlns:a16="http://schemas.microsoft.com/office/drawing/2014/main" id="{B1ACA0DB-EF54-F61D-F31A-11801AF7C9D5}"/>
              </a:ext>
            </a:extLst>
          </p:cNvPr>
          <p:cNvSpPr/>
          <p:nvPr/>
        </p:nvSpPr>
        <p:spPr bwMode="auto">
          <a:xfrm>
            <a:off x="6094412" y="14754"/>
            <a:ext cx="5376469" cy="6843246"/>
          </a:xfrm>
          <a:prstGeom prst="rect">
            <a:avLst/>
          </a:prstGeom>
          <a:gradFill>
            <a:gsLst>
              <a:gs pos="0">
                <a:srgbClr val="102B48"/>
              </a:gs>
              <a:gs pos="41000">
                <a:srgbClr val="102B48">
                  <a:alpha val="84000"/>
                </a:srgbClr>
              </a:gs>
              <a:gs pos="83000">
                <a:schemeClr val="accent2">
                  <a:lumMod val="75000"/>
                  <a:alpha val="45000"/>
                </a:schemeClr>
              </a:gs>
              <a:gs pos="99000">
                <a:srgbClr val="102B48">
                  <a:alpha val="0"/>
                </a:srgbClr>
              </a:gs>
            </a:gsLst>
            <a:lin ang="0" scaled="1"/>
          </a:gra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A62E471D-30C5-D696-C3BB-5F0210DC3893}"/>
              </a:ext>
            </a:extLst>
          </p:cNvPr>
          <p:cNvSpPr txBox="1"/>
          <p:nvPr/>
        </p:nvSpPr>
        <p:spPr>
          <a:xfrm>
            <a:off x="6509957" y="1540519"/>
            <a:ext cx="5376468" cy="5170646"/>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1" i="0" u="none" strike="noStrike" kern="1200" cap="none" spc="0" normalizeH="0" noProof="0">
                <a:ln>
                  <a:noFill/>
                </a:ln>
                <a:solidFill>
                  <a:srgbClr val="FFFFFF"/>
                </a:solidFill>
                <a:effectLst/>
                <a:uLnTx/>
                <a:uFillTx/>
                <a:latin typeface="AU Passata" pitchFamily="34" charset="0"/>
                <a:ea typeface="+mn-ea"/>
                <a:cs typeface="+mn-cs"/>
              </a:rPr>
              <a:t>How to use this toolbox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FFFFFF"/>
                </a:solidFill>
                <a:effectLst/>
                <a:uLnTx/>
                <a:uFillTx/>
                <a:latin typeface="AU Passata" pitchFamily="34" charset="0"/>
                <a:ea typeface="+mn-ea"/>
                <a:cs typeface="+mn-cs"/>
              </a:rPr>
              <a:t>This toolbox is intended to provide practical, actionable support for strategy work at AU.</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FFFFFF"/>
                </a:solidFill>
                <a:effectLst/>
                <a:uLnTx/>
                <a:uFillTx/>
                <a:latin typeface="AU Passata" pitchFamily="34" charset="0"/>
                <a:ea typeface="+mn-ea"/>
                <a:cs typeface="+mn-cs"/>
              </a:rPr>
              <a:t>This material can be used at every stage of your strategy work – whether you’re just getting started on a strategy process or already working with strategy systematically.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FFFFFF"/>
                </a:solidFill>
                <a:effectLst/>
                <a:uLnTx/>
                <a:uFillTx/>
                <a:latin typeface="AU Passata" pitchFamily="34" charset="0"/>
                <a:ea typeface="+mn-ea"/>
                <a:cs typeface="+mn-cs"/>
              </a:rPr>
              <a:t>Strategy work is broken down into five distinct steps in the material. You can follow all of the steps in order or select the steps that make sense in your context.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FFFFFF"/>
                </a:solidFill>
                <a:effectLst/>
                <a:uLnTx/>
                <a:uFillTx/>
                <a:latin typeface="AU Passata" pitchFamily="34" charset="0"/>
                <a:ea typeface="+mn-ea"/>
                <a:cs typeface="+mn-cs"/>
              </a:rPr>
              <a:t>Working with strategy is a dynamic process involving ongoing adjustment of local goals and priorities, with Strategy 2030 as the common thread. The toolbox is intended to facilitate the ongoing discussions, decisions and actions that will keep the strategy alive in our day-to-day work.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FFFFFF"/>
                </a:solidFill>
                <a:effectLst/>
                <a:uLnTx/>
                <a:uFillTx/>
                <a:latin typeface="AU Passata"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a:ln>
                <a:noFill/>
              </a:ln>
              <a:solidFill>
                <a:srgbClr val="FFFFFF"/>
              </a:solidFill>
              <a:effectLst/>
              <a:uLnTx/>
              <a:uFillTx/>
              <a:latin typeface="AU Passata" pitchFamily="34" charset="0"/>
              <a:ea typeface="+mn-ea"/>
              <a:cs typeface="+mn-cs"/>
            </a:endParaRPr>
          </a:p>
        </p:txBody>
      </p:sp>
      <p:pic>
        <p:nvPicPr>
          <p:cNvPr id="4" name="Au logo">
            <a:extLst>
              <a:ext uri="{FF2B5EF4-FFF2-40B4-BE49-F238E27FC236}">
                <a16:creationId xmlns:a16="http://schemas.microsoft.com/office/drawing/2014/main" id="{BACB01C9-981B-58B8-E6F0-994AF9AAE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Tree>
    <p:extLst>
      <p:ext uri="{BB962C8B-B14F-4D97-AF65-F5344CB8AC3E}">
        <p14:creationId xmlns:p14="http://schemas.microsoft.com/office/powerpoint/2010/main" val="191860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F12F-E0AC-3F85-B04B-A0B199A4C402}"/>
            </a:ext>
          </a:extLst>
        </p:cNvPr>
        <p:cNvGrpSpPr/>
        <p:nvPr/>
      </p:nvGrpSpPr>
      <p:grpSpPr>
        <a:xfrm>
          <a:off x="0" y="0"/>
          <a:ext cx="0" cy="0"/>
          <a:chOff x="0" y="0"/>
          <a:chExt cx="0" cy="0"/>
        </a:xfrm>
      </p:grpSpPr>
      <p:pic>
        <p:nvPicPr>
          <p:cNvPr id="4" name="Billede 3" descr="Et billede, der indeholder udendørs, træ, bygning, sky&#10;&#10;AI-genereret indhold kan være ukorrekt.">
            <a:extLst>
              <a:ext uri="{FF2B5EF4-FFF2-40B4-BE49-F238E27FC236}">
                <a16:creationId xmlns:a16="http://schemas.microsoft.com/office/drawing/2014/main" id="{DBBD100F-17B8-46D0-7DD4-A63480555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 y="-893"/>
            <a:ext cx="12188825" cy="6848122"/>
          </a:xfrm>
          <a:prstGeom prst="rect">
            <a:avLst/>
          </a:prstGeom>
        </p:spPr>
      </p:pic>
    </p:spTree>
    <p:extLst>
      <p:ext uri="{BB962C8B-B14F-4D97-AF65-F5344CB8AC3E}">
        <p14:creationId xmlns:p14="http://schemas.microsoft.com/office/powerpoint/2010/main" val="4122040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908BC-C780-344A-FFCD-7FCD3CF27FA8}"/>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339DC140-39D0-EB29-AE5D-37A9CE89B5A7}"/>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2" name="object 5">
            <a:extLst>
              <a:ext uri="{FF2B5EF4-FFF2-40B4-BE49-F238E27FC236}">
                <a16:creationId xmlns:a16="http://schemas.microsoft.com/office/drawing/2014/main" id="{82A4AC7B-7E9A-39A3-F98E-536D55620700}"/>
              </a:ext>
            </a:extLst>
          </p:cNvPr>
          <p:cNvSpPr txBox="1">
            <a:spLocks/>
          </p:cNvSpPr>
          <p:nvPr/>
        </p:nvSpPr>
        <p:spPr bwMode="auto">
          <a:xfrm>
            <a:off x="581184" y="2454609"/>
            <a:ext cx="6461642" cy="1120820"/>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600" b="1" i="0" u="none" strike="noStrike" kern="0" cap="none" spc="-50" normalizeH="0" noProof="0">
                <a:ln>
                  <a:noFill/>
                </a:ln>
                <a:solidFill>
                  <a:srgbClr val="A64443"/>
                </a:solidFill>
                <a:effectLst/>
                <a:uLnTx/>
                <a:uFillTx/>
                <a:latin typeface="AU Passata Light"/>
                <a:ea typeface="+mj-ea"/>
                <a:cs typeface="+mj-cs"/>
              </a:rPr>
              <a:t>A practical guide </a:t>
            </a:r>
            <a:br>
              <a:rPr kumimoji="0" lang="da-DK" sz="3600" b="0" i="0" u="none" strike="noStrike" kern="0" cap="none" spc="-50" normalizeH="0" baseline="0" noProof="0">
                <a:ln>
                  <a:noFill/>
                </a:ln>
                <a:solidFill>
                  <a:srgbClr val="A64443"/>
                </a:solidFill>
                <a:effectLst/>
                <a:uLnTx/>
                <a:uFillTx/>
                <a:latin typeface="AU Passata Light"/>
                <a:ea typeface="+mj-ea"/>
                <a:cs typeface="+mj-cs"/>
              </a:rPr>
            </a:br>
            <a:r>
              <a:rPr lang="en-gb" sz="3600" b="0" i="0" u="none" strike="noStrike" kern="0" cap="none" spc="-50" normalizeH="0" noProof="0">
                <a:ln>
                  <a:noFill/>
                </a:ln>
                <a:solidFill>
                  <a:srgbClr val="A64443"/>
                </a:solidFill>
                <a:effectLst/>
                <a:uLnTx/>
                <a:uFillTx/>
                <a:latin typeface="AU Passata Light"/>
                <a:ea typeface="+mj-ea"/>
                <a:cs typeface="+mj-cs"/>
              </a:rPr>
              <a:t>to strategy work at AU </a:t>
            </a:r>
          </a:p>
        </p:txBody>
      </p:sp>
      <p:pic>
        <p:nvPicPr>
          <p:cNvPr id="5" name="Billede 4" descr="Et billede, der indeholder udendørs, sky, bygning, plante&#10;&#10;AI-genereret indhold kan være ukorrekt.">
            <a:extLst>
              <a:ext uri="{FF2B5EF4-FFF2-40B4-BE49-F238E27FC236}">
                <a16:creationId xmlns:a16="http://schemas.microsoft.com/office/drawing/2014/main" id="{B509741F-EA21-CD23-5568-D9E11068AA4D}"/>
              </a:ext>
            </a:extLst>
          </p:cNvPr>
          <p:cNvPicPr>
            <a:picLocks noChangeAspect="1"/>
          </p:cNvPicPr>
          <p:nvPr/>
        </p:nvPicPr>
        <p:blipFill>
          <a:blip r:embed="rId3" cstate="print">
            <a:extLst>
              <a:ext uri="{28A0092B-C50C-407E-A947-70E740481C1C}">
                <a14:useLocalDpi xmlns:a14="http://schemas.microsoft.com/office/drawing/2010/main" val="0"/>
              </a:ext>
            </a:extLst>
          </a:blip>
          <a:srcRect r="40755"/>
          <a:stretch>
            <a:fillRect/>
          </a:stretch>
        </p:blipFill>
        <p:spPr>
          <a:xfrm>
            <a:off x="6094412" y="0"/>
            <a:ext cx="6094414" cy="6858000"/>
          </a:xfrm>
          <a:prstGeom prst="rect">
            <a:avLst/>
          </a:prstGeom>
        </p:spPr>
      </p:pic>
      <p:sp>
        <p:nvSpPr>
          <p:cNvPr id="6" name="Pladsholder til slidenummer 5">
            <a:extLst>
              <a:ext uri="{FF2B5EF4-FFF2-40B4-BE49-F238E27FC236}">
                <a16:creationId xmlns:a16="http://schemas.microsoft.com/office/drawing/2014/main" id="{B0A3E36C-0C32-B173-A91E-D01AB734B0F0}"/>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3</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07231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7ED4-F168-F9D0-28C4-DE9D8E86B721}"/>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96C1E1AF-EAAA-483E-1BC7-70B7CE3377B5}"/>
              </a:ext>
            </a:extLst>
          </p:cNvPr>
          <p:cNvSpPr txBox="1">
            <a:spLocks/>
          </p:cNvSpPr>
          <p:nvPr/>
        </p:nvSpPr>
        <p:spPr bwMode="auto">
          <a:xfrm>
            <a:off x="477788" y="449239"/>
            <a:ext cx="5027104" cy="997709"/>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0" i="0" u="none" strike="noStrike" kern="0" cap="none" spc="-50" normalizeH="0" noProof="0">
                <a:ln>
                  <a:noFill/>
                </a:ln>
                <a:solidFill>
                  <a:srgbClr val="A64443"/>
                </a:solidFill>
                <a:effectLst/>
                <a:uLnTx/>
                <a:uFillTx/>
                <a:latin typeface="AU Passata Light"/>
                <a:ea typeface="+mj-ea"/>
                <a:cs typeface="+mj-cs"/>
              </a:rPr>
              <a:t>A </a:t>
            </a:r>
            <a:r>
              <a:rPr lang="en-gb" sz="3200" b="1" i="0" u="none" strike="noStrike" kern="0" cap="none" spc="-50" normalizeH="0" noProof="0">
                <a:ln>
                  <a:noFill/>
                </a:ln>
                <a:solidFill>
                  <a:srgbClr val="A64443"/>
                </a:solidFill>
                <a:effectLst/>
                <a:uLnTx/>
                <a:uFillTx/>
                <a:latin typeface="AU Passata Light"/>
                <a:ea typeface="+mj-ea"/>
                <a:cs typeface="+mj-cs"/>
              </a:rPr>
              <a:t>practical guide </a:t>
            </a:r>
            <a:r>
              <a:rPr lang="en-gb" sz="3200" b="0" i="0" u="none" strike="noStrike" kern="0" cap="none" spc="-50" normalizeH="0" noProof="0">
                <a:ln>
                  <a:noFill/>
                </a:ln>
                <a:solidFill>
                  <a:srgbClr val="A64443"/>
                </a:solidFill>
                <a:effectLst/>
                <a:uLnTx/>
                <a:uFillTx/>
                <a:latin typeface="AU Passata Light"/>
                <a:ea typeface="+mj-ea"/>
                <a:cs typeface="+mj-cs"/>
              </a:rPr>
              <a:t> to strategy work at AU </a:t>
            </a:r>
          </a:p>
        </p:txBody>
      </p:sp>
      <p:sp>
        <p:nvSpPr>
          <p:cNvPr id="128" name="Tekstfelt 127">
            <a:extLst>
              <a:ext uri="{FF2B5EF4-FFF2-40B4-BE49-F238E27FC236}">
                <a16:creationId xmlns:a16="http://schemas.microsoft.com/office/drawing/2014/main" id="{53F04814-4284-C8D2-FEED-E3CCDF6AD383}"/>
              </a:ext>
            </a:extLst>
          </p:cNvPr>
          <p:cNvSpPr txBox="1"/>
          <p:nvPr/>
        </p:nvSpPr>
        <p:spPr>
          <a:xfrm>
            <a:off x="6294389" y="3813795"/>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4</a:t>
            </a:r>
          </a:p>
        </p:txBody>
      </p:sp>
      <p:sp>
        <p:nvSpPr>
          <p:cNvPr id="129" name="Tekstfelt 128">
            <a:extLst>
              <a:ext uri="{FF2B5EF4-FFF2-40B4-BE49-F238E27FC236}">
                <a16:creationId xmlns:a16="http://schemas.microsoft.com/office/drawing/2014/main" id="{09209605-985A-49C6-237B-1DAB35F485BC}"/>
              </a:ext>
            </a:extLst>
          </p:cNvPr>
          <p:cNvSpPr txBox="1"/>
          <p:nvPr/>
        </p:nvSpPr>
        <p:spPr>
          <a:xfrm>
            <a:off x="5571780" y="4273536"/>
            <a:ext cx="1539505"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a:ea typeface="+mn-ea"/>
                <a:cs typeface="+mn-cs"/>
              </a:rPr>
              <a:t>Make short-term to-do lists </a:t>
            </a:r>
          </a:p>
        </p:txBody>
      </p:sp>
      <p:sp>
        <p:nvSpPr>
          <p:cNvPr id="130" name="Tekstfelt 129">
            <a:extLst>
              <a:ext uri="{FF2B5EF4-FFF2-40B4-BE49-F238E27FC236}">
                <a16:creationId xmlns:a16="http://schemas.microsoft.com/office/drawing/2014/main" id="{A8EAEF0D-1099-664E-65C6-3FA5C9F53CEE}"/>
              </a:ext>
            </a:extLst>
          </p:cNvPr>
          <p:cNvSpPr txBox="1"/>
          <p:nvPr/>
        </p:nvSpPr>
        <p:spPr>
          <a:xfrm>
            <a:off x="10986332" y="4811487"/>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5</a:t>
            </a:r>
          </a:p>
        </p:txBody>
      </p:sp>
      <p:sp>
        <p:nvSpPr>
          <p:cNvPr id="40" name="Tekstfelt 39">
            <a:extLst>
              <a:ext uri="{FF2B5EF4-FFF2-40B4-BE49-F238E27FC236}">
                <a16:creationId xmlns:a16="http://schemas.microsoft.com/office/drawing/2014/main" id="{CB9AC847-6046-E694-DCAC-8671C332B259}"/>
              </a:ext>
            </a:extLst>
          </p:cNvPr>
          <p:cNvSpPr txBox="1"/>
          <p:nvPr/>
        </p:nvSpPr>
        <p:spPr>
          <a:xfrm>
            <a:off x="9327192" y="590797"/>
            <a:ext cx="1384993"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a:ea typeface="+mn-ea"/>
                <a:cs typeface="+mn-cs"/>
              </a:rPr>
              <a:t>Develop a shared situation awareness </a:t>
            </a:r>
          </a:p>
        </p:txBody>
      </p:sp>
      <p:sp>
        <p:nvSpPr>
          <p:cNvPr id="39" name="Tekstfelt 38">
            <a:extLst>
              <a:ext uri="{FF2B5EF4-FFF2-40B4-BE49-F238E27FC236}">
                <a16:creationId xmlns:a16="http://schemas.microsoft.com/office/drawing/2014/main" id="{1838A3E1-9585-21FE-DED0-2EBE1956E67C}"/>
              </a:ext>
            </a:extLst>
          </p:cNvPr>
          <p:cNvSpPr txBox="1"/>
          <p:nvPr/>
        </p:nvSpPr>
        <p:spPr>
          <a:xfrm>
            <a:off x="9857763" y="175598"/>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1</a:t>
            </a:r>
          </a:p>
        </p:txBody>
      </p:sp>
      <p:sp>
        <p:nvSpPr>
          <p:cNvPr id="134" name="Tekstfelt 133">
            <a:extLst>
              <a:ext uri="{FF2B5EF4-FFF2-40B4-BE49-F238E27FC236}">
                <a16:creationId xmlns:a16="http://schemas.microsoft.com/office/drawing/2014/main" id="{06499B56-08A4-F58A-888C-48C58DC076FE}"/>
              </a:ext>
            </a:extLst>
          </p:cNvPr>
          <p:cNvSpPr txBox="1"/>
          <p:nvPr/>
        </p:nvSpPr>
        <p:spPr>
          <a:xfrm>
            <a:off x="5612080" y="2147519"/>
            <a:ext cx="1514372"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a:ea typeface="+mn-ea"/>
                <a:cs typeface="+mn-cs"/>
              </a:rPr>
              <a:t>Formulate a strategic intent</a:t>
            </a:r>
          </a:p>
        </p:txBody>
      </p:sp>
      <p:sp>
        <p:nvSpPr>
          <p:cNvPr id="135" name="Tekstfelt 134">
            <a:extLst>
              <a:ext uri="{FF2B5EF4-FFF2-40B4-BE49-F238E27FC236}">
                <a16:creationId xmlns:a16="http://schemas.microsoft.com/office/drawing/2014/main" id="{076DAF03-3E9D-C64D-EDE5-8EC2ED3AC489}"/>
              </a:ext>
            </a:extLst>
          </p:cNvPr>
          <p:cNvSpPr txBox="1"/>
          <p:nvPr/>
        </p:nvSpPr>
        <p:spPr>
          <a:xfrm>
            <a:off x="6289761" y="1707765"/>
            <a:ext cx="341529"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2</a:t>
            </a:r>
          </a:p>
        </p:txBody>
      </p:sp>
      <p:sp>
        <p:nvSpPr>
          <p:cNvPr id="140" name="Tekstfelt 139">
            <a:extLst>
              <a:ext uri="{FF2B5EF4-FFF2-40B4-BE49-F238E27FC236}">
                <a16:creationId xmlns:a16="http://schemas.microsoft.com/office/drawing/2014/main" id="{2EDD78CD-8777-42BE-910E-0337B5E93C8C}"/>
              </a:ext>
            </a:extLst>
          </p:cNvPr>
          <p:cNvSpPr txBox="1"/>
          <p:nvPr/>
        </p:nvSpPr>
        <p:spPr>
          <a:xfrm>
            <a:off x="10342811" y="3131371"/>
            <a:ext cx="1586149"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a:ea typeface="+mn-ea"/>
                <a:cs typeface="+mn-cs"/>
              </a:rPr>
              <a:t>Craft unifying movement statements</a:t>
            </a:r>
          </a:p>
        </p:txBody>
      </p:sp>
      <p:sp>
        <p:nvSpPr>
          <p:cNvPr id="141" name="Tekstfelt 140">
            <a:extLst>
              <a:ext uri="{FF2B5EF4-FFF2-40B4-BE49-F238E27FC236}">
                <a16:creationId xmlns:a16="http://schemas.microsoft.com/office/drawing/2014/main" id="{8F0A1E5F-9FEA-560D-7F2A-1AF3B8BFAEED}"/>
              </a:ext>
            </a:extLst>
          </p:cNvPr>
          <p:cNvSpPr txBox="1"/>
          <p:nvPr/>
        </p:nvSpPr>
        <p:spPr>
          <a:xfrm>
            <a:off x="10944965" y="2650324"/>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3</a:t>
            </a:r>
          </a:p>
        </p:txBody>
      </p:sp>
      <p:sp>
        <p:nvSpPr>
          <p:cNvPr id="142" name="Freeform 2">
            <a:extLst>
              <a:ext uri="{FF2B5EF4-FFF2-40B4-BE49-F238E27FC236}">
                <a16:creationId xmlns:a16="http://schemas.microsoft.com/office/drawing/2014/main" id="{E067DB3F-146F-A631-76E6-88D85470EA46}"/>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43" name="Freeform 29">
            <a:extLst>
              <a:ext uri="{FF2B5EF4-FFF2-40B4-BE49-F238E27FC236}">
                <a16:creationId xmlns:a16="http://schemas.microsoft.com/office/drawing/2014/main" id="{0E579F45-F888-A1AC-6D28-53511669F106}"/>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rtlCol="0"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7" name="Freeform 4">
            <a:extLst>
              <a:ext uri="{FF2B5EF4-FFF2-40B4-BE49-F238E27FC236}">
                <a16:creationId xmlns:a16="http://schemas.microsoft.com/office/drawing/2014/main" id="{218A78FD-75E5-0B91-BEE2-B2A4C26B8AFB}"/>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8" name="Freeform 4">
            <a:extLst>
              <a:ext uri="{FF2B5EF4-FFF2-40B4-BE49-F238E27FC236}">
                <a16:creationId xmlns:a16="http://schemas.microsoft.com/office/drawing/2014/main" id="{C68E1121-6BAB-35FF-052D-E46F784DA968}"/>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 name="Freeform 4">
            <a:extLst>
              <a:ext uri="{FF2B5EF4-FFF2-40B4-BE49-F238E27FC236}">
                <a16:creationId xmlns:a16="http://schemas.microsoft.com/office/drawing/2014/main" id="{85620A5F-4BD5-2DE3-017B-ACD882E0E8E9}"/>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1" name="Freeform 4">
            <a:extLst>
              <a:ext uri="{FF2B5EF4-FFF2-40B4-BE49-F238E27FC236}">
                <a16:creationId xmlns:a16="http://schemas.microsoft.com/office/drawing/2014/main" id="{76D78DD2-9944-C96C-9232-B57EFECF48A4}"/>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2" name="Freeform 4">
            <a:extLst>
              <a:ext uri="{FF2B5EF4-FFF2-40B4-BE49-F238E27FC236}">
                <a16:creationId xmlns:a16="http://schemas.microsoft.com/office/drawing/2014/main" id="{64C1AB5B-482B-2D8D-3280-9898798190F1}"/>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38" name="Billede 37" descr="Et billede, der indeholder sort, mørke&#10;&#10;AI-genereret indhold kan være ukorrekt.">
            <a:extLst>
              <a:ext uri="{FF2B5EF4-FFF2-40B4-BE49-F238E27FC236}">
                <a16:creationId xmlns:a16="http://schemas.microsoft.com/office/drawing/2014/main" id="{49E76FC1-75FA-5BA3-31B9-C3B99C7BECF9}"/>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47" name="Billede 46" descr="Et billede, der indeholder sort, mørke&#10;&#10;AI-genereret indhold kan være ukorrekt.">
            <a:extLst>
              <a:ext uri="{FF2B5EF4-FFF2-40B4-BE49-F238E27FC236}">
                <a16:creationId xmlns:a16="http://schemas.microsoft.com/office/drawing/2014/main" id="{027C6F5A-085C-3B17-229B-6C182EAD52E5}"/>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23257" y="2202863"/>
            <a:ext cx="636225" cy="636225"/>
          </a:xfrm>
          <a:prstGeom prst="rect">
            <a:avLst/>
          </a:prstGeom>
        </p:spPr>
      </p:pic>
      <p:grpSp>
        <p:nvGrpSpPr>
          <p:cNvPr id="115" name="Gruppe 114">
            <a:extLst>
              <a:ext uri="{FF2B5EF4-FFF2-40B4-BE49-F238E27FC236}">
                <a16:creationId xmlns:a16="http://schemas.microsoft.com/office/drawing/2014/main" id="{13013134-8DD0-CD3A-2917-9B69E1A4057D}"/>
              </a:ext>
            </a:extLst>
          </p:cNvPr>
          <p:cNvGrpSpPr/>
          <p:nvPr/>
        </p:nvGrpSpPr>
        <p:grpSpPr>
          <a:xfrm>
            <a:off x="9512202" y="3140854"/>
            <a:ext cx="732373" cy="775330"/>
            <a:chOff x="5893979" y="1530527"/>
            <a:chExt cx="799863" cy="846779"/>
          </a:xfrm>
        </p:grpSpPr>
        <p:pic>
          <p:nvPicPr>
            <p:cNvPr id="106" name="Billede 105" descr="Et billede, der indeholder sort, mørke&#10;&#10;AI-genereret indhold kan være ukorrekt.">
              <a:extLst>
                <a:ext uri="{FF2B5EF4-FFF2-40B4-BE49-F238E27FC236}">
                  <a16:creationId xmlns:a16="http://schemas.microsoft.com/office/drawing/2014/main" id="{D657BB6B-301F-2CED-7E6B-70C7753EE35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56" name="Blokbue 55">
              <a:extLst>
                <a:ext uri="{FF2B5EF4-FFF2-40B4-BE49-F238E27FC236}">
                  <a16:creationId xmlns:a16="http://schemas.microsoft.com/office/drawing/2014/main" id="{62BA94B9-450E-9B14-DA9B-5DFCE06FE340}"/>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4" name="Gruppe 113">
              <a:extLst>
                <a:ext uri="{FF2B5EF4-FFF2-40B4-BE49-F238E27FC236}">
                  <a16:creationId xmlns:a16="http://schemas.microsoft.com/office/drawing/2014/main" id="{AEE691E5-553C-4C67-719C-426D23BE3AB1}"/>
                </a:ext>
              </a:extLst>
            </p:cNvPr>
            <p:cNvGrpSpPr/>
            <p:nvPr/>
          </p:nvGrpSpPr>
          <p:grpSpPr>
            <a:xfrm>
              <a:off x="5958117" y="1993098"/>
              <a:ext cx="671585" cy="384208"/>
              <a:chOff x="7749287" y="1714250"/>
              <a:chExt cx="671585" cy="384208"/>
            </a:xfrm>
          </p:grpSpPr>
          <p:pic>
            <p:nvPicPr>
              <p:cNvPr id="58" name="Billede 57" descr="Et billede, der indeholder sort, mørke&#10;&#10;AI-genereret indhold kan være ukorrekt.">
                <a:extLst>
                  <a:ext uri="{FF2B5EF4-FFF2-40B4-BE49-F238E27FC236}">
                    <a16:creationId xmlns:a16="http://schemas.microsoft.com/office/drawing/2014/main" id="{39D8797A-3C8C-4623-87A9-374382F95E58}"/>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13" name="Rektangel 112">
                <a:extLst>
                  <a:ext uri="{FF2B5EF4-FFF2-40B4-BE49-F238E27FC236}">
                    <a16:creationId xmlns:a16="http://schemas.microsoft.com/office/drawing/2014/main" id="{0C0A055E-22C4-ADA4-98D7-3208D885F0A2}"/>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pic>
        <p:nvPicPr>
          <p:cNvPr id="121" name="Billede 120" descr="Et billede, der indeholder sort, mørke&#10;&#10;AI-genereret indhold kan være ukorrekt.">
            <a:extLst>
              <a:ext uri="{FF2B5EF4-FFF2-40B4-BE49-F238E27FC236}">
                <a16:creationId xmlns:a16="http://schemas.microsoft.com/office/drawing/2014/main" id="{05B9D83A-7876-28A1-0B2F-8449DBE5B0BC}"/>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pic>
        <p:nvPicPr>
          <p:cNvPr id="123" name="Billede 122" descr="Et billede, der indeholder sort, mørke&#10;&#10;AI-genereret indhold kan være ukorrekt.">
            <a:extLst>
              <a:ext uri="{FF2B5EF4-FFF2-40B4-BE49-F238E27FC236}">
                <a16:creationId xmlns:a16="http://schemas.microsoft.com/office/drawing/2014/main" id="{943CB02C-6F1D-C59C-1013-F63855EFB138}"/>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7270332" y="4161898"/>
            <a:ext cx="715184" cy="715184"/>
          </a:xfrm>
          <a:prstGeom prst="rect">
            <a:avLst/>
          </a:prstGeom>
        </p:spPr>
      </p:pic>
      <p:sp>
        <p:nvSpPr>
          <p:cNvPr id="131" name="Tekstfelt 130">
            <a:extLst>
              <a:ext uri="{FF2B5EF4-FFF2-40B4-BE49-F238E27FC236}">
                <a16:creationId xmlns:a16="http://schemas.microsoft.com/office/drawing/2014/main" id="{36EB6EBF-7590-9694-9F54-39E6E4415672}"/>
              </a:ext>
            </a:extLst>
          </p:cNvPr>
          <p:cNvSpPr txBox="1"/>
          <p:nvPr/>
        </p:nvSpPr>
        <p:spPr>
          <a:xfrm>
            <a:off x="10552934" y="5218661"/>
            <a:ext cx="1093094"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02B48"/>
                </a:solidFill>
                <a:effectLst/>
                <a:uLnTx/>
                <a:uFillTx/>
                <a:latin typeface="AU Passata" pitchFamily="34" charset="0"/>
                <a:ea typeface="+mn-ea"/>
                <a:cs typeface="+mn-cs"/>
              </a:rPr>
              <a:t>Follow up regularly </a:t>
            </a:r>
          </a:p>
        </p:txBody>
      </p:sp>
      <p:sp>
        <p:nvSpPr>
          <p:cNvPr id="3" name="Pladsholder til dato 2">
            <a:extLst>
              <a:ext uri="{FF2B5EF4-FFF2-40B4-BE49-F238E27FC236}">
                <a16:creationId xmlns:a16="http://schemas.microsoft.com/office/drawing/2014/main" id="{7B69A967-493F-8BC9-48C2-F0DAC613283D}"/>
              </a:ext>
            </a:extLst>
          </p:cNvPr>
          <p:cNvSpPr>
            <a:spLocks noGrp="1"/>
          </p:cNvSpPr>
          <p:nvPr>
            <p:ph type="dt" sz="half" idx="10"/>
          </p:nvPr>
        </p:nvSpPr>
        <p:spPr/>
        <p:txBody>
          <a:bodyPr rtlCol="0"/>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18-08-2024</a:t>
            </a:r>
          </a:p>
        </p:txBody>
      </p:sp>
      <p:sp>
        <p:nvSpPr>
          <p:cNvPr id="4" name="Pladsholder til slidenummer 3">
            <a:extLst>
              <a:ext uri="{FF2B5EF4-FFF2-40B4-BE49-F238E27FC236}">
                <a16:creationId xmlns:a16="http://schemas.microsoft.com/office/drawing/2014/main" id="{EF84FF01-A190-1968-EB1A-3603C25F2DAA}"/>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4</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pic>
        <p:nvPicPr>
          <p:cNvPr id="9" name="Au logo">
            <a:extLst>
              <a:ext uri="{FF2B5EF4-FFF2-40B4-BE49-F238E27FC236}">
                <a16:creationId xmlns:a16="http://schemas.microsoft.com/office/drawing/2014/main" id="{EC47BB50-60D0-C20E-83CB-E4808C1E39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13" name="Rektangel 12">
            <a:extLst>
              <a:ext uri="{FF2B5EF4-FFF2-40B4-BE49-F238E27FC236}">
                <a16:creationId xmlns:a16="http://schemas.microsoft.com/office/drawing/2014/main" id="{34A6C27F-5A09-1250-0DCC-B32C2A254143}"/>
              </a:ext>
            </a:extLst>
          </p:cNvPr>
          <p:cNvSpPr/>
          <p:nvPr/>
        </p:nvSpPr>
        <p:spPr bwMode="auto">
          <a:xfrm>
            <a:off x="859970" y="6196263"/>
            <a:ext cx="1143907" cy="5391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5" name="Rektangel 4">
            <a:extLst>
              <a:ext uri="{FF2B5EF4-FFF2-40B4-BE49-F238E27FC236}">
                <a16:creationId xmlns:a16="http://schemas.microsoft.com/office/drawing/2014/main" id="{A4BD2729-B3C3-9763-AA71-B048BCC1DDFB}"/>
              </a:ext>
            </a:extLst>
          </p:cNvPr>
          <p:cNvSpPr/>
          <p:nvPr/>
        </p:nvSpPr>
        <p:spPr bwMode="auto">
          <a:xfrm>
            <a:off x="447280" y="1644209"/>
            <a:ext cx="5200008" cy="3923983"/>
          </a:xfrm>
          <a:prstGeom prst="rect">
            <a:avLst/>
          </a:prstGeom>
          <a:no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a:ea typeface="+mn-ea"/>
                <a:cs typeface="+mn-cs"/>
              </a:rPr>
              <a:t>What is a strategic direction?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a:ln>
                  <a:noFill/>
                </a:ln>
                <a:solidFill>
                  <a:srgbClr val="000000"/>
                </a:solidFill>
                <a:effectLst/>
                <a:uLnTx/>
                <a:uFillTx/>
                <a:latin typeface="AU Passata"/>
                <a:ea typeface="+mn-ea"/>
                <a:cs typeface="+mn-cs"/>
              </a:rPr>
              <a:t>Setting strategic direction is about selecting the most important areas you intend to prioritise and develop in coming years.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a:ln>
                  <a:noFill/>
                </a:ln>
                <a:solidFill>
                  <a:srgbClr val="000000"/>
                </a:solidFill>
                <a:effectLst/>
                <a:uLnTx/>
                <a:uFillTx/>
                <a:latin typeface="AU Passata"/>
                <a:ea typeface="+mn-ea"/>
                <a:cs typeface="+mn-cs"/>
              </a:rPr>
              <a:t>A strategic direction doesn’t describe everything your unit does in detail. It identifies a limited number of essential priorities that will guide day-to-day decisions and actions. A typical pitfall is ending up with a general list of tasks rather than a clear ranking of priorities.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1"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a:ln>
                  <a:noFill/>
                </a:ln>
                <a:solidFill>
                  <a:srgbClr val="000000"/>
                </a:solidFill>
                <a:effectLst/>
                <a:uLnTx/>
                <a:uFillTx/>
                <a:latin typeface="AU Passata"/>
                <a:ea typeface="+mn-ea"/>
                <a:cs typeface="+mn-cs"/>
              </a:rPr>
              <a:t>Before you begin: clarify your scope and objectives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300" b="1" i="0" u="none" strike="noStrike" kern="1200" cap="none" spc="0" normalizeH="0" noProof="0">
                <a:ln>
                  <a:noFill/>
                </a:ln>
                <a:solidFill>
                  <a:srgbClr val="000000"/>
                </a:solidFill>
                <a:effectLst/>
                <a:uLnTx/>
                <a:uFillTx/>
                <a:latin typeface="AU Passata"/>
                <a:ea typeface="+mn-ea"/>
                <a:cs typeface="+mn-cs"/>
              </a:rPr>
              <a:t>Define your scope: </a:t>
            </a:r>
            <a:r>
              <a:rPr lang="en-gb" sz="1300" b="0" i="0" u="none" strike="noStrike" kern="1200" cap="none" spc="0" normalizeH="0" noProof="0">
                <a:ln>
                  <a:noFill/>
                </a:ln>
                <a:solidFill>
                  <a:srgbClr val="000000"/>
                </a:solidFill>
                <a:effectLst/>
                <a:uLnTx/>
                <a:uFillTx/>
                <a:latin typeface="AU Passata"/>
                <a:ea typeface="+mn-ea"/>
                <a:cs typeface="+mn-cs"/>
              </a:rPr>
              <a:t>How broadly does the strategic direction apply? The entire faculty, an entire department, a research group – or a specific theme?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300" b="1" i="0" u="none" strike="noStrike" kern="1200" cap="none" spc="0" normalizeH="0" noProof="0">
                <a:ln>
                  <a:noFill/>
                </a:ln>
                <a:solidFill>
                  <a:srgbClr val="000000"/>
                </a:solidFill>
                <a:effectLst/>
                <a:uLnTx/>
                <a:uFillTx/>
                <a:latin typeface="AU Passata"/>
                <a:ea typeface="+mn-ea"/>
                <a:cs typeface="+mn-cs"/>
              </a:rPr>
              <a:t>Clarify your objectives: </a:t>
            </a:r>
            <a:r>
              <a:rPr lang="en-gb" sz="1300" b="0" i="0" u="none" strike="noStrike" kern="1200" cap="none" spc="0" normalizeH="0" noProof="0">
                <a:ln>
                  <a:noFill/>
                </a:ln>
                <a:solidFill>
                  <a:srgbClr val="000000"/>
                </a:solidFill>
                <a:effectLst/>
                <a:uLnTx/>
                <a:uFillTx/>
                <a:latin typeface="AU Passata"/>
                <a:ea typeface="+mn-ea"/>
                <a:cs typeface="+mn-cs"/>
              </a:rPr>
              <a:t>Why are you setting a strategic direction now, and what difference should it make? What opportunities or challenges should it address?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300" b="1" i="0" u="none" strike="noStrike" kern="1200" cap="none" spc="0" normalizeH="0" noProof="0">
                <a:ln>
                  <a:noFill/>
                </a:ln>
                <a:solidFill>
                  <a:srgbClr val="000000"/>
                </a:solidFill>
                <a:effectLst/>
                <a:uLnTx/>
                <a:uFillTx/>
                <a:latin typeface="AU Passata"/>
                <a:ea typeface="+mn-ea"/>
                <a:cs typeface="+mn-cs"/>
              </a:rPr>
              <a:t>Consider timing:</a:t>
            </a:r>
            <a:r>
              <a:rPr lang="en-gb" sz="1300" b="0" i="0" u="none" strike="noStrike" kern="1200" cap="none" spc="0" normalizeH="0" noProof="0">
                <a:ln>
                  <a:noFill/>
                </a:ln>
                <a:solidFill>
                  <a:srgbClr val="000000"/>
                </a:solidFill>
                <a:effectLst/>
                <a:uLnTx/>
                <a:uFillTx/>
                <a:latin typeface="AU Passata"/>
                <a:ea typeface="+mn-ea"/>
                <a:cs typeface="+mn-cs"/>
              </a:rPr>
              <a:t> Is there a real need for a strategic direction now – or are there tasks, processes or resources that need to be put in place first?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300" b="1" i="0" u="none" strike="noStrike" kern="1200" cap="none" spc="0" normalizeH="0" noProof="0">
                <a:ln>
                  <a:noFill/>
                </a:ln>
                <a:solidFill>
                  <a:srgbClr val="000000"/>
                </a:solidFill>
                <a:effectLst/>
                <a:uLnTx/>
                <a:uFillTx/>
                <a:latin typeface="AU Passata"/>
                <a:ea typeface="+mn-ea"/>
                <a:cs typeface="+mn-cs"/>
              </a:rPr>
              <a:t>Decide on the participants:</a:t>
            </a:r>
            <a:r>
              <a:rPr lang="en-gb" sz="1300" b="0" i="0" u="none" strike="noStrike" kern="1200" cap="none" spc="0" normalizeH="0" noProof="0">
                <a:ln>
                  <a:noFill/>
                </a:ln>
                <a:solidFill>
                  <a:srgbClr val="000000"/>
                </a:solidFill>
                <a:effectLst/>
                <a:uLnTx/>
                <a:uFillTx/>
                <a:latin typeface="AU Passata"/>
                <a:ea typeface="+mn-ea"/>
                <a:cs typeface="+mn-cs"/>
              </a:rPr>
              <a:t> Who will contribute and who will be responsible for the realisation of the strategy? These people, groups etc. should be involved from the beginning to secure buy-in.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a:ln>
                  <a:noFill/>
                </a:ln>
                <a:solidFill>
                  <a:srgbClr val="000000"/>
                </a:solidFill>
                <a:effectLst/>
                <a:uLnTx/>
                <a:uFillTx/>
                <a:latin typeface="AU Passata"/>
                <a:ea typeface="+mn-ea"/>
                <a:cs typeface="+mn-cs"/>
              </a:rPr>
              <a:t>Once this has been clarified, you’re ready to get started on your strategy work. </a:t>
            </a:r>
            <a:endParaRPr kumimoji="0" lang="en-GB" sz="1300" b="0" i="0" u="none" strike="noStrike" kern="1200" cap="none" spc="0" normalizeH="0" baseline="0" noProof="0" dirty="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130479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F36E8-B294-F43A-FCEB-1AE2A4800C6C}"/>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AAE537E-C559-3832-F600-DAC13D7FA060}"/>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pic>
        <p:nvPicPr>
          <p:cNvPr id="6" name="Billede 5" descr="Et billede, der indeholder tekst, diagram, tegning, Font/skrifttype&#10;&#10;Automatisk genereret beskrivelse">
            <a:extLst>
              <a:ext uri="{FF2B5EF4-FFF2-40B4-BE49-F238E27FC236}">
                <a16:creationId xmlns:a16="http://schemas.microsoft.com/office/drawing/2014/main" id="{B8E8D86F-12B8-F378-87B7-4C022E44664C}"/>
              </a:ext>
            </a:extLst>
          </p:cNvPr>
          <p:cNvPicPr>
            <a:picLocks noChangeAspect="1"/>
          </p:cNvPicPr>
          <p:nvPr/>
        </p:nvPicPr>
        <p:blipFill>
          <a:blip r:embed="rId3" cstate="print">
            <a:extLst>
              <a:ext uri="{28A0092B-C50C-407E-A947-70E740481C1C}">
                <a14:useLocalDpi xmlns:a14="http://schemas.microsoft.com/office/drawing/2010/main" val="0"/>
              </a:ext>
            </a:extLst>
          </a:blip>
          <a:srcRect b="19334"/>
          <a:stretch/>
        </p:blipFill>
        <p:spPr>
          <a:xfrm>
            <a:off x="6181724" y="1540519"/>
            <a:ext cx="5734052" cy="4050514"/>
          </a:xfrm>
          <a:prstGeom prst="rect">
            <a:avLst/>
          </a:prstGeom>
        </p:spPr>
      </p:pic>
      <p:sp>
        <p:nvSpPr>
          <p:cNvPr id="5" name="Tekstfelt 4">
            <a:extLst>
              <a:ext uri="{FF2B5EF4-FFF2-40B4-BE49-F238E27FC236}">
                <a16:creationId xmlns:a16="http://schemas.microsoft.com/office/drawing/2014/main" id="{5CB00DCC-7B96-B5F4-A9B8-48CE1237EFC1}"/>
              </a:ext>
            </a:extLst>
          </p:cNvPr>
          <p:cNvSpPr txBox="1"/>
          <p:nvPr/>
        </p:nvSpPr>
        <p:spPr>
          <a:xfrm>
            <a:off x="10218301" y="5503385"/>
            <a:ext cx="1948299" cy="175295"/>
          </a:xfrm>
          <a:prstGeom prst="rect">
            <a:avLst/>
          </a:prstGeom>
          <a:noFill/>
        </p:spPr>
        <p:txBody>
          <a:bodyPr wrap="square" lIns="0" tIns="0" rIns="0" bIns="0" rtlCol="0">
            <a:spAutoFit/>
          </a:bodyPr>
          <a:lstStyle/>
          <a:p>
            <a:pPr marL="0" marR="0" lvl="0" indent="0" algn="l" defTabSz="914126" rtl="0" eaLnBrk="1" fontAlgn="base" latinLnBrk="0" hangingPunct="1">
              <a:lnSpc>
                <a:spcPct val="95000"/>
              </a:lnSpc>
              <a:spcBef>
                <a:spcPct val="0"/>
              </a:spcBef>
              <a:spcAft>
                <a:spcPct val="0"/>
              </a:spcAft>
              <a:buClrTx/>
              <a:buSzTx/>
              <a:buFont typeface="AU Passata" pitchFamily="34" charset="0"/>
              <a:buNone/>
              <a:tabLst/>
              <a:defRPr/>
            </a:pPr>
            <a:r>
              <a:rPr lang="en-gb" sz="1200" b="0" i="0" u="none" strike="noStrike" kern="1200" cap="none" spc="0" normalizeH="0" noProof="0">
                <a:ln>
                  <a:noFill/>
                </a:ln>
                <a:solidFill>
                  <a:srgbClr val="000000"/>
                </a:solidFill>
                <a:effectLst/>
                <a:uLnTx/>
                <a:uFillTx/>
                <a:latin typeface="AU Passata" pitchFamily="34" charset="0"/>
                <a:ea typeface="+mn-ea"/>
                <a:cs typeface="+mn-cs"/>
              </a:rPr>
              <a:t>Trillingsgaard 2024</a:t>
            </a:r>
          </a:p>
        </p:txBody>
      </p:sp>
      <p:sp>
        <p:nvSpPr>
          <p:cNvPr id="8" name="object 5">
            <a:extLst>
              <a:ext uri="{FF2B5EF4-FFF2-40B4-BE49-F238E27FC236}">
                <a16:creationId xmlns:a16="http://schemas.microsoft.com/office/drawing/2014/main" id="{6A951130-7C8D-E088-FCED-FBA9A7BFAA7D}"/>
              </a:ext>
            </a:extLst>
          </p:cNvPr>
          <p:cNvSpPr txBox="1">
            <a:spLocks/>
          </p:cNvSpPr>
          <p:nvPr/>
        </p:nvSpPr>
        <p:spPr bwMode="auto">
          <a:xfrm>
            <a:off x="477788" y="695460"/>
            <a:ext cx="11982618"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a:ln>
                  <a:noFill/>
                </a:ln>
                <a:solidFill>
                  <a:srgbClr val="A64443"/>
                </a:solidFill>
                <a:effectLst/>
                <a:uLnTx/>
                <a:uFillTx/>
                <a:latin typeface="AU Passata Light"/>
                <a:ea typeface="+mj-ea"/>
                <a:cs typeface="+mj-cs"/>
              </a:rPr>
              <a:t>Theoretical framework</a:t>
            </a:r>
            <a:r>
              <a:rPr lang="en-gb" sz="3200" b="0" i="0" u="none" strike="noStrike" kern="0" cap="none" spc="-50" normalizeH="0" noProof="0">
                <a:ln>
                  <a:noFill/>
                </a:ln>
                <a:solidFill>
                  <a:srgbClr val="A64443"/>
                </a:solidFill>
                <a:effectLst/>
                <a:uLnTx/>
                <a:uFillTx/>
                <a:latin typeface="AU Passata Light"/>
                <a:ea typeface="+mj-ea"/>
                <a:cs typeface="+mj-cs"/>
              </a:rPr>
              <a:t> – organisational movement and mobilisation</a:t>
            </a:r>
          </a:p>
        </p:txBody>
      </p:sp>
      <p:sp>
        <p:nvSpPr>
          <p:cNvPr id="13" name="Tekstfelt 12">
            <a:extLst>
              <a:ext uri="{FF2B5EF4-FFF2-40B4-BE49-F238E27FC236}">
                <a16:creationId xmlns:a16="http://schemas.microsoft.com/office/drawing/2014/main" id="{141B10A1-6F27-B37A-4C5E-BCC61E8B6AFD}"/>
              </a:ext>
            </a:extLst>
          </p:cNvPr>
          <p:cNvSpPr txBox="1"/>
          <p:nvPr/>
        </p:nvSpPr>
        <p:spPr>
          <a:xfrm>
            <a:off x="517391" y="1540519"/>
            <a:ext cx="5413509" cy="4431983"/>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The toolbox is based on the strategy realisation method described in the book ‘Much more leadership with the same resources’ by Anders Trillingsgaard (in Danish: </a:t>
            </a:r>
            <a:r>
              <a:rPr lang="en-gb" sz="1600" b="0" i="1" u="none" strike="noStrike" kern="1200" cap="none" spc="0" normalizeH="0" noProof="0">
                <a:ln>
                  <a:noFill/>
                </a:ln>
                <a:solidFill>
                  <a:srgbClr val="000000"/>
                </a:solidFill>
                <a:effectLst/>
                <a:uLnTx/>
                <a:uFillTx/>
                <a:latin typeface="AU Passata" pitchFamily="34" charset="0"/>
                <a:ea typeface="+mn-ea"/>
                <a:cs typeface="+mn-cs"/>
              </a:rPr>
              <a:t>Meget mere ledelse med de samme kræfter)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rPr>
            </a:br>
            <a:r>
              <a:rPr lang="en-gb" sz="1600" b="0" i="0" u="none" strike="noStrike" kern="1200" cap="none" spc="0" normalizeH="0" noProof="0">
                <a:ln>
                  <a:noFill/>
                </a:ln>
                <a:solidFill>
                  <a:srgbClr val="000000"/>
                </a:solidFill>
                <a:effectLst/>
                <a:uLnTx/>
                <a:uFillTx/>
                <a:latin typeface="AU Passata" pitchFamily="34" charset="0"/>
                <a:ea typeface="+mn-ea"/>
                <a:cs typeface="+mn-cs"/>
              </a:rPr>
              <a:t>This method understands strategy as a continual movement towards a desired future – the direction is clear, but the path is made by walking.</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Strategy work can take place in different parts of the organisation; in other words, strategy can have multiple centres. Units or groups can formulate their own strategic intents that make sense in their context while also contributing to the realisation of the overall strategy.</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600" b="1" i="0" u="none" strike="noStrike" kern="1200" cap="none" spc="0" normalizeH="0" noProof="0">
                <a:ln>
                  <a:noFill/>
                </a:ln>
                <a:solidFill>
                  <a:srgbClr val="000000"/>
                </a:solidFill>
                <a:effectLst/>
                <a:uLnTx/>
                <a:uFillTx/>
                <a:latin typeface="AU Passata" pitchFamily="34" charset="0"/>
                <a:ea typeface="+mn-ea"/>
                <a:cs typeface="+mn-cs"/>
              </a:rPr>
              <a:t>The next slides present AU’s interpretation of the model along with tips on how to work with it in practice.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2" name="Pladsholder til slidenummer 1">
            <a:extLst>
              <a:ext uri="{FF2B5EF4-FFF2-40B4-BE49-F238E27FC236}">
                <a16:creationId xmlns:a16="http://schemas.microsoft.com/office/drawing/2014/main" id="{D630FD2B-FA22-0521-230E-8C2D4D8E5EF4}"/>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5</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
        <p:nvSpPr>
          <p:cNvPr id="3" name="Rektangel 2">
            <a:extLst>
              <a:ext uri="{FF2B5EF4-FFF2-40B4-BE49-F238E27FC236}">
                <a16:creationId xmlns:a16="http://schemas.microsoft.com/office/drawing/2014/main" id="{16BE3045-D1A4-A943-8437-F7A481826FB5}"/>
              </a:ext>
            </a:extLst>
          </p:cNvPr>
          <p:cNvSpPr/>
          <p:nvPr/>
        </p:nvSpPr>
        <p:spPr bwMode="auto">
          <a:xfrm>
            <a:off x="6584293" y="1622059"/>
            <a:ext cx="2264740" cy="262325"/>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95000"/>
              </a:lnSpc>
            </a:pPr>
            <a:r>
              <a:rPr kumimoji="0" lang="en-GB" sz="1000" i="0" u="none" strike="noStrike" cap="none" normalizeH="0" baseline="0">
                <a:ln>
                  <a:noFill/>
                </a:ln>
                <a:solidFill>
                  <a:schemeClr val="bg1"/>
                </a:solidFill>
                <a:effectLst/>
                <a:latin typeface="AU Passata" pitchFamily="34" charset="0"/>
              </a:rPr>
              <a:t>s</a:t>
            </a:r>
            <a:r>
              <a:rPr lang="en-GB" sz="1000"/>
              <a:t> SHARED SITUATION AWARENESS</a:t>
            </a:r>
            <a:endParaRPr kumimoji="0" lang="en-GB" sz="1000" i="0" u="none" strike="noStrike" cap="none" normalizeH="0" baseline="0" dirty="0" err="1">
              <a:ln>
                <a:noFill/>
              </a:ln>
              <a:solidFill>
                <a:schemeClr val="bg1"/>
              </a:solidFill>
              <a:effectLst/>
              <a:latin typeface="AU Passata" pitchFamily="34" charset="0"/>
            </a:endParaRPr>
          </a:p>
        </p:txBody>
      </p:sp>
      <p:sp>
        <p:nvSpPr>
          <p:cNvPr id="7" name="Rektangel 6">
            <a:extLst>
              <a:ext uri="{FF2B5EF4-FFF2-40B4-BE49-F238E27FC236}">
                <a16:creationId xmlns:a16="http://schemas.microsoft.com/office/drawing/2014/main" id="{443BCD19-8FE7-EB8F-0A23-F5E8265E7B15}"/>
              </a:ext>
            </a:extLst>
          </p:cNvPr>
          <p:cNvSpPr/>
          <p:nvPr/>
        </p:nvSpPr>
        <p:spPr bwMode="auto">
          <a:xfrm>
            <a:off x="7621596" y="2155945"/>
            <a:ext cx="906009" cy="797407"/>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900">
                <a:latin typeface="Calibri" panose="020F0502020204030204" pitchFamily="34" charset="0"/>
                <a:ea typeface="Calibri" panose="020F0502020204030204" pitchFamily="34" charset="0"/>
                <a:cs typeface="Arial" panose="020B0604020202020204" pitchFamily="34" charset="0"/>
              </a:rPr>
              <a:t>Threats, opportunities and trends in all areas</a:t>
            </a:r>
            <a:endParaRPr lang="da-DK" sz="90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D20D2947-A23A-2E3A-CFFE-77FBE9CD07F6}"/>
              </a:ext>
            </a:extLst>
          </p:cNvPr>
          <p:cNvSpPr/>
          <p:nvPr/>
        </p:nvSpPr>
        <p:spPr bwMode="auto">
          <a:xfrm>
            <a:off x="9048750" y="1622059"/>
            <a:ext cx="2264740" cy="262325"/>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95000"/>
              </a:lnSpc>
            </a:pPr>
            <a:r>
              <a:rPr kumimoji="0" lang="en-GB" sz="1000" i="0" u="none" strike="noStrike" cap="none" normalizeH="0" baseline="0">
                <a:ln>
                  <a:noFill/>
                </a:ln>
                <a:solidFill>
                  <a:schemeClr val="bg1"/>
                </a:solidFill>
                <a:effectLst/>
                <a:latin typeface="AU Passata" pitchFamily="34" charset="0"/>
              </a:rPr>
              <a:t>s</a:t>
            </a:r>
            <a:r>
              <a:rPr lang="en-GB" sz="1000"/>
              <a:t> STRATEGIC INTENT</a:t>
            </a:r>
            <a:endParaRPr kumimoji="0" lang="en-GB" sz="1000" i="0" u="none" strike="noStrike" cap="none" normalizeH="0" baseline="0" dirty="0" err="1">
              <a:ln>
                <a:noFill/>
              </a:ln>
              <a:solidFill>
                <a:schemeClr val="bg1"/>
              </a:solidFill>
              <a:effectLst/>
              <a:latin typeface="AU Passata" pitchFamily="34" charset="0"/>
            </a:endParaRPr>
          </a:p>
        </p:txBody>
      </p:sp>
      <p:sp>
        <p:nvSpPr>
          <p:cNvPr id="10" name="Rektangel 9">
            <a:extLst>
              <a:ext uri="{FF2B5EF4-FFF2-40B4-BE49-F238E27FC236}">
                <a16:creationId xmlns:a16="http://schemas.microsoft.com/office/drawing/2014/main" id="{92A01D1B-04C9-8773-8B5D-BF2B2B0E2FAF}"/>
              </a:ext>
            </a:extLst>
          </p:cNvPr>
          <p:cNvSpPr/>
          <p:nvPr/>
        </p:nvSpPr>
        <p:spPr bwMode="auto">
          <a:xfrm>
            <a:off x="10407481" y="2155946"/>
            <a:ext cx="1263953" cy="872390"/>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900">
                <a:latin typeface="Calibri" panose="020F0502020204030204" pitchFamily="34" charset="0"/>
                <a:ea typeface="Calibri" panose="020F0502020204030204" pitchFamily="34" charset="0"/>
                <a:cs typeface="Calibri" panose="020F0502020204030204" pitchFamily="34" charset="0"/>
              </a:rPr>
              <a:t>A desirable future scenario for recipients, owners and employees</a:t>
            </a:r>
          </a:p>
          <a:p>
            <a:pPr>
              <a:lnSpc>
                <a:spcPct val="107000"/>
              </a:lnSpc>
              <a:spcAft>
                <a:spcPts val="800"/>
              </a:spcAft>
              <a:buNone/>
            </a:pPr>
            <a:r>
              <a:rPr lang="en-GB" sz="900">
                <a:latin typeface="Calibri" panose="020F0502020204030204" pitchFamily="34" charset="0"/>
                <a:ea typeface="Calibri" panose="020F0502020204030204" pitchFamily="34" charset="0"/>
                <a:cs typeface="Calibri" panose="020F0502020204030204" pitchFamily="34" charset="0"/>
              </a:rPr>
              <a:t> Signs of success</a:t>
            </a:r>
          </a:p>
          <a:p>
            <a:pPr>
              <a:lnSpc>
                <a:spcPct val="107000"/>
              </a:lnSpc>
              <a:spcAft>
                <a:spcPts val="800"/>
              </a:spcAft>
              <a:buNone/>
            </a:pPr>
            <a:endParaRPr lang="en-GB" sz="9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ktangel 10">
            <a:extLst>
              <a:ext uri="{FF2B5EF4-FFF2-40B4-BE49-F238E27FC236}">
                <a16:creationId xmlns:a16="http://schemas.microsoft.com/office/drawing/2014/main" id="{E42020A6-4FE7-735A-3685-888899388DCD}"/>
              </a:ext>
            </a:extLst>
          </p:cNvPr>
          <p:cNvSpPr/>
          <p:nvPr/>
        </p:nvSpPr>
        <p:spPr bwMode="auto">
          <a:xfrm>
            <a:off x="9085931" y="3756510"/>
            <a:ext cx="2264740" cy="262325"/>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000">
                <a:latin typeface="+mj-lt"/>
                <a:ea typeface="Calibri" panose="020F0502020204030204" pitchFamily="34" charset="0"/>
                <a:cs typeface="Arial" panose="020B0604020202020204" pitchFamily="34" charset="0"/>
              </a:rPr>
              <a:t>UNIFYING MOVEMENTS</a:t>
            </a:r>
            <a:endParaRPr lang="da-DK" sz="1000">
              <a:effectLst/>
              <a:latin typeface="+mj-lt"/>
              <a:ea typeface="Calibri" panose="020F050202020403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E05FDF34-3EA8-8C30-FE99-A4B85A174223}"/>
              </a:ext>
            </a:extLst>
          </p:cNvPr>
          <p:cNvSpPr/>
          <p:nvPr/>
        </p:nvSpPr>
        <p:spPr bwMode="auto">
          <a:xfrm>
            <a:off x="10281480" y="4066116"/>
            <a:ext cx="1652512" cy="1251365"/>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0000"/>
              </a:lnSpc>
              <a:spcAft>
                <a:spcPts val="0"/>
              </a:spcAft>
              <a:buNone/>
            </a:pPr>
            <a:r>
              <a:rPr lang="en-US" sz="900">
                <a:latin typeface="Calibri" panose="020F0502020204030204" pitchFamily="34" charset="0"/>
                <a:ea typeface="Calibri" panose="020F0502020204030204" pitchFamily="34" charset="0"/>
                <a:cs typeface="Calibri" panose="020F0502020204030204" pitchFamily="34" charset="0"/>
              </a:rPr>
              <a:t>3-6 motivational movements from...to...</a:t>
            </a:r>
          </a:p>
          <a:p>
            <a:pPr>
              <a:lnSpc>
                <a:spcPct val="100000"/>
              </a:lnSpc>
              <a:spcAft>
                <a:spcPts val="0"/>
              </a:spcAft>
              <a:buNone/>
            </a:pPr>
            <a:r>
              <a:rPr lang="en-US" sz="900">
                <a:latin typeface="Calibri" panose="020F0502020204030204" pitchFamily="34" charset="0"/>
                <a:ea typeface="Calibri" panose="020F0502020204030204" pitchFamily="34" charset="0"/>
                <a:cs typeface="Calibri" panose="020F0502020204030204" pitchFamily="34" charset="0"/>
              </a:rPr>
              <a:t>that will take us forward if everyone contributes</a:t>
            </a:r>
          </a:p>
          <a:p>
            <a:pPr>
              <a:lnSpc>
                <a:spcPct val="100000"/>
              </a:lnSpc>
              <a:spcAft>
                <a:spcPts val="0"/>
              </a:spcAft>
              <a:buNone/>
            </a:pPr>
            <a:endParaRPr lang="en-US" sz="900">
              <a:latin typeface="Calibri" panose="020F0502020204030204" pitchFamily="34" charset="0"/>
              <a:ea typeface="Calibri" panose="020F0502020204030204" pitchFamily="34" charset="0"/>
              <a:cs typeface="Calibri" panose="020F0502020204030204" pitchFamily="34" charset="0"/>
            </a:endParaRPr>
          </a:p>
          <a:p>
            <a:pPr>
              <a:lnSpc>
                <a:spcPct val="100000"/>
              </a:lnSpc>
              <a:spcAft>
                <a:spcPts val="0"/>
              </a:spcAft>
            </a:pPr>
            <a:r>
              <a:rPr lang="en-GB" sz="900">
                <a:latin typeface="Calibri" panose="020F0502020204030204" pitchFamily="34" charset="0"/>
                <a:ea typeface="Calibri" panose="020F0502020204030204" pitchFamily="34" charset="0"/>
                <a:cs typeface="Calibri" panose="020F0502020204030204" pitchFamily="34" charset="0"/>
              </a:rPr>
              <a:t>Signs of success</a:t>
            </a:r>
          </a:p>
          <a:p>
            <a:pPr>
              <a:lnSpc>
                <a:spcPct val="100000"/>
              </a:lnSpc>
              <a:spcAft>
                <a:spcPts val="0"/>
              </a:spcAft>
            </a:pPr>
            <a:r>
              <a:rPr lang="en-GB" sz="900">
                <a:effectLst/>
                <a:latin typeface="Calibri" panose="020F0502020204030204" pitchFamily="34" charset="0"/>
                <a:ea typeface="Calibri" panose="020F0502020204030204" pitchFamily="34" charset="0"/>
                <a:cs typeface="Arial" panose="020B0604020202020204" pitchFamily="34" charset="0"/>
              </a:rPr>
              <a:t>Titles</a:t>
            </a:r>
          </a:p>
          <a:p>
            <a:pPr>
              <a:lnSpc>
                <a:spcPct val="100000"/>
              </a:lnSpc>
              <a:spcAft>
                <a:spcPts val="0"/>
              </a:spcAft>
            </a:pPr>
            <a:r>
              <a:rPr lang="en-GB" sz="900">
                <a:latin typeface="Calibri" panose="020F0502020204030204" pitchFamily="34" charset="0"/>
                <a:ea typeface="Calibri" panose="020F0502020204030204" pitchFamily="34" charset="0"/>
                <a:cs typeface="Arial" panose="020B0604020202020204" pitchFamily="34" charset="0"/>
              </a:rPr>
              <a:t>Examples </a:t>
            </a:r>
            <a:endParaRPr lang="en-GB" sz="900">
              <a:latin typeface="Calibri" panose="020F0502020204030204" pitchFamily="34" charset="0"/>
              <a:ea typeface="Calibri" panose="020F0502020204030204" pitchFamily="34" charset="0"/>
              <a:cs typeface="Calibri" panose="020F0502020204030204" pitchFamily="34" charset="0"/>
            </a:endParaRPr>
          </a:p>
          <a:p>
            <a:pPr>
              <a:lnSpc>
                <a:spcPct val="100000"/>
              </a:lnSpc>
              <a:spcAft>
                <a:spcPts val="800"/>
              </a:spcAft>
            </a:pPr>
            <a:endParaRPr lang="en-GB" sz="9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en-GB" sz="9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endParaRPr lang="da-DK" sz="900">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Rektangel 13">
            <a:extLst>
              <a:ext uri="{FF2B5EF4-FFF2-40B4-BE49-F238E27FC236}">
                <a16:creationId xmlns:a16="http://schemas.microsoft.com/office/drawing/2014/main" id="{652C2DAD-3CFA-1D9D-AC23-5E8AFCEA65E5}"/>
              </a:ext>
            </a:extLst>
          </p:cNvPr>
          <p:cNvSpPr/>
          <p:nvPr/>
        </p:nvSpPr>
        <p:spPr bwMode="auto">
          <a:xfrm>
            <a:off x="6882578" y="3736846"/>
            <a:ext cx="1753179" cy="262325"/>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nSpc>
                <a:spcPct val="107000"/>
              </a:lnSpc>
              <a:spcAft>
                <a:spcPts val="800"/>
              </a:spcAft>
              <a:buNone/>
            </a:pPr>
            <a:r>
              <a:rPr lang="en-GB" sz="1000">
                <a:latin typeface="+mj-lt"/>
                <a:ea typeface="Calibri" panose="020F0502020204030204" pitchFamily="34" charset="0"/>
                <a:cs typeface="Arial" panose="020B0604020202020204" pitchFamily="34" charset="0"/>
              </a:rPr>
              <a:t>SHORT-TERM TO-DO LISTS</a:t>
            </a:r>
            <a:endParaRPr lang="da-DK" sz="1000">
              <a:effectLst/>
              <a:latin typeface="+mj-lt"/>
              <a:ea typeface="Calibri" panose="020F050202020403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A35E7F1B-1059-2C47-3373-F7770F49E44E}"/>
              </a:ext>
            </a:extLst>
          </p:cNvPr>
          <p:cNvSpPr/>
          <p:nvPr/>
        </p:nvSpPr>
        <p:spPr bwMode="auto">
          <a:xfrm>
            <a:off x="7904904" y="4178920"/>
            <a:ext cx="793546" cy="413176"/>
          </a:xfrm>
          <a:prstGeom prst="rect">
            <a:avLst/>
          </a:prstGeom>
          <a:solidFill>
            <a:schemeClr val="bg1"/>
          </a:solidFill>
          <a:ln w="1778"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a:lnSpc>
                <a:spcPct val="100000"/>
              </a:lnSpc>
              <a:spcAft>
                <a:spcPts val="0"/>
              </a:spcAft>
            </a:pPr>
            <a:r>
              <a:rPr lang="en-GB" sz="900" dirty="0">
                <a:latin typeface="Calibri" panose="020F0502020204030204" pitchFamily="34" charset="0"/>
                <a:ea typeface="Calibri" panose="020F0502020204030204" pitchFamily="34" charset="0"/>
                <a:cs typeface="Arial" panose="020B0604020202020204" pitchFamily="34" charset="0"/>
              </a:rPr>
              <a:t>Already doing</a:t>
            </a:r>
            <a:endParaRPr lang="da-DK" sz="900" dirty="0">
              <a:latin typeface="Calibri" panose="020F0502020204030204" pitchFamily="34" charset="0"/>
              <a:ea typeface="Calibri" panose="020F0502020204030204" pitchFamily="34" charset="0"/>
              <a:cs typeface="Arial" panose="020B0604020202020204" pitchFamily="34" charset="0"/>
            </a:endParaRPr>
          </a:p>
          <a:p>
            <a:pPr>
              <a:lnSpc>
                <a:spcPct val="100000"/>
              </a:lnSpc>
              <a:spcAft>
                <a:spcPts val="0"/>
              </a:spcAft>
              <a:buNone/>
            </a:pPr>
            <a:r>
              <a:rPr lang="en-US" sz="900" dirty="0">
                <a:latin typeface="Calibri" panose="020F0502020204030204" pitchFamily="34" charset="0"/>
                <a:ea typeface="Calibri" panose="020F0502020204030204" pitchFamily="34" charset="0"/>
                <a:cs typeface="Calibri" panose="020F0502020204030204" pitchFamily="34" charset="0"/>
              </a:rPr>
              <a:t>Breaking habits</a:t>
            </a:r>
          </a:p>
          <a:p>
            <a:pPr>
              <a:lnSpc>
                <a:spcPct val="100000"/>
              </a:lnSpc>
              <a:spcAft>
                <a:spcPts val="0"/>
              </a:spcAft>
              <a:buNone/>
            </a:pPr>
            <a:r>
              <a:rPr lang="en-US" sz="900" dirty="0">
                <a:latin typeface="Calibri" panose="020F0502020204030204" pitchFamily="34" charset="0"/>
                <a:ea typeface="Calibri" panose="020F0502020204030204" pitchFamily="34" charset="0"/>
                <a:cs typeface="Calibri" panose="020F0502020204030204" pitchFamily="34" charset="0"/>
              </a:rPr>
              <a:t>Known unsolved</a:t>
            </a:r>
          </a:p>
          <a:p>
            <a:pPr>
              <a:lnSpc>
                <a:spcPct val="107000"/>
              </a:lnSpc>
              <a:spcAft>
                <a:spcPts val="800"/>
              </a:spcAft>
              <a:buNone/>
            </a:pPr>
            <a:endParaRPr lang="da-DK" sz="9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Rektangel 18">
            <a:extLst>
              <a:ext uri="{FF2B5EF4-FFF2-40B4-BE49-F238E27FC236}">
                <a16:creationId xmlns:a16="http://schemas.microsoft.com/office/drawing/2014/main" id="{70D1154D-7C5E-8309-9A04-5695061BB438}"/>
              </a:ext>
            </a:extLst>
          </p:cNvPr>
          <p:cNvSpPr/>
          <p:nvPr/>
        </p:nvSpPr>
        <p:spPr bwMode="auto">
          <a:xfrm>
            <a:off x="7904904" y="4782665"/>
            <a:ext cx="622701" cy="426915"/>
          </a:xfrm>
          <a:prstGeom prst="rect">
            <a:avLst/>
          </a:prstGeom>
          <a:solidFill>
            <a:schemeClr val="bg1"/>
          </a:solidFill>
          <a:ln w="1778"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noAutofit/>
          </a:bodyPr>
          <a:lstStyle/>
          <a:p>
            <a:pPr>
              <a:lnSpc>
                <a:spcPct val="100000"/>
              </a:lnSpc>
              <a:spcAft>
                <a:spcPts val="0"/>
              </a:spcAft>
            </a:pPr>
            <a:r>
              <a:rPr lang="en-GB" sz="900" dirty="0">
                <a:latin typeface="Calibri" panose="020F0502020204030204" pitchFamily="34" charset="0"/>
                <a:ea typeface="Calibri" panose="020F0502020204030204" pitchFamily="34" charset="0"/>
                <a:cs typeface="Calibri" panose="020F0502020204030204" pitchFamily="34" charset="0"/>
              </a:rPr>
              <a:t>Signs of success</a:t>
            </a:r>
          </a:p>
        </p:txBody>
      </p:sp>
    </p:spTree>
    <p:extLst>
      <p:ext uri="{BB962C8B-B14F-4D97-AF65-F5344CB8AC3E}">
        <p14:creationId xmlns:p14="http://schemas.microsoft.com/office/powerpoint/2010/main" val="1158109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CA0BB3D3-0947-7FF0-077D-0FCD16173EB8}"/>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ABD88B0-2DA3-16B0-2622-C49054AB71B0}"/>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F03189C0-7B32-ADBE-DD81-7DF6E4D73EE4}"/>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a:ln>
                  <a:noFill/>
                </a:ln>
                <a:solidFill>
                  <a:srgbClr val="FFFFFF"/>
                </a:solidFill>
                <a:effectLst/>
                <a:uLnTx/>
                <a:uFillTx/>
                <a:latin typeface="AU Passata Light"/>
                <a:ea typeface="+mj-ea"/>
                <a:cs typeface="+mj-cs"/>
              </a:rPr>
              <a:t>Shared situation awareness </a:t>
            </a:r>
          </a:p>
        </p:txBody>
      </p:sp>
      <p:sp>
        <p:nvSpPr>
          <p:cNvPr id="13" name="Tekstfelt 12">
            <a:extLst>
              <a:ext uri="{FF2B5EF4-FFF2-40B4-BE49-F238E27FC236}">
                <a16:creationId xmlns:a16="http://schemas.microsoft.com/office/drawing/2014/main" id="{9FB0A256-F866-8C8C-D66F-27D0AE9E68C1}"/>
              </a:ext>
            </a:extLst>
          </p:cNvPr>
          <p:cNvSpPr txBox="1"/>
          <p:nvPr/>
        </p:nvSpPr>
        <p:spPr>
          <a:xfrm>
            <a:off x="517391" y="1314274"/>
            <a:ext cx="5577021" cy="4601260"/>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Definition</a:t>
            </a:r>
            <a:endPar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A shared situation awareness is a shared understanding of the current situation facing a unit or group – for example key figures, frameworks, challenges and opportunities. Strategy 2030 will always be among the factors to be included in your shared situation awareness.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3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A shared situation awareness - a shared perception of reality - is developed through dialogue and reflection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3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The process is just as important as the result, and can be adapted to different organisational levels – for a department, it can centre on data and evaluations, whereas for a team, it might take the form of a discussion of strengths and challenges.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3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A shared situation awareness is a snapshot that can provide common ground for group discussions about your strategy and direction.</a:t>
            </a:r>
            <a:endParaRPr kumimoji="0" lang="en-GB"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1"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3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The goal is to: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3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ensure that everyone shares an understanding of the current situation and acts on the background of this shared understanding.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3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develop shared perspectives and skills – seeing our situation in new ways opens up new possibilities for action.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3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create a shared starting point for the strategic intent.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8A15FDDC-5C5E-440E-E509-218C3E7A55EF}"/>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lang="en-gb" sz="1000" b="0" i="0" u="none" strike="noStrike" kern="1200" cap="all" spc="0" normalizeH="0" noProof="1">
                <a:ln>
                  <a:noFill/>
                </a:ln>
                <a:solidFill>
                  <a:srgbClr val="FFFFFF"/>
                </a:solidFill>
                <a:effectLst/>
                <a:uLnTx/>
                <a:uFillTx/>
                <a:latin typeface="AU Passata" pitchFamily="34" charset="0"/>
                <a:ea typeface="+mn-ea"/>
                <a:cs typeface="+mn-cs"/>
              </a:rPr>
              <a:t>Aarhus
University</a:t>
            </a:r>
          </a:p>
        </p:txBody>
      </p:sp>
      <p:pic>
        <p:nvPicPr>
          <p:cNvPr id="17" name="Au logo">
            <a:extLst>
              <a:ext uri="{FF2B5EF4-FFF2-40B4-BE49-F238E27FC236}">
                <a16:creationId xmlns:a16="http://schemas.microsoft.com/office/drawing/2014/main" id="{7D7EDCB1-B645-03FA-4E20-5D9929530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95" name="Tekstfelt 94">
            <a:extLst>
              <a:ext uri="{FF2B5EF4-FFF2-40B4-BE49-F238E27FC236}">
                <a16:creationId xmlns:a16="http://schemas.microsoft.com/office/drawing/2014/main" id="{980A0123-BBBC-52F9-E71E-3102D7C5D684}"/>
              </a:ext>
            </a:extLst>
          </p:cNvPr>
          <p:cNvSpPr txBox="1"/>
          <p:nvPr/>
        </p:nvSpPr>
        <p:spPr>
          <a:xfrm>
            <a:off x="9327192" y="590797"/>
            <a:ext cx="1384993"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FFFFFF"/>
                </a:solidFill>
                <a:effectLst/>
                <a:uLnTx/>
                <a:uFillTx/>
                <a:latin typeface="AU Passata"/>
                <a:ea typeface="+mn-ea"/>
                <a:cs typeface="+mn-cs"/>
              </a:rPr>
              <a:t>Develop a shared situation awareness </a:t>
            </a:r>
          </a:p>
        </p:txBody>
      </p:sp>
      <p:sp>
        <p:nvSpPr>
          <p:cNvPr id="96" name="Tekstfelt 95">
            <a:extLst>
              <a:ext uri="{FF2B5EF4-FFF2-40B4-BE49-F238E27FC236}">
                <a16:creationId xmlns:a16="http://schemas.microsoft.com/office/drawing/2014/main" id="{9796617A-30D7-1FC4-BC04-6FC0B35D5AB8}"/>
              </a:ext>
            </a:extLst>
          </p:cNvPr>
          <p:cNvSpPr txBox="1"/>
          <p:nvPr/>
        </p:nvSpPr>
        <p:spPr>
          <a:xfrm>
            <a:off x="9847696" y="181453"/>
            <a:ext cx="161925" cy="409343"/>
          </a:xfrm>
          <a:prstGeom prst="rect">
            <a:avLst/>
          </a:prstGeom>
          <a:solidFill>
            <a:srgbClr val="102B48"/>
          </a:solidFill>
          <a:ln>
            <a:no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1</a:t>
            </a:r>
          </a:p>
        </p:txBody>
      </p:sp>
      <p:sp>
        <p:nvSpPr>
          <p:cNvPr id="103" name="Freeform 2">
            <a:extLst>
              <a:ext uri="{FF2B5EF4-FFF2-40B4-BE49-F238E27FC236}">
                <a16:creationId xmlns:a16="http://schemas.microsoft.com/office/drawing/2014/main" id="{0318BF14-3E53-3BF3-7449-AE72ECE6D171}"/>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71A6AA16-ACEA-89A7-D3C1-08F21C8960C8}"/>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rtlCol="0"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BBE42384-B404-E6E7-F310-54515C485584}"/>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4AEE9B34-8BD8-EE64-2A8F-311DE2CCFB48}"/>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7" name="Freeform 4">
            <a:extLst>
              <a:ext uri="{FF2B5EF4-FFF2-40B4-BE49-F238E27FC236}">
                <a16:creationId xmlns:a16="http://schemas.microsoft.com/office/drawing/2014/main" id="{0A88DD23-6DC2-CE5A-D8BF-44F052A97D90}"/>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8" name="Freeform 4">
            <a:extLst>
              <a:ext uri="{FF2B5EF4-FFF2-40B4-BE49-F238E27FC236}">
                <a16:creationId xmlns:a16="http://schemas.microsoft.com/office/drawing/2014/main" id="{9E1E781B-793D-A90D-C351-E4B15FBD1925}"/>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9" name="Freeform 4">
            <a:extLst>
              <a:ext uri="{FF2B5EF4-FFF2-40B4-BE49-F238E27FC236}">
                <a16:creationId xmlns:a16="http://schemas.microsoft.com/office/drawing/2014/main" id="{5A4E002B-2E86-34A2-B54F-907C315359B6}"/>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A6F21A63-A474-100C-6DBC-347277654173}"/>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111" name="Billede 110" descr="Et billede, der indeholder sort, mørke&#10;&#10;AI-genereret indhold kan være ukorrekt.">
            <a:extLst>
              <a:ext uri="{FF2B5EF4-FFF2-40B4-BE49-F238E27FC236}">
                <a16:creationId xmlns:a16="http://schemas.microsoft.com/office/drawing/2014/main" id="{AE9FDAFA-ACBA-A3FD-5C20-BBC6D46B3637}"/>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92748" y="2230898"/>
            <a:ext cx="636225" cy="636225"/>
          </a:xfrm>
          <a:prstGeom prst="rect">
            <a:avLst/>
          </a:prstGeom>
        </p:spPr>
      </p:pic>
      <p:grpSp>
        <p:nvGrpSpPr>
          <p:cNvPr id="112" name="Gruppe 111">
            <a:extLst>
              <a:ext uri="{FF2B5EF4-FFF2-40B4-BE49-F238E27FC236}">
                <a16:creationId xmlns:a16="http://schemas.microsoft.com/office/drawing/2014/main" id="{AFC9132E-33DC-F63A-A122-CE9B47E74B1C}"/>
              </a:ext>
            </a:extLst>
          </p:cNvPr>
          <p:cNvGrpSpPr/>
          <p:nvPr/>
        </p:nvGrpSpPr>
        <p:grpSpPr>
          <a:xfrm>
            <a:off x="9512202" y="3140854"/>
            <a:ext cx="732373" cy="775330"/>
            <a:chOff x="5893979" y="1530527"/>
            <a:chExt cx="799863" cy="846779"/>
          </a:xfrm>
        </p:grpSpPr>
        <p:pic>
          <p:nvPicPr>
            <p:cNvPr id="113" name="Billede 112" descr="Et billede, der indeholder sort, mørke&#10;&#10;AI-genereret indhold kan være ukorrekt.">
              <a:extLst>
                <a:ext uri="{FF2B5EF4-FFF2-40B4-BE49-F238E27FC236}">
                  <a16:creationId xmlns:a16="http://schemas.microsoft.com/office/drawing/2014/main" id="{C347EC91-2F7E-E79A-645E-DC7036558FE0}"/>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14" name="Blokbue 113">
              <a:extLst>
                <a:ext uri="{FF2B5EF4-FFF2-40B4-BE49-F238E27FC236}">
                  <a16:creationId xmlns:a16="http://schemas.microsoft.com/office/drawing/2014/main" id="{79119C5B-C1C5-6605-21E5-560D0083E8AE}"/>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5" name="Gruppe 114">
              <a:extLst>
                <a:ext uri="{FF2B5EF4-FFF2-40B4-BE49-F238E27FC236}">
                  <a16:creationId xmlns:a16="http://schemas.microsoft.com/office/drawing/2014/main" id="{05860299-90E4-8B8E-42E0-88AC131FA4A0}"/>
                </a:ext>
              </a:extLst>
            </p:cNvPr>
            <p:cNvGrpSpPr/>
            <p:nvPr/>
          </p:nvGrpSpPr>
          <p:grpSpPr>
            <a:xfrm>
              <a:off x="5958117" y="1993098"/>
              <a:ext cx="671585" cy="384208"/>
              <a:chOff x="7749287" y="1714250"/>
              <a:chExt cx="671585" cy="384208"/>
            </a:xfrm>
          </p:grpSpPr>
          <p:pic>
            <p:nvPicPr>
              <p:cNvPr id="116" name="Billede 115" descr="Et billede, der indeholder sort, mørke&#10;&#10;AI-genereret indhold kan være ukorrekt.">
                <a:extLst>
                  <a:ext uri="{FF2B5EF4-FFF2-40B4-BE49-F238E27FC236}">
                    <a16:creationId xmlns:a16="http://schemas.microsoft.com/office/drawing/2014/main" id="{A3D622A5-92DB-FE9A-704D-70ABAB6B4801}"/>
                  </a:ext>
                </a:extLst>
              </p:cNvPr>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17" name="Rektangel 116">
                <a:extLst>
                  <a:ext uri="{FF2B5EF4-FFF2-40B4-BE49-F238E27FC236}">
                    <a16:creationId xmlns:a16="http://schemas.microsoft.com/office/drawing/2014/main" id="{5EB35BB7-7ACA-D01C-8E94-4E273460D180}"/>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pic>
        <p:nvPicPr>
          <p:cNvPr id="118" name="Billede 117" descr="Et billede, der indeholder sort, mørke&#10;&#10;AI-genereret indhold kan være ukorrekt.">
            <a:extLst>
              <a:ext uri="{FF2B5EF4-FFF2-40B4-BE49-F238E27FC236}">
                <a16:creationId xmlns:a16="http://schemas.microsoft.com/office/drawing/2014/main" id="{07CA7E0D-17F1-B464-5466-BFD0E584DCEE}"/>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pic>
        <p:nvPicPr>
          <p:cNvPr id="119" name="Billede 118" descr="Et billede, der indeholder sort, mørke&#10;&#10;AI-genereret indhold kan være ukorrekt.">
            <a:extLst>
              <a:ext uri="{FF2B5EF4-FFF2-40B4-BE49-F238E27FC236}">
                <a16:creationId xmlns:a16="http://schemas.microsoft.com/office/drawing/2014/main" id="{2E84EAD8-ECD9-B761-6503-CFF16857AFD4}"/>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7268698" y="4187339"/>
            <a:ext cx="715184" cy="715184"/>
          </a:xfrm>
          <a:prstGeom prst="rect">
            <a:avLst/>
          </a:prstGeom>
        </p:spPr>
      </p:pic>
      <p:sp>
        <p:nvSpPr>
          <p:cNvPr id="2" name="Pladsholder til slidenummer 1">
            <a:extLst>
              <a:ext uri="{FF2B5EF4-FFF2-40B4-BE49-F238E27FC236}">
                <a16:creationId xmlns:a16="http://schemas.microsoft.com/office/drawing/2014/main" id="{DC833E49-362B-47EE-3994-0156FE6B065B}"/>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6</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72690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B550-7851-4F41-F9FE-4410C81EE8B1}"/>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93ED1ADE-677A-8DD3-1FF0-67CCEDD3F1B7}"/>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E98EC9DF-E496-DABB-6114-67857A48F8A9}"/>
              </a:ext>
            </a:extLst>
          </p:cNvPr>
          <p:cNvSpPr txBox="1">
            <a:spLocks/>
          </p:cNvSpPr>
          <p:nvPr/>
        </p:nvSpPr>
        <p:spPr bwMode="auto">
          <a:xfrm>
            <a:off x="477788" y="449239"/>
            <a:ext cx="6784146" cy="997709"/>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a:ln>
                  <a:noFill/>
                </a:ln>
                <a:solidFill>
                  <a:srgbClr val="A64443"/>
                </a:solidFill>
                <a:effectLst/>
                <a:uLnTx/>
                <a:uFillTx/>
                <a:latin typeface="AU Passata Light"/>
                <a:ea typeface="+mj-ea"/>
                <a:cs typeface="+mj-cs"/>
              </a:rPr>
              <a:t>Shared situation awareness in practice: </a:t>
            </a:r>
            <a:r>
              <a:rPr lang="en-gb" sz="3200" b="0" i="0" u="none" strike="noStrike" kern="0" cap="none" spc="-50" normalizeH="0" noProof="0">
                <a:ln>
                  <a:noFill/>
                </a:ln>
                <a:solidFill>
                  <a:srgbClr val="A64443"/>
                </a:solidFill>
                <a:effectLst/>
                <a:uLnTx/>
                <a:uFillTx/>
                <a:latin typeface="AU Passata Light"/>
                <a:ea typeface="+mj-ea"/>
                <a:cs typeface="+mj-cs"/>
              </a:rPr>
              <a:t>Programme for a strategy work meeting</a:t>
            </a:r>
          </a:p>
        </p:txBody>
      </p:sp>
      <p:sp>
        <p:nvSpPr>
          <p:cNvPr id="13" name="Tekstfelt 12">
            <a:extLst>
              <a:ext uri="{FF2B5EF4-FFF2-40B4-BE49-F238E27FC236}">
                <a16:creationId xmlns:a16="http://schemas.microsoft.com/office/drawing/2014/main" id="{5C60861E-8892-C68E-B091-E4E0C330658F}"/>
              </a:ext>
            </a:extLst>
          </p:cNvPr>
          <p:cNvSpPr txBox="1"/>
          <p:nvPr/>
        </p:nvSpPr>
        <p:spPr>
          <a:xfrm>
            <a:off x="497009" y="1981517"/>
            <a:ext cx="5287986" cy="280076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1" u="none" strike="noStrike" kern="1200" cap="none" spc="0" normalizeH="0" noProof="0">
                <a:ln>
                  <a:noFill/>
                </a:ln>
                <a:solidFill>
                  <a:srgbClr val="000000"/>
                </a:solidFill>
                <a:effectLst/>
                <a:uLnTx/>
                <a:uFillTx/>
                <a:latin typeface="AU Passata" pitchFamily="34" charset="0"/>
                <a:ea typeface="+mn-ea"/>
                <a:cs typeface="+mn-cs"/>
              </a:rPr>
              <a:t>The following agenda should be adapted to the size of the group.</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1" u="none" strike="noStrike" kern="1200" cap="none" spc="0" normalizeH="0" noProof="0">
                <a:ln>
                  <a:noFill/>
                </a:ln>
                <a:solidFill>
                  <a:srgbClr val="000000"/>
                </a:solidFill>
                <a:effectLst/>
                <a:uLnTx/>
                <a:uFillTx/>
                <a:latin typeface="AU Passata" pitchFamily="34" charset="0"/>
                <a:ea typeface="+mn-ea"/>
                <a:cs typeface="+mn-cs"/>
              </a:rPr>
              <a:t>Objective:</a:t>
            </a: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lang="en-gb" sz="1400" b="0" i="0" u="none" strike="noStrike" kern="1200" cap="none" spc="0" normalizeH="0" noProof="0">
                <a:ln>
                  <a:noFill/>
                </a:ln>
                <a:solidFill>
                  <a:srgbClr val="000000"/>
                </a:solidFill>
                <a:effectLst/>
                <a:uLnTx/>
                <a:uFillTx/>
                <a:latin typeface="AU Passata" pitchFamily="34" charset="0"/>
                <a:ea typeface="+mn-ea"/>
                <a:cs typeface="+mn-cs"/>
              </a:rPr>
              <a:t>To reach a shared understanding of the current situation as a foundation for strategic work in the group or unit.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1" u="none" strike="noStrike" kern="1200" cap="none" spc="0" normalizeH="0" noProof="0">
                <a:ln>
                  <a:noFill/>
                </a:ln>
                <a:solidFill>
                  <a:srgbClr val="000000"/>
                </a:solidFill>
                <a:effectLst/>
                <a:uLnTx/>
                <a:uFillTx/>
                <a:latin typeface="AU Passata" pitchFamily="34" charset="0"/>
                <a:ea typeface="+mn-ea"/>
                <a:cs typeface="+mn-cs"/>
              </a:rPr>
              <a:t>Preparation:</a:t>
            </a:r>
            <a:b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br>
            <a:r>
              <a:rPr lang="en-gb" sz="1400" b="0" i="0" u="none" strike="noStrike" kern="1200" cap="none" spc="0" normalizeH="0" noProof="0">
                <a:ln>
                  <a:noFill/>
                </a:ln>
                <a:solidFill>
                  <a:srgbClr val="000000"/>
                </a:solidFill>
                <a:effectLst/>
                <a:uLnTx/>
                <a:uFillTx/>
                <a:latin typeface="AU Passata" pitchFamily="34" charset="0"/>
                <a:ea typeface="+mn-ea"/>
                <a:cs typeface="+mn-cs"/>
              </a:rPr>
              <a:t>Gather and share relevant knowledge prior to the meeting, e.g. AU's Strategy 2030, key figures for the group/unit, research evaluations, input from employer panels, boards or other external parties, WPA or other relevant data.</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11" name="Tekstfelt 10">
            <a:extLst>
              <a:ext uri="{FF2B5EF4-FFF2-40B4-BE49-F238E27FC236}">
                <a16:creationId xmlns:a16="http://schemas.microsoft.com/office/drawing/2014/main" id="{C0FB8341-83B2-53FD-BBBA-23B913BFA77B}"/>
              </a:ext>
            </a:extLst>
          </p:cNvPr>
          <p:cNvSpPr txBox="1"/>
          <p:nvPr/>
        </p:nvSpPr>
        <p:spPr>
          <a:xfrm>
            <a:off x="10307019" y="505736"/>
            <a:ext cx="1384993"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a:ea typeface="+mn-ea"/>
                <a:cs typeface="+mn-cs"/>
              </a:rPr>
              <a:t>Develop a shared situation awareness </a:t>
            </a:r>
          </a:p>
        </p:txBody>
      </p:sp>
      <p:sp>
        <p:nvSpPr>
          <p:cNvPr id="12" name="Tekstfelt 11">
            <a:extLst>
              <a:ext uri="{FF2B5EF4-FFF2-40B4-BE49-F238E27FC236}">
                <a16:creationId xmlns:a16="http://schemas.microsoft.com/office/drawing/2014/main" id="{D7F0FD6F-3AC1-57BD-747D-225BEFF18CB8}"/>
              </a:ext>
            </a:extLst>
          </p:cNvPr>
          <p:cNvSpPr txBox="1"/>
          <p:nvPr/>
        </p:nvSpPr>
        <p:spPr>
          <a:xfrm>
            <a:off x="10837590" y="96393"/>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1</a:t>
            </a:r>
          </a:p>
        </p:txBody>
      </p:sp>
      <p:sp>
        <p:nvSpPr>
          <p:cNvPr id="14" name="Freeform 4">
            <a:extLst>
              <a:ext uri="{FF2B5EF4-FFF2-40B4-BE49-F238E27FC236}">
                <a16:creationId xmlns:a16="http://schemas.microsoft.com/office/drawing/2014/main" id="{7597F58D-B31F-D607-3362-C435F543D176}"/>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5" name="Billede 14" descr="Et billede, der indeholder sort, mørke&#10;&#10;AI-genereret indhold kan være ukorrekt.">
            <a:extLst>
              <a:ext uri="{FF2B5EF4-FFF2-40B4-BE49-F238E27FC236}">
                <a16:creationId xmlns:a16="http://schemas.microsoft.com/office/drawing/2014/main" id="{E4DD7E2C-70DA-EF0A-E22C-26BF7FC55462}"/>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69983" y="505736"/>
            <a:ext cx="577507" cy="577507"/>
          </a:xfrm>
          <a:prstGeom prst="rect">
            <a:avLst/>
          </a:prstGeom>
          <a:ln w="34925">
            <a:noFill/>
          </a:ln>
        </p:spPr>
      </p:pic>
      <p:sp>
        <p:nvSpPr>
          <p:cNvPr id="18" name="Rounded Rectangle 5">
            <a:extLst>
              <a:ext uri="{FF2B5EF4-FFF2-40B4-BE49-F238E27FC236}">
                <a16:creationId xmlns:a16="http://schemas.microsoft.com/office/drawing/2014/main" id="{87A8024A-8A7F-65FD-F040-69FCBC6A257D}"/>
              </a:ext>
            </a:extLst>
          </p:cNvPr>
          <p:cNvSpPr/>
          <p:nvPr/>
        </p:nvSpPr>
        <p:spPr>
          <a:xfrm>
            <a:off x="330710" y="4653731"/>
            <a:ext cx="5552766" cy="1477114"/>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20" name="Tekstfelt 19">
            <a:extLst>
              <a:ext uri="{FF2B5EF4-FFF2-40B4-BE49-F238E27FC236}">
                <a16:creationId xmlns:a16="http://schemas.microsoft.com/office/drawing/2014/main" id="{A6A0F79D-501A-8A9D-464E-CFB9DE57A7D0}"/>
              </a:ext>
            </a:extLst>
          </p:cNvPr>
          <p:cNvSpPr txBox="1"/>
          <p:nvPr/>
        </p:nvSpPr>
        <p:spPr>
          <a:xfrm>
            <a:off x="477788" y="4778244"/>
            <a:ext cx="5287986" cy="107721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a:ea typeface="+mn-ea"/>
                <a:cs typeface="+mn-cs"/>
              </a:rPr>
              <a:t>Helpful hints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A shared situation awareness provides the greatest value when it is a joint product of the employees who will implement the strategy.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FFFFFF"/>
                </a:solidFill>
                <a:effectLst/>
                <a:uLnTx/>
                <a:uFillTx/>
                <a:latin typeface="AU Passata" pitchFamily="34" charset="0"/>
                <a:ea typeface="+mn-ea"/>
                <a:cs typeface="+mn-cs"/>
              </a:rPr>
              <a:t>The participants in the process are selected at group/unit level – for example, a leadership team, a team or the permanent VIP/TAP at a department/school.</a:t>
            </a:r>
          </a:p>
        </p:txBody>
      </p:sp>
      <p:sp>
        <p:nvSpPr>
          <p:cNvPr id="2" name="Pladsholder til slidenummer 1">
            <a:extLst>
              <a:ext uri="{FF2B5EF4-FFF2-40B4-BE49-F238E27FC236}">
                <a16:creationId xmlns:a16="http://schemas.microsoft.com/office/drawing/2014/main" id="{738EE4EB-A8FF-0EAC-0D3A-44A6A11C55A8}"/>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7</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
        <p:nvSpPr>
          <p:cNvPr id="3" name="Tekstfelt 2">
            <a:extLst>
              <a:ext uri="{FF2B5EF4-FFF2-40B4-BE49-F238E27FC236}">
                <a16:creationId xmlns:a16="http://schemas.microsoft.com/office/drawing/2014/main" id="{70EBAE03-4703-5BF8-39E5-3C1468CA5D45}"/>
              </a:ext>
            </a:extLst>
          </p:cNvPr>
          <p:cNvSpPr txBox="1"/>
          <p:nvPr/>
        </p:nvSpPr>
        <p:spPr>
          <a:xfrm>
            <a:off x="6305349" y="1735145"/>
            <a:ext cx="5287986" cy="3877985"/>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1" u="none" strike="noStrike" kern="1200" cap="none" spc="0" normalizeH="0" noProof="0">
                <a:ln>
                  <a:noFill/>
                </a:ln>
                <a:solidFill>
                  <a:srgbClr val="000000"/>
                </a:solidFill>
                <a:effectLst/>
                <a:uLnTx/>
                <a:uFillTx/>
                <a:latin typeface="AU Passata" pitchFamily="34" charset="0"/>
                <a:ea typeface="+mn-ea"/>
                <a:cs typeface="+mn-cs"/>
              </a:rPr>
              <a:t>Sample agenda (2 hrs.):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1"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Setting the scene:</a:t>
            </a:r>
            <a:r>
              <a:rPr lang="en-gb" sz="1400" b="0" i="0" u="none" strike="noStrike" kern="1200" cap="none" spc="0" normalizeH="0" noProof="0">
                <a:ln>
                  <a:noFill/>
                </a:ln>
                <a:solidFill>
                  <a:srgbClr val="000000"/>
                </a:solidFill>
                <a:effectLst/>
                <a:uLnTx/>
                <a:uFillTx/>
                <a:latin typeface="AU Passata" pitchFamily="34" charset="0"/>
                <a:ea typeface="+mn-ea"/>
                <a:cs typeface="+mn-cs"/>
              </a:rPr>
              <a:t> The purpose of the meeting and brief run-through of agenda.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Basis:</a:t>
            </a:r>
            <a:r>
              <a:rPr lang="en-gb" sz="1400" b="0" i="0" u="none" strike="noStrike" kern="1200" cap="none" spc="0" normalizeH="0" noProof="0">
                <a:ln>
                  <a:noFill/>
                </a:ln>
                <a:solidFill>
                  <a:srgbClr val="000000"/>
                </a:solidFill>
                <a:effectLst/>
                <a:uLnTx/>
                <a:uFillTx/>
                <a:latin typeface="AU Passata" pitchFamily="34" charset="0"/>
                <a:ea typeface="+mn-ea"/>
                <a:cs typeface="+mn-cs"/>
              </a:rPr>
              <a:t> Review the key points from the preparation and discuss which parts of AU's Strategy 2030 are particularly relevant.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Analysis:</a:t>
            </a:r>
            <a:r>
              <a:rPr lang="en-gb" sz="1400" b="0" i="0" u="none" strike="noStrike" kern="1200" cap="none" spc="0" normalizeH="0" noProof="0">
                <a:ln>
                  <a:noFill/>
                </a:ln>
                <a:solidFill>
                  <a:srgbClr val="000000"/>
                </a:solidFill>
                <a:effectLst/>
                <a:uLnTx/>
                <a:uFillTx/>
                <a:latin typeface="AU Passata" pitchFamily="34" charset="0"/>
                <a:ea typeface="+mn-ea"/>
                <a:cs typeface="+mn-cs"/>
              </a:rPr>
              <a:t> Work with SWOT as described on the following slide.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Reflection:</a:t>
            </a:r>
            <a:r>
              <a:rPr lang="en-gb" sz="1400" b="0" i="0" u="none" strike="noStrike" kern="1200" cap="none" spc="0" normalizeH="0" noProof="0">
                <a:ln>
                  <a:noFill/>
                </a:ln>
                <a:solidFill>
                  <a:srgbClr val="000000"/>
                </a:solidFill>
                <a:effectLst/>
                <a:uLnTx/>
                <a:uFillTx/>
                <a:latin typeface="AU Passata" pitchFamily="34" charset="0"/>
                <a:ea typeface="+mn-ea"/>
                <a:cs typeface="+mn-cs"/>
              </a:rPr>
              <a:t> Based on your shared situation awareness and the main points from the SWOT dialogue, discuss possible strategic directions.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Embedding:</a:t>
            </a:r>
            <a:r>
              <a:rPr lang="en-gb" sz="1400" b="0" i="0" u="none" strike="noStrike" kern="1200" cap="none" spc="0" normalizeH="0" noProof="0">
                <a:ln>
                  <a:noFill/>
                </a:ln>
                <a:solidFill>
                  <a:srgbClr val="000000"/>
                </a:solidFill>
                <a:effectLst/>
                <a:uLnTx/>
                <a:uFillTx/>
                <a:latin typeface="AU Passata" pitchFamily="34" charset="0"/>
                <a:ea typeface="+mn-ea"/>
                <a:cs typeface="+mn-cs"/>
              </a:rPr>
              <a:t> Agree on who needs to buy into the shared situation awareness and how to document it.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1" i="0" u="none" strike="noStrike" kern="1200" cap="none" spc="0" normalizeH="0" noProof="0">
                <a:ln>
                  <a:noFill/>
                </a:ln>
                <a:solidFill>
                  <a:srgbClr val="000000"/>
                </a:solidFill>
                <a:effectLst/>
                <a:uLnTx/>
                <a:uFillTx/>
                <a:latin typeface="AU Passata" pitchFamily="34" charset="0"/>
                <a:ea typeface="+mn-ea"/>
                <a:cs typeface="+mn-cs"/>
              </a:rPr>
              <a:t>Next step:</a:t>
            </a:r>
            <a:r>
              <a:rPr lang="en-gb" sz="1400" b="0" i="0" u="none" strike="noStrike" kern="1200" cap="none" spc="0" normalizeH="0" noProof="0">
                <a:ln>
                  <a:noFill/>
                </a:ln>
                <a:solidFill>
                  <a:srgbClr val="000000"/>
                </a:solidFill>
                <a:effectLst/>
                <a:uLnTx/>
                <a:uFillTx/>
                <a:latin typeface="AU Passata" pitchFamily="34" charset="0"/>
                <a:ea typeface="+mn-ea"/>
                <a:cs typeface="+mn-cs"/>
              </a:rPr>
              <a:t> Decide how your work with the strategic intent will continue – jointly or by selecting individuals to write a draft.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757527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ABD8-881A-DF17-41D4-9838497A7C1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B5FBBC2-B8E0-FE43-7B68-0085AD52342F}"/>
              </a:ext>
            </a:extLst>
          </p:cNvPr>
          <p:cNvSpPr/>
          <p:nvPr/>
        </p:nvSpPr>
        <p:spPr bwMode="auto">
          <a:xfrm>
            <a:off x="0" y="5938887"/>
            <a:ext cx="2318994" cy="919113"/>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solidFill>
                  <a:schemeClr val="bg1"/>
                </a:solidFill>
              </a:ln>
              <a:solidFill>
                <a:schemeClr val="bg1"/>
              </a:solidFill>
              <a:effectLst/>
              <a:latin typeface="AU Passata" pitchFamily="34" charset="0"/>
            </a:endParaRPr>
          </a:p>
        </p:txBody>
      </p:sp>
      <p:sp>
        <p:nvSpPr>
          <p:cNvPr id="4" name="Pladsholder til dato 3">
            <a:extLst>
              <a:ext uri="{FF2B5EF4-FFF2-40B4-BE49-F238E27FC236}">
                <a16:creationId xmlns:a16="http://schemas.microsoft.com/office/drawing/2014/main" id="{712F95A1-47DB-D43D-C57E-BF46EA01DF64}"/>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A96B7897-A4F2-B79A-EF09-DA375D796357}"/>
              </a:ext>
            </a:extLst>
          </p:cNvPr>
          <p:cNvSpPr txBox="1">
            <a:spLocks/>
          </p:cNvSpPr>
          <p:nvPr/>
        </p:nvSpPr>
        <p:spPr bwMode="auto">
          <a:xfrm>
            <a:off x="477787" y="449239"/>
            <a:ext cx="7271045" cy="997709"/>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dirty="0">
                <a:ln>
                  <a:noFill/>
                </a:ln>
                <a:solidFill>
                  <a:srgbClr val="A64443"/>
                </a:solidFill>
                <a:effectLst/>
                <a:uLnTx/>
                <a:uFillTx/>
                <a:latin typeface="AU Passata Light"/>
                <a:ea typeface="+mj-ea"/>
                <a:cs typeface="+mj-cs"/>
              </a:rPr>
              <a:t>SWOT </a:t>
            </a:r>
            <a:r>
              <a:rPr lang="en-gb" sz="3200" i="0" u="none" strike="noStrike" kern="0" cap="none" spc="-50" normalizeH="0" noProof="0" dirty="0">
                <a:ln>
                  <a:noFill/>
                </a:ln>
                <a:solidFill>
                  <a:srgbClr val="A64443"/>
                </a:solidFill>
                <a:effectLst/>
                <a:uLnTx/>
                <a:uFillTx/>
                <a:latin typeface="AU Passata Light"/>
                <a:ea typeface="+mj-ea"/>
                <a:cs typeface="+mj-cs"/>
              </a:rPr>
              <a:t>as</a:t>
            </a:r>
            <a:r>
              <a:rPr lang="en-gb" sz="3200" b="1" i="0" u="none" strike="noStrike" kern="0" cap="none" spc="-50" normalizeH="0" noProof="0" dirty="0">
                <a:ln>
                  <a:noFill/>
                </a:ln>
                <a:solidFill>
                  <a:srgbClr val="A64443"/>
                </a:solidFill>
                <a:effectLst/>
                <a:uLnTx/>
                <a:uFillTx/>
                <a:latin typeface="AU Passata Light"/>
                <a:ea typeface="+mj-ea"/>
                <a:cs typeface="+mj-cs"/>
              </a:rPr>
              <a:t> </a:t>
            </a:r>
            <a:r>
              <a:rPr lang="en-gb" sz="3200" b="0" i="0" u="none" strike="noStrike" kern="0" cap="none" spc="-50" normalizeH="0" noProof="0" dirty="0">
                <a:ln>
                  <a:noFill/>
                </a:ln>
                <a:solidFill>
                  <a:srgbClr val="A64443"/>
                </a:solidFill>
                <a:effectLst/>
                <a:uLnTx/>
                <a:uFillTx/>
                <a:latin typeface="AU Passata Light"/>
                <a:ea typeface="+mj-ea"/>
                <a:cs typeface="+mj-cs"/>
              </a:rPr>
              <a:t>a method for developing a shared situation awareness</a:t>
            </a:r>
          </a:p>
        </p:txBody>
      </p:sp>
      <p:sp>
        <p:nvSpPr>
          <p:cNvPr id="11" name="Tekstfelt 10">
            <a:extLst>
              <a:ext uri="{FF2B5EF4-FFF2-40B4-BE49-F238E27FC236}">
                <a16:creationId xmlns:a16="http://schemas.microsoft.com/office/drawing/2014/main" id="{1CCB245F-0F67-3801-436B-A29060615E5D}"/>
              </a:ext>
            </a:extLst>
          </p:cNvPr>
          <p:cNvSpPr txBox="1"/>
          <p:nvPr/>
        </p:nvSpPr>
        <p:spPr>
          <a:xfrm>
            <a:off x="10307019" y="505736"/>
            <a:ext cx="1384993"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a:ln>
                  <a:noFill/>
                </a:ln>
                <a:solidFill>
                  <a:srgbClr val="183D83">
                    <a:lumMod val="50000"/>
                  </a:srgbClr>
                </a:solidFill>
                <a:effectLst/>
                <a:uLnTx/>
                <a:uFillTx/>
                <a:latin typeface="AU Passata"/>
                <a:ea typeface="+mn-ea"/>
                <a:cs typeface="+mn-cs"/>
              </a:rPr>
              <a:t>Develop a shared situation awareness </a:t>
            </a:r>
          </a:p>
        </p:txBody>
      </p:sp>
      <p:sp>
        <p:nvSpPr>
          <p:cNvPr id="14" name="Freeform 4">
            <a:extLst>
              <a:ext uri="{FF2B5EF4-FFF2-40B4-BE49-F238E27FC236}">
                <a16:creationId xmlns:a16="http://schemas.microsoft.com/office/drawing/2014/main" id="{788C8E57-C0E5-1B37-2779-1D9AC3CF8B13}"/>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5" name="Billede 14" descr="Et billede, der indeholder sort, mørke&#10;&#10;AI-genereret indhold kan være ukorrekt.">
            <a:extLst>
              <a:ext uri="{FF2B5EF4-FFF2-40B4-BE49-F238E27FC236}">
                <a16:creationId xmlns:a16="http://schemas.microsoft.com/office/drawing/2014/main" id="{BA74A29F-6E4F-CC7B-A78F-7A8ACB59C018}"/>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69983" y="505736"/>
            <a:ext cx="577507" cy="577507"/>
          </a:xfrm>
          <a:prstGeom prst="rect">
            <a:avLst/>
          </a:prstGeom>
          <a:ln w="34925">
            <a:noFill/>
          </a:ln>
        </p:spPr>
      </p:pic>
      <p:sp>
        <p:nvSpPr>
          <p:cNvPr id="2" name="Tekstfelt 1">
            <a:extLst>
              <a:ext uri="{FF2B5EF4-FFF2-40B4-BE49-F238E27FC236}">
                <a16:creationId xmlns:a16="http://schemas.microsoft.com/office/drawing/2014/main" id="{77162A21-5B57-CF40-62B4-1787E845CA1F}"/>
              </a:ext>
            </a:extLst>
          </p:cNvPr>
          <p:cNvSpPr txBox="1"/>
          <p:nvPr/>
        </p:nvSpPr>
        <p:spPr>
          <a:xfrm>
            <a:off x="545965" y="1599063"/>
            <a:ext cx="6485618" cy="4955203"/>
          </a:xfrm>
          <a:prstGeom prst="rect">
            <a:avLst/>
          </a:prstGeom>
          <a:solidFill>
            <a:schemeClr val="bg1"/>
          </a:solid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At your meeting, you can use SWOT as your primary method for facilitating dialogue and a shared understanding of the current situation. The dialogue and reflection are at least as valuable as the end product itself.</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000000"/>
                </a:solidFill>
                <a:effectLst/>
                <a:uLnTx/>
                <a:uFillTx/>
                <a:latin typeface="AU Passata" pitchFamily="34" charset="0"/>
                <a:ea typeface="+mn-ea"/>
                <a:cs typeface="+mn-cs"/>
              </a:rPr>
              <a:t>Step-by-step:</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000000"/>
                </a:solidFill>
                <a:effectLst/>
                <a:uLnTx/>
                <a:uFillTx/>
                <a:latin typeface="AU Passata" pitchFamily="34" charset="0"/>
                <a:ea typeface="+mn-ea"/>
                <a:cs typeface="+mn-cs"/>
              </a:rPr>
              <a:t>Step 1 – Strengths and weaknesses</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Work individually or in pairs. Reflect on your unit’s/group’s strengths and weaknesses based on your past experiences.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Note down the most important points – one per </a:t>
            </a:r>
            <a:r>
              <a:rPr lang="en-gb" sz="1400" b="0" i="0" u="none" strike="noStrike" kern="1200" cap="none" spc="0" normalizeH="0" noProof="0" dirty="0" err="1">
                <a:ln>
                  <a:noFill/>
                </a:ln>
                <a:solidFill>
                  <a:srgbClr val="000000"/>
                </a:solidFill>
                <a:effectLst/>
                <a:uLnTx/>
                <a:uFillTx/>
                <a:latin typeface="AU Passata" pitchFamily="34" charset="0"/>
                <a:ea typeface="+mn-ea"/>
                <a:cs typeface="+mn-cs"/>
              </a:rPr>
              <a:t>post-it</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 note.</a:t>
            </a: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lang="en-gb" sz="1400" b="0" i="1" u="none" strike="noStrike" kern="1200" cap="none" spc="0" normalizeH="0" noProof="0" dirty="0">
                <a:ln>
                  <a:noFill/>
                </a:ln>
                <a:solidFill>
                  <a:srgbClr val="000000"/>
                </a:solidFill>
                <a:effectLst/>
                <a:uLnTx/>
                <a:uFillTx/>
                <a:latin typeface="AU Passata" pitchFamily="34" charset="0"/>
                <a:ea typeface="+mn-ea"/>
                <a:cs typeface="+mn-cs"/>
              </a:rPr>
              <a:t>Colour code:</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 Strengths = blue, Weaknesses = orange.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Share your points with the group and stick your </a:t>
            </a:r>
            <a:r>
              <a:rPr lang="en-gb" sz="1400" b="0" i="0" u="none" strike="noStrike" kern="1200" cap="none" spc="0" normalizeH="0" noProof="0" dirty="0" err="1">
                <a:ln>
                  <a:noFill/>
                </a:ln>
                <a:solidFill>
                  <a:srgbClr val="000000"/>
                </a:solidFill>
                <a:effectLst/>
                <a:uLnTx/>
                <a:uFillTx/>
                <a:latin typeface="AU Passata" pitchFamily="34" charset="0"/>
                <a:ea typeface="+mn-ea"/>
                <a:cs typeface="+mn-cs"/>
              </a:rPr>
              <a:t>post-its</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 up on a whiteboard or wall. You may want to group them thematically for the sake of clarity.</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000000"/>
                </a:solidFill>
                <a:effectLst/>
                <a:uLnTx/>
                <a:uFillTx/>
                <a:latin typeface="AU Passata" pitchFamily="34" charset="0"/>
                <a:ea typeface="+mn-ea"/>
                <a:cs typeface="+mn-cs"/>
              </a:rPr>
              <a:t>Step 2 – Opportunities and threats</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Work individually or in pairs. Reflect on the current opportunities and threats your unit/group faces.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Note down the most important points – one per </a:t>
            </a:r>
            <a:r>
              <a:rPr lang="en-gb" sz="1400" b="0" i="0" u="none" strike="noStrike" kern="1200" cap="none" spc="0" normalizeH="0" noProof="0" dirty="0" err="1">
                <a:ln>
                  <a:noFill/>
                </a:ln>
                <a:solidFill>
                  <a:srgbClr val="000000"/>
                </a:solidFill>
                <a:effectLst/>
                <a:uLnTx/>
                <a:uFillTx/>
                <a:latin typeface="AU Passata" pitchFamily="34" charset="0"/>
                <a:ea typeface="+mn-ea"/>
                <a:cs typeface="+mn-cs"/>
              </a:rPr>
              <a:t>post-it</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 note.</a:t>
            </a: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lang="en-gb" sz="1400" b="0" i="1" u="none" strike="noStrike" kern="1200" cap="none" spc="0" normalizeH="0" noProof="0" dirty="0">
                <a:ln>
                  <a:noFill/>
                </a:ln>
                <a:solidFill>
                  <a:srgbClr val="000000"/>
                </a:solidFill>
                <a:effectLst/>
                <a:uLnTx/>
                <a:uFillTx/>
                <a:latin typeface="AU Passata" pitchFamily="34" charset="0"/>
                <a:ea typeface="+mn-ea"/>
                <a:cs typeface="+mn-cs"/>
              </a:rPr>
              <a:t>Colour code:</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 Opportunities = pink, Threats = yellow.</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Share your points with the group and stick your </a:t>
            </a:r>
            <a:r>
              <a:rPr lang="en-gb" sz="1400" b="0" i="0" u="none" strike="noStrike" kern="1200" cap="none" spc="0" normalizeH="0" noProof="0" dirty="0" err="1">
                <a:ln>
                  <a:noFill/>
                </a:ln>
                <a:solidFill>
                  <a:srgbClr val="000000"/>
                </a:solidFill>
                <a:effectLst/>
                <a:uLnTx/>
                <a:uFillTx/>
                <a:latin typeface="AU Passata" pitchFamily="34" charset="0"/>
                <a:ea typeface="+mn-ea"/>
                <a:cs typeface="+mn-cs"/>
              </a:rPr>
              <a:t>post-its</a:t>
            </a:r>
            <a:r>
              <a:rPr lang="en-gb" sz="1400" b="0" i="0" u="none" strike="noStrike" kern="1200" cap="none" spc="0" normalizeH="0" noProof="0" dirty="0">
                <a:ln>
                  <a:noFill/>
                </a:ln>
                <a:solidFill>
                  <a:srgbClr val="000000"/>
                </a:solidFill>
                <a:effectLst/>
                <a:uLnTx/>
                <a:uFillTx/>
                <a:latin typeface="AU Passata" pitchFamily="34" charset="0"/>
                <a:ea typeface="+mn-ea"/>
                <a:cs typeface="+mn-cs"/>
              </a:rPr>
              <a:t> on a whiteboard or wall. You might want to group them thematically.</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000000"/>
                </a:solidFill>
                <a:effectLst/>
                <a:uLnTx/>
                <a:uFillTx/>
                <a:latin typeface="AU Passata" pitchFamily="34" charset="0"/>
                <a:ea typeface="+mn-ea"/>
                <a:cs typeface="+mn-cs"/>
              </a:rPr>
              <a:t>Step 3 – Group discussion</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Review the overall picture of your situation together as a group.</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000000"/>
                </a:solidFill>
                <a:effectLst/>
                <a:uLnTx/>
                <a:uFillTx/>
                <a:latin typeface="AU Passata" pitchFamily="34" charset="0"/>
                <a:ea typeface="+mn-ea"/>
                <a:cs typeface="+mn-cs"/>
              </a:rPr>
              <a:t>Consider whether there are any holes in your analysis that need to be filled for your situation awareness to be genuinely shared and meaningful.</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3" name="Rektangel: afrundede hjørner 2">
            <a:extLst>
              <a:ext uri="{FF2B5EF4-FFF2-40B4-BE49-F238E27FC236}">
                <a16:creationId xmlns:a16="http://schemas.microsoft.com/office/drawing/2014/main" id="{1BAC6E0C-8723-2985-8757-62BDD2D75918}"/>
              </a:ext>
            </a:extLst>
          </p:cNvPr>
          <p:cNvSpPr/>
          <p:nvPr/>
        </p:nvSpPr>
        <p:spPr bwMode="auto">
          <a:xfrm>
            <a:off x="7336383" y="2309258"/>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Strengths</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4000" b="1" i="0" u="none" strike="noStrike" kern="1200" cap="none" spc="0" normalizeH="0" noProof="0">
                <a:ln>
                  <a:noFill/>
                </a:ln>
                <a:solidFill>
                  <a:srgbClr val="000000"/>
                </a:solidFill>
                <a:effectLst/>
                <a:uLnTx/>
                <a:uFillTx/>
                <a:latin typeface="AU Passata" pitchFamily="34" charset="0"/>
                <a:ea typeface="+mn-ea"/>
                <a:cs typeface="+mn-cs"/>
              </a:rPr>
              <a:t>S</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Strengths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sp>
        <p:nvSpPr>
          <p:cNvPr id="5" name="Rektangel: afrundede hjørner 4">
            <a:extLst>
              <a:ext uri="{FF2B5EF4-FFF2-40B4-BE49-F238E27FC236}">
                <a16:creationId xmlns:a16="http://schemas.microsoft.com/office/drawing/2014/main" id="{002649C6-D422-43F4-AB90-90DE9F8C832C}"/>
              </a:ext>
            </a:extLst>
          </p:cNvPr>
          <p:cNvSpPr/>
          <p:nvPr/>
        </p:nvSpPr>
        <p:spPr bwMode="auto">
          <a:xfrm>
            <a:off x="9685883" y="2309258"/>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Weaknesses</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4000" b="1" i="0" u="none" strike="noStrike" kern="1200" cap="none" spc="0" normalizeH="0" noProof="0">
                <a:ln>
                  <a:noFill/>
                </a:ln>
                <a:solidFill>
                  <a:srgbClr val="000000"/>
                </a:solidFill>
                <a:effectLst/>
                <a:uLnTx/>
                <a:uFillTx/>
                <a:latin typeface="AU Passata" pitchFamily="34" charset="0"/>
                <a:ea typeface="+mn-ea"/>
                <a:cs typeface="+mn-cs"/>
              </a:rPr>
              <a:t>W</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Weaknesses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sp>
        <p:nvSpPr>
          <p:cNvPr id="6" name="Rektangel: afrundede hjørner 5">
            <a:extLst>
              <a:ext uri="{FF2B5EF4-FFF2-40B4-BE49-F238E27FC236}">
                <a16:creationId xmlns:a16="http://schemas.microsoft.com/office/drawing/2014/main" id="{0994CE92-E9D3-7FAC-D8A8-02DEF5E10B6A}"/>
              </a:ext>
            </a:extLst>
          </p:cNvPr>
          <p:cNvSpPr/>
          <p:nvPr/>
        </p:nvSpPr>
        <p:spPr bwMode="auto">
          <a:xfrm>
            <a:off x="7336383" y="3809307"/>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Opportunities</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4000" b="1" i="0" u="none" strike="noStrike" kern="1200" cap="none" spc="0" normalizeH="0" noProof="0">
                <a:ln>
                  <a:noFill/>
                </a:ln>
                <a:solidFill>
                  <a:srgbClr val="000000"/>
                </a:solidFill>
                <a:effectLst/>
                <a:uLnTx/>
                <a:uFillTx/>
                <a:latin typeface="AU Passata" pitchFamily="34" charset="0"/>
                <a:ea typeface="+mn-ea"/>
                <a:cs typeface="+mn-cs"/>
              </a:rPr>
              <a:t>O</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Opportunities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sp>
        <p:nvSpPr>
          <p:cNvPr id="7" name="Rektangel: afrundede hjørner 6">
            <a:extLst>
              <a:ext uri="{FF2B5EF4-FFF2-40B4-BE49-F238E27FC236}">
                <a16:creationId xmlns:a16="http://schemas.microsoft.com/office/drawing/2014/main" id="{ADB8ACDA-75BB-53DA-E036-1474A4F362D3}"/>
              </a:ext>
            </a:extLst>
          </p:cNvPr>
          <p:cNvSpPr/>
          <p:nvPr/>
        </p:nvSpPr>
        <p:spPr bwMode="auto">
          <a:xfrm>
            <a:off x="9685883" y="3809307"/>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Threats</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4000" b="1" i="0" u="none" strike="noStrike" kern="1200" cap="none" spc="0" normalizeH="0" noProof="0">
                <a:ln>
                  <a:noFill/>
                </a:ln>
                <a:solidFill>
                  <a:srgbClr val="000000"/>
                </a:solidFill>
                <a:effectLst/>
                <a:uLnTx/>
                <a:uFillTx/>
                <a:latin typeface="AU Passata" pitchFamily="34" charset="0"/>
                <a:ea typeface="+mn-ea"/>
                <a:cs typeface="+mn-cs"/>
              </a:rPr>
              <a:t>T</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pitchFamily="34" charset="0"/>
                <a:ea typeface="+mn-ea"/>
                <a:cs typeface="+mn-cs"/>
              </a:rPr>
              <a:t>Threats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cxnSp>
        <p:nvCxnSpPr>
          <p:cNvPr id="9" name="Lige forbindelse 8">
            <a:extLst>
              <a:ext uri="{FF2B5EF4-FFF2-40B4-BE49-F238E27FC236}">
                <a16:creationId xmlns:a16="http://schemas.microsoft.com/office/drawing/2014/main" id="{D486E38C-DEA2-44D8-77C7-5315664BD818}"/>
              </a:ext>
            </a:extLst>
          </p:cNvPr>
          <p:cNvCxnSpPr>
            <a:cxnSpLocks/>
          </p:cNvCxnSpPr>
          <p:nvPr/>
        </p:nvCxnSpPr>
        <p:spPr bwMode="auto">
          <a:xfrm>
            <a:off x="9593808" y="2094807"/>
            <a:ext cx="0" cy="3295650"/>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7" name="Lige forbindelse 16">
            <a:extLst>
              <a:ext uri="{FF2B5EF4-FFF2-40B4-BE49-F238E27FC236}">
                <a16:creationId xmlns:a16="http://schemas.microsoft.com/office/drawing/2014/main" id="{9C5FC3B3-79A1-9B09-C401-AC9EFE822D8F}"/>
              </a:ext>
            </a:extLst>
          </p:cNvPr>
          <p:cNvCxnSpPr/>
          <p:nvPr/>
        </p:nvCxnSpPr>
        <p:spPr bwMode="auto">
          <a:xfrm>
            <a:off x="7155408" y="3685482"/>
            <a:ext cx="4905375" cy="0"/>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9" name="Tekstfelt 18">
            <a:extLst>
              <a:ext uri="{FF2B5EF4-FFF2-40B4-BE49-F238E27FC236}">
                <a16:creationId xmlns:a16="http://schemas.microsoft.com/office/drawing/2014/main" id="{DEFEB3D9-4E48-ED86-FA2E-52BEB10B9497}"/>
              </a:ext>
            </a:extLst>
          </p:cNvPr>
          <p:cNvSpPr txBox="1"/>
          <p:nvPr/>
        </p:nvSpPr>
        <p:spPr>
          <a:xfrm>
            <a:off x="9047708" y="1841419"/>
            <a:ext cx="1133474" cy="233910"/>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a:ea typeface="+mn-ea"/>
                <a:cs typeface="+mn-cs"/>
              </a:rPr>
              <a:t>Internal focus</a:t>
            </a:r>
          </a:p>
        </p:txBody>
      </p:sp>
      <p:sp>
        <p:nvSpPr>
          <p:cNvPr id="21" name="Tekstfelt 20">
            <a:extLst>
              <a:ext uri="{FF2B5EF4-FFF2-40B4-BE49-F238E27FC236}">
                <a16:creationId xmlns:a16="http://schemas.microsoft.com/office/drawing/2014/main" id="{174DD7A7-689F-58E2-7E1B-FAA5D6513B0E}"/>
              </a:ext>
            </a:extLst>
          </p:cNvPr>
          <p:cNvSpPr txBox="1"/>
          <p:nvPr/>
        </p:nvSpPr>
        <p:spPr>
          <a:xfrm>
            <a:off x="9047708" y="5429413"/>
            <a:ext cx="1276350" cy="233910"/>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1600" b="0" i="0" u="none" strike="noStrike" kern="1200" cap="none" spc="0" normalizeH="0" noProof="0">
                <a:ln>
                  <a:noFill/>
                </a:ln>
                <a:solidFill>
                  <a:srgbClr val="000000"/>
                </a:solidFill>
                <a:effectLst/>
                <a:uLnTx/>
                <a:uFillTx/>
                <a:latin typeface="AU Passata"/>
                <a:ea typeface="+mn-ea"/>
                <a:cs typeface="+mn-cs"/>
              </a:rPr>
              <a:t>External focus</a:t>
            </a:r>
          </a:p>
        </p:txBody>
      </p:sp>
      <p:sp>
        <p:nvSpPr>
          <p:cNvPr id="13" name="Pladsholder til slidenummer 12">
            <a:extLst>
              <a:ext uri="{FF2B5EF4-FFF2-40B4-BE49-F238E27FC236}">
                <a16:creationId xmlns:a16="http://schemas.microsoft.com/office/drawing/2014/main" id="{61FB0383-0749-721D-9732-01F94C0C3E33}"/>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8</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
        <p:nvSpPr>
          <p:cNvPr id="16" name="Tekstfelt 15">
            <a:extLst>
              <a:ext uri="{FF2B5EF4-FFF2-40B4-BE49-F238E27FC236}">
                <a16:creationId xmlns:a16="http://schemas.microsoft.com/office/drawing/2014/main" id="{D6E60DF0-A6F5-C536-7350-47B7299584B7}"/>
              </a:ext>
            </a:extLst>
          </p:cNvPr>
          <p:cNvSpPr txBox="1"/>
          <p:nvPr/>
        </p:nvSpPr>
        <p:spPr>
          <a:xfrm>
            <a:off x="10837590" y="96393"/>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1</a:t>
            </a:r>
          </a:p>
        </p:txBody>
      </p:sp>
    </p:spTree>
    <p:extLst>
      <p:ext uri="{BB962C8B-B14F-4D97-AF65-F5344CB8AC3E}">
        <p14:creationId xmlns:p14="http://schemas.microsoft.com/office/powerpoint/2010/main" val="425148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D82704FA-5376-AA7D-53A0-C8EAC7EFFC1A}"/>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2F70838-6560-337F-3C24-C57C97152CE2}"/>
              </a:ext>
            </a:extLst>
          </p:cNvPr>
          <p:cNvSpPr>
            <a:spLocks noGrp="1"/>
          </p:cNvSpPr>
          <p:nvPr>
            <p:ph type="dt" sz="half" idx="10"/>
          </p:nvPr>
        </p:nvSpPr>
        <p:spPr/>
        <p:txBody>
          <a:bodyPr rtlCol="0"/>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r>
              <a:rPr kumimoji="0" lang="da-DK" sz="100" b="0" i="0" u="none" strike="noStrike" kern="1200" cap="none" spc="0" normalizeH="0" baseline="0" noProof="0">
                <a:ln>
                  <a:noFill/>
                </a:ln>
                <a:noFill/>
                <a:effectLst/>
                <a:uLnTx/>
                <a:uFillTx/>
                <a:latin typeface="AU Passata" pitchFamily="34" charset="0"/>
                <a:ea typeface="+mn-ea"/>
                <a:cs typeface="+mn-cs"/>
              </a:rPr>
              <a:t>12/12/2025</a:t>
            </a:r>
            <a:r>
              <a:rPr lang="en-gb" sz="100" b="0" i="0" u="none" strike="noStrike" kern="1200" cap="none" spc="0" normalizeH="0" noProof="0">
                <a:ln>
                  <a:noFill/>
                </a:ln>
                <a:noFill/>
                <a:effectLst/>
                <a:uLnTx/>
                <a:uFillTx/>
                <a:latin typeface="AU Passata" pitchFamily="34" charset="0"/>
                <a:ea typeface="+mn-ea"/>
                <a:cs typeface="+mn-cs"/>
              </a:rPr>
              <a:t>22/08/2024</a:t>
            </a:r>
          </a:p>
        </p:txBody>
      </p:sp>
      <p:sp>
        <p:nvSpPr>
          <p:cNvPr id="8" name="object 5">
            <a:extLst>
              <a:ext uri="{FF2B5EF4-FFF2-40B4-BE49-F238E27FC236}">
                <a16:creationId xmlns:a16="http://schemas.microsoft.com/office/drawing/2014/main" id="{7609779A-D90A-4C94-D1FF-3F74E8007DB6}"/>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lang="en-gb" sz="3200" b="1" i="0" u="none" strike="noStrike" kern="0" cap="none" spc="-50" normalizeH="0" noProof="0">
                <a:ln>
                  <a:noFill/>
                </a:ln>
                <a:solidFill>
                  <a:srgbClr val="FFFFFF"/>
                </a:solidFill>
                <a:effectLst/>
                <a:uLnTx/>
                <a:uFillTx/>
                <a:latin typeface="AU Passata Light"/>
                <a:ea typeface="+mj-ea"/>
                <a:cs typeface="+mj-cs"/>
              </a:rPr>
              <a:t>Strategic intent </a:t>
            </a:r>
          </a:p>
        </p:txBody>
      </p:sp>
      <p:sp>
        <p:nvSpPr>
          <p:cNvPr id="13" name="Tekstfelt 12">
            <a:extLst>
              <a:ext uri="{FF2B5EF4-FFF2-40B4-BE49-F238E27FC236}">
                <a16:creationId xmlns:a16="http://schemas.microsoft.com/office/drawing/2014/main" id="{2D1802D5-B96A-64AB-3AF3-99D016C8B121}"/>
              </a:ext>
            </a:extLst>
          </p:cNvPr>
          <p:cNvSpPr txBox="1"/>
          <p:nvPr/>
        </p:nvSpPr>
        <p:spPr>
          <a:xfrm>
            <a:off x="517391" y="1540519"/>
            <a:ext cx="5351201" cy="4739759"/>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Definition</a:t>
            </a: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A strategic intent articulates a desirable future scenario in the medium term.</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It paints a picture of the future you are working towards and is developed on the background of your shared situation awareness.</a:t>
            </a: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It can take different forms – from a short, compelling statement to a strategy house with a vision, mission, values and strategic focus areas.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You can also craft </a:t>
            </a:r>
            <a:r>
              <a:rPr lang="en-gb" sz="1400" b="0" i="1" u="none" strike="noStrike" kern="1200" cap="none" spc="0" normalizeH="0" noProof="0" dirty="0">
                <a:ln>
                  <a:noFill/>
                </a:ln>
                <a:solidFill>
                  <a:srgbClr val="FFFFFF"/>
                </a:solidFill>
                <a:effectLst/>
                <a:uLnTx/>
                <a:uFillTx/>
                <a:latin typeface="AU Passata Light" panose="020B0303030902030804" pitchFamily="34" charset="0"/>
                <a:ea typeface="+mn-ea"/>
                <a:cs typeface="+mn-cs"/>
              </a:rPr>
              <a:t>signs of success</a:t>
            </a: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 to accompany the intent – results or milestones that will show us that we’re making progress.</a:t>
            </a:r>
            <a:br>
              <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Your strategic intent is your intended direction of travel, even though you don’t know your path yet.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The goal is to: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create a shared starting point for the strategic intent.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chart a shared course based on the shared situation awareness.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guide day-to-day decision-making and work.</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1400" b="0" i="0" u="none" strike="noStrike" kern="1200" cap="none" spc="0" normalizeH="0" noProof="0" dirty="0">
                <a:ln>
                  <a:noFill/>
                </a:ln>
                <a:solidFill>
                  <a:srgbClr val="FFFFFF"/>
                </a:solidFill>
                <a:effectLst/>
                <a:uLnTx/>
                <a:uFillTx/>
                <a:latin typeface="AU Passata Light" panose="020B0303030902030804" pitchFamily="34" charset="0"/>
                <a:ea typeface="+mn-ea"/>
                <a:cs typeface="+mn-cs"/>
              </a:rPr>
              <a:t>focus efforts on high-priority areas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02161B7A-5118-51C3-8ECC-161F645F343C}"/>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lang="en-gb" sz="1000" b="0" i="0" u="none" strike="noStrike" kern="1200" cap="all" spc="0" normalizeH="0" noProof="1">
                <a:ln>
                  <a:noFill/>
                </a:ln>
                <a:solidFill>
                  <a:srgbClr val="FFFFFF"/>
                </a:solidFill>
                <a:effectLst/>
                <a:uLnTx/>
                <a:uFillTx/>
                <a:latin typeface="AU Passata" pitchFamily="34" charset="0"/>
                <a:ea typeface="+mn-ea"/>
                <a:cs typeface="+mn-cs"/>
              </a:rPr>
              <a:t>Aarhus
University</a:t>
            </a:r>
          </a:p>
        </p:txBody>
      </p:sp>
      <p:pic>
        <p:nvPicPr>
          <p:cNvPr id="17" name="Au logo">
            <a:extLst>
              <a:ext uri="{FF2B5EF4-FFF2-40B4-BE49-F238E27FC236}">
                <a16:creationId xmlns:a16="http://schemas.microsoft.com/office/drawing/2014/main" id="{869977CD-009F-4F8F-CED1-EB764A675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B425A6C6-FEB6-54E0-5A6F-30D3C7770DBA}"/>
              </a:ext>
            </a:extLst>
          </p:cNvPr>
          <p:cNvSpPr>
            <a:spLocks noChangeArrowheads="1"/>
          </p:cNvSpPr>
          <p:nvPr/>
        </p:nvSpPr>
        <p:spPr bwMode="auto">
          <a:xfrm>
            <a:off x="8229614"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C8402C28-7409-488E-6B57-2E8E523B5FC1}"/>
              </a:ext>
            </a:extLst>
          </p:cNvPr>
          <p:cNvSpPr>
            <a:spLocks noChangeArrowheads="1"/>
          </p:cNvSpPr>
          <p:nvPr/>
        </p:nvSpPr>
        <p:spPr bwMode="auto">
          <a:xfrm>
            <a:off x="8527293"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rtlCol="0"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E03F4686-D8B4-4483-190E-B75392582655}"/>
              </a:ext>
            </a:extLst>
          </p:cNvPr>
          <p:cNvSpPr>
            <a:spLocks noChangeArrowheads="1"/>
          </p:cNvSpPr>
          <p:nvPr/>
        </p:nvSpPr>
        <p:spPr bwMode="auto">
          <a:xfrm>
            <a:off x="8998928"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EDB39BB9-BC72-EA6F-FEEE-B932968D7983}"/>
              </a:ext>
            </a:extLst>
          </p:cNvPr>
          <p:cNvSpPr>
            <a:spLocks noChangeArrowheads="1"/>
          </p:cNvSpPr>
          <p:nvPr/>
        </p:nvSpPr>
        <p:spPr bwMode="auto">
          <a:xfrm>
            <a:off x="10078204"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7" name="Freeform 4">
            <a:extLst>
              <a:ext uri="{FF2B5EF4-FFF2-40B4-BE49-F238E27FC236}">
                <a16:creationId xmlns:a16="http://schemas.microsoft.com/office/drawing/2014/main" id="{531D0AAF-F3FF-4408-0BA7-172E9AA81DBB}"/>
              </a:ext>
            </a:extLst>
          </p:cNvPr>
          <p:cNvSpPr>
            <a:spLocks noChangeArrowheads="1"/>
          </p:cNvSpPr>
          <p:nvPr/>
        </p:nvSpPr>
        <p:spPr bwMode="auto">
          <a:xfrm>
            <a:off x="7855510"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9" name="Freeform 4">
            <a:extLst>
              <a:ext uri="{FF2B5EF4-FFF2-40B4-BE49-F238E27FC236}">
                <a16:creationId xmlns:a16="http://schemas.microsoft.com/office/drawing/2014/main" id="{10BAE482-5D14-6589-7BE0-C36D26AF9522}"/>
              </a:ext>
            </a:extLst>
          </p:cNvPr>
          <p:cNvSpPr>
            <a:spLocks noChangeArrowheads="1"/>
          </p:cNvSpPr>
          <p:nvPr/>
        </p:nvSpPr>
        <p:spPr bwMode="auto">
          <a:xfrm>
            <a:off x="10080760"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20066975-CBF7-0356-91EE-6E6B855F463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194244" y="590797"/>
            <a:ext cx="577507" cy="577507"/>
          </a:xfrm>
          <a:prstGeom prst="rect">
            <a:avLst/>
          </a:prstGeom>
          <a:ln w="34925">
            <a:noFill/>
          </a:ln>
        </p:spPr>
      </p:pic>
      <p:grpSp>
        <p:nvGrpSpPr>
          <p:cNvPr id="112" name="Gruppe 111">
            <a:extLst>
              <a:ext uri="{FF2B5EF4-FFF2-40B4-BE49-F238E27FC236}">
                <a16:creationId xmlns:a16="http://schemas.microsoft.com/office/drawing/2014/main" id="{949C11DF-3B68-7DFF-94DB-523A4134809C}"/>
              </a:ext>
            </a:extLst>
          </p:cNvPr>
          <p:cNvGrpSpPr/>
          <p:nvPr/>
        </p:nvGrpSpPr>
        <p:grpSpPr>
          <a:xfrm>
            <a:off x="10216290" y="3140854"/>
            <a:ext cx="732373" cy="775330"/>
            <a:chOff x="5893979" y="1530527"/>
            <a:chExt cx="799863" cy="846779"/>
          </a:xfrm>
        </p:grpSpPr>
        <p:pic>
          <p:nvPicPr>
            <p:cNvPr id="113" name="Billede 112" descr="Et billede, der indeholder sort, mørke&#10;&#10;AI-genereret indhold kan være ukorrekt.">
              <a:extLst>
                <a:ext uri="{FF2B5EF4-FFF2-40B4-BE49-F238E27FC236}">
                  <a16:creationId xmlns:a16="http://schemas.microsoft.com/office/drawing/2014/main" id="{D528A0D6-5353-1374-BD72-4AD5118127C4}"/>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14" name="Blokbue 113">
              <a:extLst>
                <a:ext uri="{FF2B5EF4-FFF2-40B4-BE49-F238E27FC236}">
                  <a16:creationId xmlns:a16="http://schemas.microsoft.com/office/drawing/2014/main" id="{EA4C32AE-C9DD-E67E-DD5B-57B96FDE2BCA}"/>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5" name="Gruppe 114">
              <a:extLst>
                <a:ext uri="{FF2B5EF4-FFF2-40B4-BE49-F238E27FC236}">
                  <a16:creationId xmlns:a16="http://schemas.microsoft.com/office/drawing/2014/main" id="{48569E24-9A00-B1BA-CD31-A073BF4CF196}"/>
                </a:ext>
              </a:extLst>
            </p:cNvPr>
            <p:cNvGrpSpPr/>
            <p:nvPr/>
          </p:nvGrpSpPr>
          <p:grpSpPr>
            <a:xfrm>
              <a:off x="5958117" y="1993098"/>
              <a:ext cx="671585" cy="384208"/>
              <a:chOff x="7749287" y="1714250"/>
              <a:chExt cx="671585" cy="384208"/>
            </a:xfrm>
          </p:grpSpPr>
          <p:pic>
            <p:nvPicPr>
              <p:cNvPr id="116" name="Billede 115" descr="Et billede, der indeholder sort, mørke&#10;&#10;AI-genereret indhold kan være ukorrekt.">
                <a:extLst>
                  <a:ext uri="{FF2B5EF4-FFF2-40B4-BE49-F238E27FC236}">
                    <a16:creationId xmlns:a16="http://schemas.microsoft.com/office/drawing/2014/main" id="{799FE94D-1A47-C93C-34A5-38ACC98274F3}"/>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17" name="Rektangel 116">
                <a:extLst>
                  <a:ext uri="{FF2B5EF4-FFF2-40B4-BE49-F238E27FC236}">
                    <a16:creationId xmlns:a16="http://schemas.microsoft.com/office/drawing/2014/main" id="{DADF7D66-7432-B4F7-9406-1A578A93E7E1}"/>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pic>
        <p:nvPicPr>
          <p:cNvPr id="118" name="Billede 117" descr="Et billede, der indeholder sort, mørke&#10;&#10;AI-genereret indhold kan være ukorrekt.">
            <a:extLst>
              <a:ext uri="{FF2B5EF4-FFF2-40B4-BE49-F238E27FC236}">
                <a16:creationId xmlns:a16="http://schemas.microsoft.com/office/drawing/2014/main" id="{56BE1143-FF49-0524-7849-176383B3F52B}"/>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10223009" y="5277982"/>
            <a:ext cx="710317" cy="710317"/>
          </a:xfrm>
          <a:prstGeom prst="rect">
            <a:avLst/>
          </a:prstGeom>
        </p:spPr>
      </p:pic>
      <p:pic>
        <p:nvPicPr>
          <p:cNvPr id="119" name="Billede 118" descr="Et billede, der indeholder sort, mørke&#10;&#10;AI-genereret indhold kan være ukorrekt.">
            <a:extLst>
              <a:ext uri="{FF2B5EF4-FFF2-40B4-BE49-F238E27FC236}">
                <a16:creationId xmlns:a16="http://schemas.microsoft.com/office/drawing/2014/main" id="{081DFC15-763D-6A46-48BD-A961BB8D5FA3}"/>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7972786" y="4187339"/>
            <a:ext cx="715184" cy="715184"/>
          </a:xfrm>
          <a:prstGeom prst="rect">
            <a:avLst/>
          </a:prstGeom>
        </p:spPr>
      </p:pic>
      <p:sp>
        <p:nvSpPr>
          <p:cNvPr id="3" name="Tekstfelt 2">
            <a:extLst>
              <a:ext uri="{FF2B5EF4-FFF2-40B4-BE49-F238E27FC236}">
                <a16:creationId xmlns:a16="http://schemas.microsoft.com/office/drawing/2014/main" id="{D9BAC57C-AD1A-9B09-61EE-8C92D143003B}"/>
              </a:ext>
            </a:extLst>
          </p:cNvPr>
          <p:cNvSpPr txBox="1"/>
          <p:nvPr/>
        </p:nvSpPr>
        <p:spPr>
          <a:xfrm>
            <a:off x="6361953" y="2330813"/>
            <a:ext cx="1514372"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lang="en-gb" sz="1400" b="1" i="0" u="none" strike="noStrike" kern="1200" cap="none" spc="0" normalizeH="0" noProof="0" dirty="0">
                <a:ln>
                  <a:noFill/>
                </a:ln>
                <a:solidFill>
                  <a:srgbClr val="FFFFFF"/>
                </a:solidFill>
                <a:effectLst/>
                <a:uLnTx/>
                <a:uFillTx/>
                <a:latin typeface="AU Passata"/>
                <a:ea typeface="+mn-ea"/>
                <a:cs typeface="+mn-cs"/>
              </a:rPr>
              <a:t>Formulate a strategic intent</a:t>
            </a:r>
          </a:p>
        </p:txBody>
      </p:sp>
      <p:sp>
        <p:nvSpPr>
          <p:cNvPr id="5" name="Tekstfelt 4">
            <a:extLst>
              <a:ext uri="{FF2B5EF4-FFF2-40B4-BE49-F238E27FC236}">
                <a16:creationId xmlns:a16="http://schemas.microsoft.com/office/drawing/2014/main" id="{B451ED34-2083-B6C1-F2F5-F4C707E40816}"/>
              </a:ext>
            </a:extLst>
          </p:cNvPr>
          <p:cNvSpPr txBox="1"/>
          <p:nvPr/>
        </p:nvSpPr>
        <p:spPr>
          <a:xfrm>
            <a:off x="7045591" y="1921470"/>
            <a:ext cx="341529" cy="409343"/>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2800" b="1" i="0" u="none" strike="noStrike" kern="1200" cap="none" spc="0" normalizeH="0" noProof="0">
                <a:ln>
                  <a:noFill/>
                </a:ln>
                <a:solidFill>
                  <a:srgbClr val="C00000"/>
                </a:solidFill>
                <a:effectLst/>
                <a:uLnTx/>
                <a:uFillTx/>
                <a:latin typeface="AU Passata"/>
                <a:ea typeface="+mn-ea"/>
                <a:cs typeface="+mn-cs"/>
              </a:rPr>
              <a:t>2</a:t>
            </a:r>
          </a:p>
        </p:txBody>
      </p:sp>
      <p:sp>
        <p:nvSpPr>
          <p:cNvPr id="108" name="Freeform 4">
            <a:extLst>
              <a:ext uri="{FF2B5EF4-FFF2-40B4-BE49-F238E27FC236}">
                <a16:creationId xmlns:a16="http://schemas.microsoft.com/office/drawing/2014/main" id="{4BAE68FA-E653-D3C7-66AE-B69A66DF2A97}"/>
              </a:ext>
            </a:extLst>
          </p:cNvPr>
          <p:cNvSpPr>
            <a:spLocks noChangeArrowheads="1"/>
          </p:cNvSpPr>
          <p:nvPr/>
        </p:nvSpPr>
        <p:spPr bwMode="auto">
          <a:xfrm>
            <a:off x="7860535"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rtlCol="0"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1" name="Billede 110" descr="Et billede, der indeholder sort, mørke&#10;&#10;AI-genereret indhold kan være ukorrekt.">
            <a:extLst>
              <a:ext uri="{FF2B5EF4-FFF2-40B4-BE49-F238E27FC236}">
                <a16:creationId xmlns:a16="http://schemas.microsoft.com/office/drawing/2014/main" id="{EF6512F8-239E-4CCA-EC5F-1FD3CD5BF92C}"/>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96836" y="2230898"/>
            <a:ext cx="636225" cy="636225"/>
          </a:xfrm>
          <a:prstGeom prst="rect">
            <a:avLst/>
          </a:prstGeom>
        </p:spPr>
      </p:pic>
      <p:sp>
        <p:nvSpPr>
          <p:cNvPr id="6" name="Pladsholder til slidenummer 5">
            <a:extLst>
              <a:ext uri="{FF2B5EF4-FFF2-40B4-BE49-F238E27FC236}">
                <a16:creationId xmlns:a16="http://schemas.microsoft.com/office/drawing/2014/main" id="{48B0573E-C80C-871D-BB8D-1E35064DD018}"/>
              </a:ext>
            </a:extLst>
          </p:cNvPr>
          <p:cNvSpPr>
            <a:spLocks noGrp="1"/>
          </p:cNvSpPr>
          <p:nvPr>
            <p:ph type="sldNum" sz="quarter" idx="12"/>
          </p:nvPr>
        </p:nvSpPr>
        <p:spPr/>
        <p:txBody>
          <a:bodyPr rtlCol="0"/>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9</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693857375"/>
      </p:ext>
    </p:extLst>
  </p:cSld>
  <p:clrMapOvr>
    <a:masterClrMapping/>
  </p:clrMapOvr>
</p:sld>
</file>

<file path=ppt/theme/theme1.xml><?xml version="1.0" encoding="utf-8"?>
<a:theme xmlns:a="http://schemas.openxmlformats.org/drawingml/2006/main" name="AU 16:9">
  <a:themeElements>
    <a:clrScheme name="01 AU Blue">
      <a:dk1>
        <a:srgbClr val="000000"/>
      </a:dk1>
      <a:lt1>
        <a:srgbClr val="FFFFFF"/>
      </a:lt1>
      <a:dk2>
        <a:srgbClr val="002546"/>
      </a:dk2>
      <a:lt2>
        <a:srgbClr val="002546"/>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1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3_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4.xml><?xml version="1.0" encoding="utf-8"?>
<a:theme xmlns:a="http://schemas.openxmlformats.org/drawingml/2006/main" name="5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16-9_revideret master til US_05092024.potx  -  Skrivebeskyttet" id="{BD8E9859-61AB-4950-923D-BDCA34D1B491}" vid="{EA0BCB30-DEB2-42D9-94CD-46D458B775B7}"/>
    </a:ext>
  </a:extLst>
</a:theme>
</file>

<file path=ppt/theme/theme5.xml><?xml version="1.0" encoding="utf-8"?>
<a:theme xmlns:a="http://schemas.openxmlformats.org/drawingml/2006/main" name="6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16-9_revideret master til US_05092024.potx  -  Skrivebeskyttet" id="{BD8E9859-61AB-4950-923D-BDCA34D1B491}" vid="{EA0BCB30-DEB2-42D9-94CD-46D458B775B7}"/>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B9EAB98422E15419E43E730A5DA87C8" ma:contentTypeVersion="30" ma:contentTypeDescription="Opret et nyt dokument." ma:contentTypeScope="" ma:versionID="c1cf334a98863117034d9b1104e0e3d9">
  <xsd:schema xmlns:xsd="http://www.w3.org/2001/XMLSchema" xmlns:xs="http://www.w3.org/2001/XMLSchema" xmlns:p="http://schemas.microsoft.com/office/2006/metadata/properties" xmlns:ns2="6a34f0fe-df07-497e-9535-651d82bdefd6" xmlns:ns3="6d651e2e-1345-4cf8-9e20-8b9e0e8e7139" targetNamespace="http://schemas.microsoft.com/office/2006/metadata/properties" ma:root="true" ma:fieldsID="5b26d7e7623952161e54956837d29f3d" ns2:_="" ns3:_="">
    <xsd:import namespace="6a34f0fe-df07-497e-9535-651d82bdefd6"/>
    <xsd:import namespace="6d651e2e-1345-4cf8-9e20-8b9e0e8e7139"/>
    <xsd:element name="properties">
      <xsd:complexType>
        <xsd:sequence>
          <xsd:element name="documentManagement">
            <xsd:complexType>
              <xsd:all>
                <xsd:element ref="ns2:Note" minOccurs="0"/>
                <xsd:element ref="ns2:MediaServiceMetadata" minOccurs="0"/>
                <xsd:element ref="ns2:MediaServiceFastMetadata" minOccurs="0"/>
                <xsd:element ref="ns2:MediaServiceObjectDetectorVersions" minOccurs="0"/>
                <xsd:element ref="ns3:TaxCatchAll" minOccurs="0"/>
                <xsd:element ref="ns2:MediaServiceSearchProperties" minOccurs="0"/>
                <xsd:element ref="ns2:TranslatedLang"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SharedWithUsers" minOccurs="0"/>
                <xsd:element ref="ns3:SharedWithDetails" minOccurs="0"/>
                <xsd:element ref="ns2:MediaServiceLocation" minOccurs="0"/>
                <xsd:element ref="ns2:MediaServiceOCR" minOccurs="0"/>
                <xsd:element ref="ns2:Placering" minOccurs="0"/>
                <xsd:element ref="ns2:d8d8a281-6959-4c95-8985-3ce084fc2632CountryOrRegion" minOccurs="0"/>
                <xsd:element ref="ns2:d8d8a281-6959-4c95-8985-3ce084fc2632State" minOccurs="0"/>
                <xsd:element ref="ns2:d8d8a281-6959-4c95-8985-3ce084fc2632City" minOccurs="0"/>
                <xsd:element ref="ns2:d8d8a281-6959-4c95-8985-3ce084fc2632PostalCode" minOccurs="0"/>
                <xsd:element ref="ns2:d8d8a281-6959-4c95-8985-3ce084fc2632Street" minOccurs="0"/>
                <xsd:element ref="ns2:d8d8a281-6959-4c95-8985-3ce084fc2632GeoLoc" minOccurs="0"/>
                <xsd:element ref="ns2:d8d8a281-6959-4c95-8985-3ce084fc2632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4f0fe-df07-497e-9535-651d82bdefd6" elementFormDefault="qualified">
    <xsd:import namespace="http://schemas.microsoft.com/office/2006/documentManagement/types"/>
    <xsd:import namespace="http://schemas.microsoft.com/office/infopath/2007/PartnerControls"/>
    <xsd:element name="Note" ma:index="8" nillable="true" ma:displayName="Note" ma:format="Dropdown" ma:internalName="Note">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TranslatedLang" ma:index="14" nillable="true" ma:displayName="Translated Language" ma:hidden="true" ma:internalName="TranslatedLang"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Placering" ma:index="25" nillable="true" ma:displayName="Placering" ma:format="Dropdown" ma:internalName="Placering">
      <xsd:simpleType>
        <xsd:restriction base="dms:Unknown"/>
      </xsd:simpleType>
    </xsd:element>
    <xsd:element name="d8d8a281-6959-4c95-8985-3ce084fc2632CountryOrRegion" ma:index="26" nillable="true" ma:displayName="Placering: Land/område" ma:internalName="CountryOrRegion" ma:readOnly="true">
      <xsd:simpleType>
        <xsd:restriction base="dms:Text"/>
      </xsd:simpleType>
    </xsd:element>
    <xsd:element name="d8d8a281-6959-4c95-8985-3ce084fc2632State" ma:index="27" nillable="true" ma:displayName="Placering: Delstat" ma:internalName="State" ma:readOnly="true">
      <xsd:simpleType>
        <xsd:restriction base="dms:Text"/>
      </xsd:simpleType>
    </xsd:element>
    <xsd:element name="d8d8a281-6959-4c95-8985-3ce084fc2632City" ma:index="28" nillable="true" ma:displayName="Placering: By" ma:internalName="City" ma:readOnly="true">
      <xsd:simpleType>
        <xsd:restriction base="dms:Text"/>
      </xsd:simpleType>
    </xsd:element>
    <xsd:element name="d8d8a281-6959-4c95-8985-3ce084fc2632PostalCode" ma:index="29" nillable="true" ma:displayName="Placering: Postnummer" ma:internalName="PostalCode" ma:readOnly="true">
      <xsd:simpleType>
        <xsd:restriction base="dms:Text"/>
      </xsd:simpleType>
    </xsd:element>
    <xsd:element name="d8d8a281-6959-4c95-8985-3ce084fc2632Street" ma:index="30" nillable="true" ma:displayName="Placering: Gade" ma:internalName="Street" ma:readOnly="true">
      <xsd:simpleType>
        <xsd:restriction base="dms:Text"/>
      </xsd:simpleType>
    </xsd:element>
    <xsd:element name="d8d8a281-6959-4c95-8985-3ce084fc2632GeoLoc" ma:index="31" nillable="true" ma:displayName="Placering: Koordinater" ma:internalName="GeoLoc" ma:readOnly="true">
      <xsd:simpleType>
        <xsd:restriction base="dms:Unknown"/>
      </xsd:simpleType>
    </xsd:element>
    <xsd:element name="d8d8a281-6959-4c95-8985-3ce084fc2632DispName" ma:index="32" nillable="true" ma:displayName="Placering: Navn"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51e2e-1345-4cf8-9e20-8b9e0e8e713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c671a35-583b-4027-8eec-893cc958e117}" ma:internalName="TaxCatchAll" ma:showField="CatchAllData" ma:web="6d651e2e-1345-4cf8-9e20-8b9e0e8e713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TemplafyFormConfiguration><![CDATA[{"formFields":[{"required":true,"helpTexts":{},"spacing":{},"shareValue":false,"type":"datePicker","name":"Date","label":"Date"},{"required":false,"placeholder":"","lines":1,"helpTexts":{},"spacing":{},"shareValue":false,"type":"textBox","name":"EventOccasion","label":"Event / Occasion"},{"distinct":false,"hideIfNoUserInteractionRequired":false,"required":false,"defaultValue":"Blå","autoSelectFirstOption":false,"helpTexts":{},"spacing":{},"shareValue":false,"type":"dropDown","dataSourceName":"ColorThemePowerPoint","dataSourceFieldName":"Name","name":"ChooseColorTheme","label":"Choose Color theme"}],"formDataEntries":[{"name":"Date","value":"r4SYpQIruTeRf9T8WqS3MA=="},{"name":"ChooseColorTheme","value":"XmRlVpWiose5Rf1eG6aJznCjkbXXnh6o3o1+21OmFqQ="}]}]]></TemplafyFormConfiguration>
</file>

<file path=customXml/item4.xml><?xml version="1.0" encoding="utf-8"?>
<TemplafyTemplateConfiguration><![CDATA[{"elementsMetadata":[{"type":"shape","id":"85c6c4e1-98b7-458b-b459-e0664a894f63","elementConfiguration":{"binding":"{{FormatDateTime(Form.Date, \"d. MMMM yyyy\")}}","visibility":"","type":"text","disableUpdates":false}},{"type":"shape","id":"c2e553e9-5314-4fee-bbe6-8120d79ad7fd","elementConfiguration":{"binding":"{{Form.EventOccasion}}","visibility":"","type":"text","disableUpdates":false}},{"type":"shape","id":"d67162b5-a4c2-4524-968c-e290edc2830d","elementConfiguration":{"binding":"{{UserProfile.Title}}","visibility":"","type":"text","disableUpdates":false}},{"type":"shape","id":"f7a5a52b-ac93-4590-a23b-ad7275111efa","elementConfiguration":{"binding":"{{UserProfile.Name}}","visibility":"","type":"text","disableUpdates":false}},{"type":"shape","id":"0994a165-bd60-49da-b443-30c3e5350c58","elementConfiguration":{"inheritDimensions":"{{InheritDimensions.InheritNone}}","width":"4.61 cm","height":"1.55 cm","image":"{{UserProfile.UnitId.ExtraLogoRef.ImageRightAlignedRef.ImageFile}}","visibility":"","type":"image","disableUpdates":false}},{"type":"shape","id":"11b6a32d-1b23-41e9-98c4-74b9fd0aa8cc","elementConfiguration":{"binding":"{{UserProfile.UnitId.Logo2}}","visibility":"","type":"text","disableUpdates":false}},{"type":"shape","id":"9d873a5f-86b2-40df-8d92-1a80024bbe78","elementConfiguration":{"binding":"{{UserProfile.UnitId.Logo1PowerPoint}}","visibility":"","type":"text","disableUpdates":false}},{"type":"shape","id":"45965339-f7e5-4570-ab2d-ef0d3b8a33b8","elementConfiguration":{"binding":"{{FormatDateTime(Form.Date, \"d. MMMM yyyy\")}}","visibility":"","type":"text","disableUpdates":false}},{"type":"shape","id":"ff2d30cf-9b41-47a2-8d63-bae5fc2f1643","elementConfiguration":{"binding":"{{Form.EventOccasion}}","visibility":"","type":"text","disableUpdates":false}},{"type":"shape","id":"e8e4473b-3af8-449c-b8c8-d709ac65a03f","elementConfiguration":{"inheritDimensions":"{{InheritDimensions.InheritNone}}","width":"4.61 cm","height":"1.55 cm","image":"{{UserProfile.UnitId.ExtraLogoRef.ImageRightAlignedNegRef.ImageFile}}","visibility":"","type":"image","disableUpdates":false}},{"type":"shape","id":"4c520d42-8a67-4fc9-9e85-26e9c25539cc","elementConfiguration":{"binding":"{{UserProfile.UnitId.Logo2}}","visibility":"","type":"text","disableUpdates":false}},{"type":"shape","id":"954e34d8-705b-48c5-900e-28209a248570","elementConfiguration":{"binding":"{{UserProfile.UnitId.Logo1PowerPoint}}","visibility":"","type":"text","disableUpdates":false}},{"type":"shape","id":"3c59d6fa-a734-405b-9361-b01c98aafeb2","elementConfiguration":{"binding":"{{FormatDateTime(Form.Date, \"d. MMMM yyyy\")}}","visibility":"","type":"text","disableUpdates":false}},{"type":"shape","id":"c3ccde8e-823a-4434-9572-5c462459c79d","elementConfiguration":{"binding":"{{Form.EventOccasion}}","visibility":"","type":"text","disableUpdates":false}},{"type":"shape","id":"8ecf3d9a-43a8-4840-8887-ac60853a3f12","elementConfiguration":{"binding":"{{UserProfile.Name}}","visibility":"","type":"text","disableUpdates":false}},{"type":"shape","id":"db648793-381d-4fa9-87fd-0ae5cfc60e79","elementConfiguration":{"inheritDimensions":"{{InheritDimensions.InheritNone}}","width":"4.61 cm","height":"1.55 cm","image":"{{UserProfile.UnitId.ExtraLogoRef.ImageRightAlignedNegRef.ImageFile}}","visibility":"","type":"image","disableUpdates":false}},{"type":"shape","id":"e71d9fd3-251f-46f9-9496-ea9b859d7a57","elementConfiguration":{"binding":"{{UserProfile.UnitId.Logo2}}","visibility":"","type":"text","disableUpdates":false}},{"type":"shape","id":"fee1d462-4fff-4e9e-81b6-fd909c97cb3d","elementConfiguration":{"binding":"{{UserProfile.UnitId.Logo1PowerPoint}}","visibility":"","type":"text","disableUpdates":false}},{"type":"shape","id":"58832a3b-52e9-4bf5-8f76-eb447ffc344b","elementConfiguration":{"binding":"{{UserProfile.UnitId.Logo1PowerPoint}}","visibility":"","type":"text","disableUpdates":false}},{"type":"shape","id":"89b7481d-2306-4ceb-bc88-b53fe2467732","elementConfiguration":{"binding":"{{FormatDateTime(Form.Date, \"d. MMMM yyyy\")}}","visibility":"","type":"text","disableUpdates":false}},{"type":"shape","id":"54eaf89b-c0ba-454e-aa95-f2a5a3d7a424","elementConfiguration":{"binding":"{{Form.EventOccasion}}","visibility":"","type":"text","disableUpdates":false}},{"type":"shape","id":"c72566b6-73ed-4692-9fba-5f23b68a7622","elementConfiguration":{"binding":"{{UserProfile.Title}}","visibility":"","type":"text","disableUpdates":false}},{"type":"shape","id":"5b063b79-91a5-44ce-91a2-869730476bf3","elementConfiguration":{"binding":"{{UserProfile.Name}}","visibility":"","type":"text","disableUpdates":false}},{"type":"shape","id":"a5817dba-7b3d-4fbf-b45e-db8ec6629ff8","elementConfiguration":{"inheritDimensions":"{{InheritDimensions.InheritNone}}","width":"4.61 cm","height":"1.55 cm","image":"{{UserProfile.UnitId.ExtraLogoRef.ImageRightAlignedNegRef.ImageFile}}","visibility":"","type":"image","disableUpdates":false}},{"type":"shape","id":"cbc92628-71b2-45b2-b098-b979330785aa","elementConfiguration":{"binding":"{{UserProfile.UnitId.Logo2}}","visibility":"","type":"text","disableUpdates":false}},{"type":"shape","id":"1a377cfb-8908-4623-9a3e-88fa0eed2413","elementConfiguration":{"binding":"{{UserProfile.UnitId.Logo1PowerPoint}}","visibility":"","type":"text","disableUpdates":false}}],"transformationConfigurations":[{"language":"{{DocumentLanguage}}","disableUpdates":false,"type":"proofingLanguage"},{"colorTheme":"{{Form.ChooseColorTheme.ColorThemeRef.ColorTheme}}","disableUpdates":false,"originalColorThemeXml":"<a:clrScheme name=\"01 AU Blue\" xmlns:a=\"http://schemas.openxmlformats.org/drawingml/2006/main\"><a:dk1><a:srgbClr val=\"000000\" /></a:dk1><a:lt1><a:srgbClr val=\"FFFFFF\" /></a:lt1><a:dk2><a:srgbClr val=\"002546\" /></a:dk2><a:lt2><a:srgbClr val=\"002546\" /></a:lt2><a:accent1><a:srgbClr val=\"0A1449\" /></a:accent1><a:accent2><a:srgbClr val=\"183D83\" /></a:accent2><a:accent3><a:srgbClr val=\"87D1F4\" /></a:accent3><a:accent4><a:srgbClr val=\"33525F\" /></a:accent4><a:accent5><a:srgbClr val=\"548195\" /></a:accent5><a:accent6><a:srgbClr val=\"C6C6C6\" /></a:accent6><a:hlink><a:srgbClr val=\"03428E\" /></a:hlink><a:folHlink><a:srgbClr val=\"03428E\" /></a:folHlink></a:clrScheme>","type":"colorTheme"}],"templateName":"PowerPoint skabelon","templateDescription":"PowerPoint template 16:9 (convertible to 16:10 or 4:3)","enableDocumentContentUpdater":true,"version":"2.0"}]]></TemplafyTemplateConfiguration>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6a34f0fe-df07-497e-9535-651d82bdefd6">
      <Terms xmlns="http://schemas.microsoft.com/office/infopath/2007/PartnerControls"/>
    </lcf76f155ced4ddcb4097134ff3c332f>
    <TaxCatchAll xmlns="6d651e2e-1345-4cf8-9e20-8b9e0e8e7139" xsi:nil="true"/>
    <Note xmlns="6a34f0fe-df07-497e-9535-651d82bdefd6" xsi:nil="true"/>
    <Placering xmlns="6a34f0fe-df07-497e-9535-651d82bdefd6" xsi:nil="true"/>
  </documentManagement>
</p:properties>
</file>

<file path=customXml/itemProps1.xml><?xml version="1.0" encoding="utf-8"?>
<ds:datastoreItem xmlns:ds="http://schemas.openxmlformats.org/officeDocument/2006/customXml" ds:itemID="{ECA32E36-6107-4B3E-8F87-B0CA51FDCA3B}">
  <ds:schemaRefs>
    <ds:schemaRef ds:uri="http://schemas.microsoft.com/sharepoint/v3/contenttype/forms"/>
  </ds:schemaRefs>
</ds:datastoreItem>
</file>

<file path=customXml/itemProps2.xml><?xml version="1.0" encoding="utf-8"?>
<ds:datastoreItem xmlns:ds="http://schemas.openxmlformats.org/officeDocument/2006/customXml" ds:itemID="{3CC9184E-9F2B-4C33-B623-6A09F070E8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4f0fe-df07-497e-9535-651d82bdefd6"/>
    <ds:schemaRef ds:uri="6d651e2e-1345-4cf8-9e20-8b9e0e8e71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A86E9B-4135-4144-9EBF-FD9F3AFEC348}">
  <ds:schemaRefs/>
</ds:datastoreItem>
</file>

<file path=customXml/itemProps4.xml><?xml version="1.0" encoding="utf-8"?>
<ds:datastoreItem xmlns:ds="http://schemas.openxmlformats.org/officeDocument/2006/customXml" ds:itemID="{AFC86994-F0FF-421B-841D-005E37E2CB9C}">
  <ds:schemaRefs/>
</ds:datastoreItem>
</file>

<file path=customXml/itemProps5.xml><?xml version="1.0" encoding="utf-8"?>
<ds:datastoreItem xmlns:ds="http://schemas.openxmlformats.org/officeDocument/2006/customXml" ds:itemID="{DBF598C6-59BB-4318-9353-C673F8C15FF6}">
  <ds:schemaRefs>
    <ds:schemaRef ds:uri="http://www.w3.org/XML/1998/namespace"/>
    <ds:schemaRef ds:uri="http://purl.org/dc/dcmitype/"/>
    <ds:schemaRef ds:uri="http://schemas.microsoft.com/office/infopath/2007/PartnerControls"/>
    <ds:schemaRef ds:uri="6d651e2e-1345-4cf8-9e20-8b9e0e8e7139"/>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6a34f0fe-df07-497e-9535-651d82bdefd6"/>
    <ds:schemaRef ds:uri="http://purl.org/dc/terms/"/>
  </ds:schemaRefs>
</ds:datastoreItem>
</file>

<file path=docMetadata/LabelInfo.xml><?xml version="1.0" encoding="utf-8"?>
<clbl:labelList xmlns:clbl="http://schemas.microsoft.com/office/2020/mipLabelMetadata">
  <clbl:label id="{61fd1d36-fecb-47ca-b7d7-d0df0370a198}" enabled="0" method="" siteId="{61fd1d36-fecb-47ca-b7d7-d0df0370a198}" removed="1"/>
</clbl:labelList>
</file>

<file path=docProps/app.xml><?xml version="1.0" encoding="utf-8"?>
<Properties xmlns="http://schemas.openxmlformats.org/officeDocument/2006/extended-properties" xmlns:vt="http://schemas.openxmlformats.org/officeDocument/2006/docPropsVTypes">
  <TotalTime>175</TotalTime>
  <Words>3840</Words>
  <Application>Microsoft Office PowerPoint</Application>
  <PresentationFormat>Custom</PresentationFormat>
  <Paragraphs>432</Paragraphs>
  <Slides>20</Slides>
  <Notes>20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AU Passata</vt:lpstr>
      <vt:lpstr>Arial</vt:lpstr>
      <vt:lpstr>Lato Light</vt:lpstr>
      <vt:lpstr>AU Peto</vt:lpstr>
      <vt:lpstr>Calibri</vt:lpstr>
      <vt:lpstr>AU Passata Light</vt:lpstr>
      <vt:lpstr>DM Sans</vt:lpstr>
      <vt:lpstr>Georgia</vt:lpstr>
      <vt:lpstr>AU 16:9</vt:lpstr>
      <vt:lpstr>1_AU 16:9</vt:lpstr>
      <vt:lpstr>3_AU 16:9</vt:lpstr>
      <vt:lpstr>5_AU 16:9</vt:lpstr>
      <vt:lpstr>6_AU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Mikkelsen</dc:creator>
  <cp:lastModifiedBy>Sissel Ribberholt Justesen</cp:lastModifiedBy>
  <cp:revision>2</cp:revision>
  <dcterms:created xsi:type="dcterms:W3CDTF">2025-10-01T08:41:39Z</dcterms:created>
  <dcterms:modified xsi:type="dcterms:W3CDTF">2026-07-08T11:58:47Z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colorthemechange">
    <vt:lpwstr>true</vt:lpwstr>
  </property>
  <property fmtid="{D5CDD505-2E9C-101B-9397-08002B2CF9AE}" pid="4" name="TemplafyTimeStamp">
    <vt:lpwstr>2023-11-01T07:55:28</vt:lpwstr>
  </property>
  <property fmtid="{D5CDD505-2E9C-101B-9397-08002B2CF9AE}" pid="5" name="TemplafyTenantId">
    <vt:lpwstr>auoffice</vt:lpwstr>
  </property>
  <property fmtid="{D5CDD505-2E9C-101B-9397-08002B2CF9AE}" pid="6" name="TemplafyTemplateId">
    <vt:lpwstr>766163489789838292</vt:lpwstr>
  </property>
  <property fmtid="{D5CDD505-2E9C-101B-9397-08002B2CF9AE}" pid="7" name="TemplafyUserProfileId">
    <vt:lpwstr>1213988578059878428</vt:lpwstr>
  </property>
  <property fmtid="{D5CDD505-2E9C-101B-9397-08002B2CF9AE}" pid="8" name="TemplafyLanguageCode">
    <vt:lpwstr>da-DK</vt:lpwstr>
  </property>
  <property fmtid="{D5CDD505-2E9C-101B-9397-08002B2CF9AE}" pid="9" name="TemplafyFromBlank">
    <vt:bool>false</vt:bool>
  </property>
  <property fmtid="{D5CDD505-2E9C-101B-9397-08002B2CF9AE}" pid="10" name="ContentTypeId">
    <vt:lpwstr>0x0101007B9EAB98422E15419E43E730A5DA87C8</vt:lpwstr>
  </property>
  <property fmtid="{D5CDD505-2E9C-101B-9397-08002B2CF9AE}" pid="11" name="MediaServiceImageTags">
    <vt:lpwstr/>
  </property>
</Properties>
</file>