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6"/>
    <p:sldMasterId id="2147483679" r:id="rId7"/>
    <p:sldMasterId id="2147483702" r:id="rId8"/>
    <p:sldMasterId id="2147483735" r:id="rId9"/>
    <p:sldMasterId id="2147483759" r:id="rId10"/>
    <p:sldMasterId id="2147483782" r:id="rId11"/>
    <p:sldMasterId id="2147483814" r:id="rId12"/>
  </p:sldMasterIdLst>
  <p:notesMasterIdLst>
    <p:notesMasterId r:id="rId33"/>
  </p:notesMasterIdLst>
  <p:handoutMasterIdLst>
    <p:handoutMasterId r:id="rId34"/>
  </p:handoutMasterIdLst>
  <p:sldIdLst>
    <p:sldId id="263" r:id="rId13"/>
    <p:sldId id="280" r:id="rId14"/>
    <p:sldId id="296" r:id="rId15"/>
    <p:sldId id="742" r:id="rId16"/>
    <p:sldId id="288" r:id="rId17"/>
    <p:sldId id="285" r:id="rId18"/>
    <p:sldId id="746" r:id="rId19"/>
    <p:sldId id="286" r:id="rId20"/>
    <p:sldId id="284" r:id="rId21"/>
    <p:sldId id="739" r:id="rId22"/>
    <p:sldId id="289" r:id="rId23"/>
    <p:sldId id="290" r:id="rId24"/>
    <p:sldId id="291" r:id="rId25"/>
    <p:sldId id="294" r:id="rId26"/>
    <p:sldId id="292" r:id="rId27"/>
    <p:sldId id="741" r:id="rId28"/>
    <p:sldId id="295" r:id="rId29"/>
    <p:sldId id="298" r:id="rId30"/>
    <p:sldId id="299" r:id="rId31"/>
    <p:sldId id="297" r:id="rId32"/>
  </p:sldIdLst>
  <p:sldSz cx="12188825" cy="6858000"/>
  <p:notesSz cx="6797675" cy="9926638"/>
  <p:embeddedFontLst>
    <p:embeddedFont>
      <p:font typeface="AU Passata" panose="020B0503030502030804" pitchFamily="34" charset="0"/>
      <p:regular r:id="rId35"/>
      <p:bold r:id="rId36"/>
    </p:embeddedFont>
    <p:embeddedFont>
      <p:font typeface="AU Passata Light" panose="020B0303030902030804" pitchFamily="34" charset="0"/>
      <p:regular r:id="rId37"/>
      <p:bold r:id="rId38"/>
    </p:embeddedFont>
    <p:embeddedFont>
      <p:font typeface="AU Peto" panose="040C0B07020602020301" pitchFamily="82" charset="0"/>
      <p:regular r:id="rId39"/>
      <p:bold r:id="rId40"/>
    </p:embeddedFont>
    <p:embeddedFont>
      <p:font typeface="DM Sans" pitchFamily="2" charset="0"/>
      <p:regular r:id="rId41"/>
      <p:bold r:id="rId42"/>
      <p:italic r:id="rId43"/>
      <p:boldItalic r:id="rId44"/>
    </p:embeddedFont>
    <p:embeddedFont>
      <p:font typeface="Georgia" panose="02040502050405020303" pitchFamily="18" charset="0"/>
      <p:regular r:id="rId45"/>
      <p:bold r:id="rId46"/>
      <p:italic r:id="rId47"/>
      <p:boldItalic r:id="rId48"/>
    </p:embeddedFont>
    <p:embeddedFont>
      <p:font typeface="Lato Light" panose="020F0302020204030203" pitchFamily="34" charset="0"/>
      <p:regular r:id="rId49"/>
      <p:italic r:id="rId50"/>
    </p:embeddedFont>
  </p:embeddedFontLst>
  <p:defaultTextStyle>
    <a:defPPr>
      <a:defRPr lang="en-US"/>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18224E-7D02-C62A-2D13-D310415F3D5F}" name="Louise Tornøe Johnsen" initials="LT" userId="S::au162961@uni.au.dk::e8e18e0a-3eaf-4479-aef3-0e4706684967" providerId="AD"/>
  <p188:author id="{DC1612C9-BCDB-C57C-B52E-72CE660B0EF8}" name="Laura Mikkelsen" initials="LM" userId="S::au457311@uni.au.dk::6dd1fcae-6b2e-4165-8e87-712ad3c565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3664"/>
    <a:srgbClr val="2F325A"/>
    <a:srgbClr val="253055"/>
    <a:srgbClr val="0A1449"/>
    <a:srgbClr val="803F4F"/>
    <a:srgbClr val="4E3353"/>
    <a:srgbClr val="57395D"/>
    <a:srgbClr val="763D53"/>
    <a:srgbClr val="0F2945"/>
    <a:srgbClr val="4237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68" autoAdjust="0"/>
    <p:restoredTop sz="94660"/>
  </p:normalViewPr>
  <p:slideViewPr>
    <p:cSldViewPr snapToGrid="0">
      <p:cViewPr varScale="1">
        <p:scale>
          <a:sx n="105" d="100"/>
          <a:sy n="105" d="100"/>
        </p:scale>
        <p:origin x="1368" y="9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5.fntdata"/><Relationship Id="rId21" Type="http://schemas.openxmlformats.org/officeDocument/2006/relationships/slide" Target="slides/slide9.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microsoft.com/office/2018/10/relationships/authors" Targe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6.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slideMaster" Target="slideMasters/slideMaster5.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Master" Target="slideMasters/slideMaster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8.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font" Target="fonts/font2.fntdata"/><Relationship Id="rId49"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a:p>
        </p:txBody>
      </p:sp>
      <p:sp>
        <p:nvSpPr>
          <p:cNvPr id="39939"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a:p>
        </p:txBody>
      </p:sp>
      <p:sp>
        <p:nvSpPr>
          <p:cNvPr id="3994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a:p>
        </p:txBody>
      </p:sp>
      <p:sp>
        <p:nvSpPr>
          <p:cNvPr id="39941"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88DF0C21-DE6B-488F-B9D9-B7FE08733B70}" type="slidenum">
              <a:rPr lang="en-GB"/>
              <a:pPr>
                <a:defRPr/>
              </a:pPr>
              <a:t>‹#›</a:t>
            </a:fld>
            <a:endParaRPr lang="en-GB"/>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a:p>
        </p:txBody>
      </p:sp>
      <p:sp>
        <p:nvSpPr>
          <p:cNvPr id="7172"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2C160C3-3AB6-49C1-8001-AFDAD271EB5B}" type="slidenum">
              <a:rPr lang="en-GB"/>
              <a:pPr>
                <a:defRPr/>
              </a:pPr>
              <a:t>‹#›</a:t>
            </a:fld>
            <a:endParaRPr lang="en-GB"/>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15060-0026-1348-1519-F925AF52D7B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CC13DFF-71C0-6BC1-C0D8-23D0D6180FD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2428602-FE60-5A13-F30A-8A6DBA1C757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B08C547-80D4-E7D2-E5A1-3B2B6989F3D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C160C3-3AB6-49C1-8001-AFDAD271EB5B}"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916496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6A252-8326-1EC2-081B-C0091B79ECB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0F90B92-94A0-B723-9CBD-97AE5649163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B588546-21F8-6C25-639B-46DFABF1E748}"/>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09957995-64BE-EB94-2EE3-7CE314EFC18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742248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525AF-CCBC-C118-4CB5-A6079CC4EB2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34BFCA1-1314-9DAE-7DC9-650EF2F5FA9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01127C2-6211-06B1-3708-A092953A70C4}"/>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9F476496-F752-2301-34F0-E2973FF22C0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487546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61396-1239-B48D-A1FC-E5A9AE0EE80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87B5DAA-5289-75C9-1569-46C03D1C824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1FE387A-1FC9-12A3-4E37-95A0249D0D3A}"/>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1773949E-0154-442B-27CC-593EE9B7C76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831492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F69CF-A95C-026A-4FBB-C546E222318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E7F3AAF-6767-25B2-3EA4-089E70AA8C6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3E2EE8F-6545-C9C1-2F58-DE9D735C40FE}"/>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BEFC1081-3F6A-24BC-1260-80C5FC63B97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999817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684A4-8BAF-905D-909C-0D0FF1D2E34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4E8DAF6-963A-062A-2313-29F86744A4D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6D5B545-71A4-F252-20F4-F5AD95AED34D}"/>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3AEBD1B5-11D2-D454-92B1-BA81887E61B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1792357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9494D-B8C5-2705-12CA-79FAF652FDE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92EB949-84BF-C9CC-ADA0-0F78D6514A3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68A838B-1AB2-43DD-00D1-292CD919B428}"/>
              </a:ext>
            </a:extLst>
          </p:cNvPr>
          <p:cNvSpPr>
            <a:spLocks noGrp="1"/>
          </p:cNvSpPr>
          <p:nvPr>
            <p:ph type="body" idx="1"/>
          </p:nvPr>
        </p:nvSpPr>
        <p:spPr/>
        <p:txBody>
          <a:bodyPr/>
          <a:lstStyle/>
          <a:p>
            <a:r>
              <a:rPr lang="da-DK"/>
              <a:t>Kontinuerlig opfølgning er en fast rytme for refleksion, læring og justering af det strategiske arbejde.</a:t>
            </a:r>
            <a:br>
              <a:rPr lang="da-DK"/>
            </a:br>
            <a:r>
              <a:rPr lang="da-DK"/>
              <a:t>Det handler om at skabe et fælles rum, hvor </a:t>
            </a:r>
            <a:r>
              <a:rPr lang="da-DK" b="1"/>
              <a:t>de relevante ledelses- og medarbejderfora</a:t>
            </a:r>
            <a:r>
              <a:rPr lang="da-DK"/>
              <a:t> jævnligt drøfter:</a:t>
            </a:r>
          </a:p>
          <a:p>
            <a:r>
              <a:rPr lang="da-DK"/>
              <a:t>om strategien fortsat er relevant og skaber bevægelse i den ønskede retning,</a:t>
            </a:r>
          </a:p>
          <a:p>
            <a:r>
              <a:rPr lang="da-DK"/>
              <a:t>hvilke erfaringer og resultater der er gjort siden sidst,</a:t>
            </a:r>
          </a:p>
          <a:p>
            <a:r>
              <a:rPr lang="da-DK"/>
              <a:t>og hvor der er behov for justeringer eller nye prioriteringer.</a:t>
            </a:r>
          </a:p>
          <a:p>
            <a:r>
              <a:rPr lang="da-DK"/>
              <a:t>Samtidig handler det om at </a:t>
            </a:r>
            <a:r>
              <a:rPr lang="da-DK" b="1"/>
              <a:t>holde strategien levende i hverdagen</a:t>
            </a:r>
            <a:r>
              <a:rPr lang="da-DK"/>
              <a:t> – at bruge den som kompas for beslutninger og prioriteringer i det daglige arbejde.</a:t>
            </a:r>
            <a:br>
              <a:rPr lang="da-DK"/>
            </a:br>
            <a:r>
              <a:rPr lang="da-DK"/>
              <a:t>Det kaldes </a:t>
            </a:r>
            <a:r>
              <a:rPr lang="da-DK" i="1"/>
              <a:t>hverdagsprioritering</a:t>
            </a:r>
            <a:r>
              <a:rPr lang="da-DK"/>
              <a:t>: den løbende praksis, hvor strategien oversættes til konkrete valg, dialoger og handlinger på alle niveauer i organisationen.</a:t>
            </a:r>
          </a:p>
          <a:p>
            <a:endParaRPr lang="en-GB"/>
          </a:p>
        </p:txBody>
      </p:sp>
      <p:sp>
        <p:nvSpPr>
          <p:cNvPr id="4" name="Pladsholder til slidenummer 3">
            <a:extLst>
              <a:ext uri="{FF2B5EF4-FFF2-40B4-BE49-F238E27FC236}">
                <a16:creationId xmlns:a16="http://schemas.microsoft.com/office/drawing/2014/main" id="{60EC12ED-3765-3D24-1A2E-89C3381DBE0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962212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B3E39-414D-125A-4967-2929DE317C1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E1F471F-B360-C8F7-3D84-3D3CE2F0942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F7A5C68-2CE9-D3B2-B606-6054B9EC1194}"/>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31937422-28D6-6A8F-F9E9-CBE806FECB6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4060142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96D05-2691-1523-E593-C5AC0B72565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4DBF35F-E87D-F2F9-CD8E-2DB4924467F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5337890-BDF2-B02F-2F22-D312984433FB}"/>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13806911-AC51-6C06-D622-E1903CEDE88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1401315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93C04-7DFE-E0AD-FFEB-950842EE33E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B2DF47A-C904-4A76-C1D9-18AB8E4FA85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F11B135-7967-7213-B414-2EF84D048292}"/>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7F9ABC8B-0E72-F703-1522-8254624E0C7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021202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179EA-D685-9058-4C32-2314537F429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98707D3-B5DA-2452-7DE5-35DE9A4DEC6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75CB3F5-4D2F-8AEC-FC13-06D01217609E}"/>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56FA6D16-1CB9-6948-3DE2-084A2CDD60D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54009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B415A-471E-108B-6E82-8D5999F78FC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6AE0811-0640-8DED-0F28-3A4A90BCB30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CD42571-52C2-BF47-AD10-E3457961DB0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B10603D5-065E-2FCA-B3F9-C7F7F1AFE4D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C160C3-3AB6-49C1-8001-AFDAD271EB5B}"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1658884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A1FF2-71ED-13BB-4D83-E34C2D9BF58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474532B-C4C5-E741-5AF3-29EE786FCE1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19F1673-50E4-018D-960C-2B64925A6A8E}"/>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77CEB3A-2512-C4C2-D66C-110C9A33EF1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C160C3-3AB6-49C1-8001-AFDAD271EB5B}"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695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84F18-9684-326E-147D-32B018239BB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BC807E9-6477-22A2-E31C-CC08820239D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1F3F50A-8771-FE09-B6C0-0C4184DE33F0}"/>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D0B8DDD6-F2A6-BA66-C69B-6D80D5E3560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793357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C160C3-3AB6-49C1-8001-AFDAD271EB5B}"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1225303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E2BF1-8410-CCCC-985F-595D0E0B175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A752388-9CCF-820F-66A6-493EF110705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ECB7F86-24D1-D4D1-005F-F274141B1146}"/>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F233B0D7-96B0-5333-C622-6D68FDA3C8C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17136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F955E-A796-419E-28D3-D24A5EF07C1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95E8801-BA50-FBC6-1A6B-218F862C83A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2DF274B-D8AE-571E-403E-DFE8F7F1D2E5}"/>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398FF49B-97BD-BF69-374E-FB487EDFF84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781474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2CFDE-C18A-82F7-F360-AF0A547534E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A0C5C61-2721-AA37-DC67-691F8C83413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2EFE98B-EC69-928C-46AF-AE3B76CAFDE7}"/>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1E0DF0D5-273A-98B3-275F-3551D06DC9A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612218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FD395-259F-E96D-543A-88A50E23181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6C0D342-A673-FED9-06B5-444EF766E70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DE7FE29-9A86-712B-A8DD-1DDCAEE9B137}"/>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A1ACEC71-06C5-6474-B128-A72659A564D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89250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10FE9-BABB-8329-EB24-1AAEE8C347D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729C018-8670-9380-8F42-2E1DF6CB609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0E708EB-25B5-B570-3D8C-153E9613A001}"/>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F31379B0-305A-1EA0-994E-404F2ED4498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6B29E-05C8-4BD8-9CBF-1E59ED3C89F8}" type="slidenum">
              <a:rPr kumimoji="0" lang="en-GB" sz="1200" b="0" i="0" u="none" strike="noStrike" kern="1200" cap="none" spc="0" normalizeH="0" baseline="0" noProof="0" smtClean="0">
                <a:ln>
                  <a:noFill/>
                </a:ln>
                <a:solidFill>
                  <a:srgbClr val="000000"/>
                </a:solidFill>
                <a:effectLst/>
                <a:uLnTx/>
                <a:uFillTx/>
                <a:latin typeface="AU Passat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752399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5.xml"/><Relationship Id="rId5" Type="http://schemas.openxmlformats.org/officeDocument/2006/relationships/image" Target="../media/image2.emf"/><Relationship Id="rId4" Type="http://schemas.openxmlformats.org/officeDocument/2006/relationships/image" Target="../media/image6.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sp>
        <p:nvSpPr>
          <p:cNvPr id="2" name="Date Placeholder 1" hidden="1"/>
          <p:cNvSpPr>
            <a:spLocks noGrp="1" noRot="1" noMove="1" noResize="1" noEditPoints="1" noAdjustHandles="1" noChangeArrowheads="1" noChangeShapeType="1"/>
          </p:cNvSpPr>
          <p:nvPr>
            <p:ph type="dt" sz="half" idx="10"/>
          </p:nvPr>
        </p:nvSpPr>
        <p:spPr>
          <a:xfrm>
            <a:off x="0" y="6858000"/>
            <a:ext cx="0" cy="0"/>
          </a:xfrm>
        </p:spPr>
        <p:txBody>
          <a:bodyPr/>
          <a:lstStyle/>
          <a:p>
            <a:fld id="{62133AC9-0081-41C8-8EC9-A5CB6CB74B38}" type="datetime1">
              <a:rPr lang="da-DK" smtClean="0"/>
              <a:t>09-04-2026</a:t>
            </a:fld>
            <a:endParaRPr lang="da-DK"/>
          </a:p>
        </p:txBody>
      </p:sp>
      <p:sp>
        <p:nvSpPr>
          <p:cNvPr id="3" name="Footer Placeholder 2" hidden="1"/>
          <p:cNvSpPr>
            <a:spLocks noGrp="1" noRot="1" noMove="1" noResize="1" noEditPoints="1" noAdjustHandles="1" noChangeArrowheads="1" noChangeShapeType="1"/>
          </p:cNvSpPr>
          <p:nvPr>
            <p:ph type="ftr" sz="quarter" idx="11"/>
          </p:nvPr>
        </p:nvSpPr>
        <p:spPr>
          <a:xfrm>
            <a:off x="0" y="6858000"/>
            <a:ext cx="0" cy="0"/>
          </a:xfrm>
        </p:spPr>
        <p:txBody>
          <a:bodyPr/>
          <a:lstStyle/>
          <a:p>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a:p>
        </p:txBody>
      </p:sp>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8" name="Billede stre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5" name="Date_DateCustomA" descr="{&quot;templafy&quot;:{&quot;id&quot;:&quot;89b7481d-2306-4ceb-bc88-b53fe2467732&quot;}}">
            <a:extLst>
              <a:ext uri="{FF2B5EF4-FFF2-40B4-BE49-F238E27FC236}">
                <a16:creationId xmlns:a16="http://schemas.microsoft.com/office/drawing/2014/main" id="{7F20FB0B-AB99-D1DA-4E1C-7C844AE40693}"/>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1. oktober 2025</a:t>
            </a:r>
          </a:p>
        </p:txBody>
      </p:sp>
      <p:sp>
        <p:nvSpPr>
          <p:cNvPr id="6" name="FLD_Event" descr="{&quot;templafy&quot;:{&quot;id&quot;:&quot;54eaf89b-c0ba-454e-aa95-f2a5a3d7a424&quot;}}">
            <a:extLst>
              <a:ext uri="{FF2B5EF4-FFF2-40B4-BE49-F238E27FC236}">
                <a16:creationId xmlns:a16="http://schemas.microsoft.com/office/drawing/2014/main" id="{94FCB787-CF58-D24B-3F9C-4CF65869F2F1}"/>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bg1"/>
              </a:solidFill>
              <a:latin typeface="+mn-lt"/>
            </a:endParaRPr>
          </a:p>
        </p:txBody>
      </p:sp>
      <p:sp>
        <p:nvSpPr>
          <p:cNvPr id="36" name="USR_Title" descr="{&quot;templafy&quot;:{&quot;id&quot;:&quot;c72566b6-73ed-4692-9fba-5f23b68a7622&quot;}}"/>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a:solidFill>
                  <a:schemeClr val="bg1"/>
                </a:solidFill>
                <a:latin typeface="+mn-lt"/>
              </a:rPr>
              <a:t>Strategi- og proceskonsulent</a:t>
            </a:r>
          </a:p>
        </p:txBody>
      </p:sp>
      <p:sp>
        <p:nvSpPr>
          <p:cNvPr id="37" name="USR_Name" descr="{&quot;templafy&quot;:{&quot;id&quot;:&quot;5b063b79-91a5-44ce-91a2-869730476bf3&quot;}}"/>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a:solidFill>
                  <a:schemeClr val="bg1"/>
                </a:solidFill>
                <a:latin typeface="+mn-lt"/>
              </a:rPr>
              <a:t>Laura Mikkelsen</a:t>
            </a:r>
          </a:p>
        </p:txBody>
      </p:sp>
      <p:pic>
        <p:nvPicPr>
          <p:cNvPr id="1420729358" name="SecondaryLogo" descr="{&quot;templafy&quot;:{&quot;id&quot;:&quot;a5817dba-7b3d-4fbf-b45e-db8ec6629ff8&quot;}}"/>
          <p:cNvPicPr>
            <a:picLocks noChangeAspect="1"/>
          </p:cNvPicPr>
          <p:nvPr/>
        </p:nvPicPr>
        <p:blipFill>
          <a:blip r:embed="rId5"/>
          <a:stretch>
            <a:fillRect/>
          </a:stretch>
        </p:blipFill>
        <p:spPr>
          <a:xfrm>
            <a:off x="10206113" y="5999002"/>
            <a:ext cx="1659600" cy="558000"/>
          </a:xfrm>
          <a:prstGeom prst="rect">
            <a:avLst/>
          </a:prstGeom>
        </p:spPr>
      </p:pic>
      <p:sp>
        <p:nvSpPr>
          <p:cNvPr id="8" name="OFF_logo2Computed" descr="{&quot;templafy&quot;:{&quot;id&quot;:&quot;cbc92628-71b2-45b2-b098-b979330785aa&quot;}}">
            <a:extLst>
              <a:ext uri="{FF2B5EF4-FFF2-40B4-BE49-F238E27FC236}">
                <a16:creationId xmlns:a16="http://schemas.microsoft.com/office/drawing/2014/main" id="{289B577B-AF3B-2A62-0411-5FD9FF3C4208}"/>
              </a:ext>
            </a:extLst>
          </p:cNvPr>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a:solidFill>
                  <a:schemeClr val="bg1"/>
                </a:solidFill>
                <a:latin typeface="AU Passata Light" pitchFamily="34" charset="0"/>
              </a:rPr>
              <a:t>Aarhus Universitet</a:t>
            </a:r>
          </a:p>
        </p:txBody>
      </p:sp>
      <p:sp>
        <p:nvSpPr>
          <p:cNvPr id="9" name="OFF_logo1Computed" descr="{&quot;templafy&quot;:{&quot;id&quot;:&quot;1a377cfb-8908-4623-9a3e-88fa0eed2413&quot;}}">
            <a:extLst>
              <a:ext uri="{FF2B5EF4-FFF2-40B4-BE49-F238E27FC236}">
                <a16:creationId xmlns:a16="http://schemas.microsoft.com/office/drawing/2014/main" id="{066A6607-F6B4-2025-DA5F-AC4D1914151A}"/>
              </a:ext>
            </a:extLst>
          </p:cNvPr>
          <p:cNvSpPr/>
          <p:nvPr userDrawn="1"/>
        </p:nvSpPr>
        <p:spPr bwMode="auto">
          <a:xfrm>
            <a:off x="971999" y="5997600"/>
            <a:ext cx="1242328"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a:t>Click here and add image via Templafy Image Library</a:t>
            </a:r>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a:t>Click here and add image via Templafy Image Library</a:t>
            </a:r>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Click here and add image via Templafy Image Library</a:t>
            </a:r>
          </a:p>
        </p:txBody>
      </p:sp>
      <p:sp>
        <p:nvSpPr>
          <p:cNvPr id="10" name="Slide Number Placeholder 9"/>
          <p:cNvSpPr>
            <a:spLocks noGrp="1"/>
          </p:cNvSpPr>
          <p:nvPr>
            <p:ph type="sldNum" sz="quarter" idx="16"/>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70292931-4373-4BD9-BE5C-F634786CF3B0}" type="datetime1">
              <a:rPr lang="da-DK" smtClean="0"/>
              <a:t>09-04-2026</a:t>
            </a:fld>
            <a:endParaRPr lang="da-DK"/>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a:t>Insert title</a:t>
            </a:r>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a:t>Click here and add image via Templafy Image Library</a:t>
            </a:r>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BE91998D-D2AB-4ADB-A6FB-2A4723FF25BE}" type="datetime1">
              <a:rPr lang="da-DK" smtClean="0"/>
              <a:t>09-04-2026</a:t>
            </a:fld>
            <a:r>
              <a:rPr lang="da-DK"/>
              <a:t>02-05-2025</a:t>
            </a:r>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622836507"/>
      </p:ext>
    </p:extLst>
  </p:cSld>
  <p:clrMapOvr>
    <a:masterClrMapping/>
  </p:clrMapOvr>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a:t>Click to edit Master title style</a:t>
            </a:r>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6</a:t>
            </a:r>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a:t>Click here and add image via Templafy Image Library</a:t>
            </a:r>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DCB297B2-1321-4565-AD12-FA1A492E0A78}" type="datetime1">
              <a:rPr lang="da-DK" smtClean="0"/>
              <a:t>09-04-2026</a:t>
            </a:fld>
            <a:r>
              <a:rPr lang="da-DK"/>
              <a:t>02-05-2025</a:t>
            </a:r>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622846915"/>
      </p:ext>
    </p:extLst>
  </p:cSld>
  <p:clrMapOvr>
    <a:masterClrMapping/>
  </p:clrMapOvr>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a:t>Click here and add image via Templafy Image Library</a:t>
            </a:r>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E487B24C-6867-4D67-BEF1-98E1CEA02F45}" type="datetime1">
              <a:rPr lang="da-DK" smtClean="0"/>
              <a:t>09-04-2026</a:t>
            </a:fld>
            <a:r>
              <a:rPr lang="da-DK"/>
              <a:t>02-05-2025</a:t>
            </a:r>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14184049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a:t>Click here and add image via Templafy Image Library</a:t>
            </a:r>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Click here and add image via Templafy Image Library</a:t>
            </a:r>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3"/>
          </p:nvPr>
        </p:nvSpPr>
        <p:spPr/>
        <p:txBody>
          <a:bodyPr/>
          <a:lstStyle/>
          <a:p>
            <a:fld id="{30AF4400-7E30-4559-8606-A4BC463D4051}" type="datetime1">
              <a:rPr lang="da-DK" smtClean="0"/>
              <a:t>09-04-2026</a:t>
            </a:fld>
            <a:r>
              <a:rPr lang="da-DK"/>
              <a:t>02-05-2025</a:t>
            </a:r>
          </a:p>
        </p:txBody>
      </p:sp>
      <p:sp>
        <p:nvSpPr>
          <p:cNvPr id="8" name="Footer Placeholder 7"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912458002"/>
      </p:ext>
    </p:extLst>
  </p:cSld>
  <p:clrMapOvr>
    <a:masterClrMapping/>
  </p:clrMapOvr>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a:t>Click here and add image via Templafy Image Library</a:t>
            </a:r>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a:t>Click here and add image via Templafy Image Library</a:t>
            </a:r>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Click here and add image via Templafy Image Library</a:t>
            </a:r>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1FC48B6D-AF5C-418B-A30C-E777A87BE448}" type="datetime1">
              <a:rPr lang="da-DK" smtClean="0"/>
              <a:t>09-04-2026</a:t>
            </a:fld>
            <a:r>
              <a:rPr lang="da-DK"/>
              <a:t>02-05-2025</a:t>
            </a:r>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1992005942"/>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a:t>Click here and add image via Templafy Image Library</a:t>
            </a:r>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a:t>Click here and add image via Templafy Image Library</a:t>
            </a:r>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a:t>Click here and add image via Templafy Image Library</a:t>
            </a:r>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484BEB34-7AB2-4501-B2A5-CFDCA02EFF55}" type="datetime1">
              <a:rPr lang="da-DK" smtClean="0"/>
              <a:t>09-04-2026</a:t>
            </a:fld>
            <a:r>
              <a:rPr lang="da-DK"/>
              <a:t>02-05-2025</a:t>
            </a:r>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903235673"/>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a:t>Click here and add image via Templafy Image Library</a:t>
            </a:r>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2EF59DFC-3489-4E24-AE1E-D53042957496}" type="datetime1">
              <a:rPr lang="da-DK" smtClean="0"/>
              <a:t>09-04-2026</a:t>
            </a:fld>
            <a:r>
              <a:rPr lang="da-DK"/>
              <a:t>02-05-2025</a:t>
            </a:r>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20314645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860A1D69-59B1-4100-9039-01C98DB3AD73}" type="datetime1">
              <a:rPr lang="da-DK" smtClean="0"/>
              <a:t>09-04-2026</a:t>
            </a:fld>
            <a:r>
              <a:rPr lang="da-DK"/>
              <a:t>02-05-2025</a:t>
            </a:r>
          </a:p>
        </p:txBody>
      </p:sp>
      <p:sp>
        <p:nvSpPr>
          <p:cNvPr id="8" name="Footer Placeholder 7" hidden="1"/>
          <p:cNvSpPr>
            <a:spLocks noGrp="1"/>
          </p:cNvSpPr>
          <p:nvPr>
            <p:ph type="ftr" sz="quarter" idx="14"/>
          </p:nvPr>
        </p:nvSpPr>
        <p:spPr/>
        <p:txBody>
          <a:bodyPr/>
          <a:lstStyle/>
          <a:p>
            <a:endParaRPr lang="da-DK"/>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a:t>Click to add Quote text, for next level ENTER and TAB</a:t>
            </a:r>
          </a:p>
          <a:p>
            <a:pPr lvl="1"/>
            <a:r>
              <a:rPr lang="da-DK"/>
              <a:t>Second level</a:t>
            </a:r>
          </a:p>
          <a:p>
            <a:pPr lvl="2"/>
            <a:endParaRPr lang="da-DK"/>
          </a:p>
        </p:txBody>
      </p:sp>
    </p:spTree>
    <p:extLst>
      <p:ext uri="{BB962C8B-B14F-4D97-AF65-F5344CB8AC3E}">
        <p14:creationId xmlns:p14="http://schemas.microsoft.com/office/powerpoint/2010/main" val="34291541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a:t>Click to edit Master title style</a:t>
            </a:r>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a:t>Click to add Quote text, for next level ENTER and TAB</a:t>
            </a:r>
          </a:p>
          <a:p>
            <a:pPr lvl="1"/>
            <a:r>
              <a:rPr lang="da-DK"/>
              <a:t>Second level</a:t>
            </a:r>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1363CFDB-1FAD-458C-B121-2AB3C929A04C}" type="datetime1">
              <a:rPr lang="da-DK" smtClean="0"/>
              <a:t>09-04-2026</a:t>
            </a:fld>
            <a:r>
              <a:rPr lang="da-DK"/>
              <a:t>02-05-2025</a:t>
            </a:r>
          </a:p>
        </p:txBody>
      </p:sp>
      <p:sp>
        <p:nvSpPr>
          <p:cNvPr id="10" name="Footer Placeholder 9"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33250486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D2DFDC2E-10BE-498F-BE3A-0CD33D9BFAEF}" type="datetime1">
              <a:rPr lang="da-DK" smtClean="0"/>
              <a:t>09-04-2026</a:t>
            </a:fld>
            <a:r>
              <a:rPr lang="da-DK"/>
              <a:t>02-05-2025</a:t>
            </a:r>
          </a:p>
        </p:txBody>
      </p:sp>
      <p:sp>
        <p:nvSpPr>
          <p:cNvPr id="7" name="Footer Placeholder 6"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2047259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a:t>Click here and add image via Templafy Image Library</a:t>
            </a:r>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a:t>Click here and add image via Templafy Image Library</a:t>
            </a:r>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a:t>Click here and add image via Templafy Image Library</a:t>
            </a:r>
          </a:p>
        </p:txBody>
      </p:sp>
      <p:sp>
        <p:nvSpPr>
          <p:cNvPr id="10" name="Slide Number Placeholder 9"/>
          <p:cNvSpPr>
            <a:spLocks noGrp="1"/>
          </p:cNvSpPr>
          <p:nvPr>
            <p:ph type="sldNum" sz="quarter" idx="16"/>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58F878D1-0062-47A9-B53A-9F387CD4495E}" type="datetime1">
              <a:rPr lang="da-DK" smtClean="0"/>
              <a:t>09-04-2026</a:t>
            </a:fld>
            <a:endParaRPr lang="da-DK"/>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65CAC55A-0403-4A9E-BFEC-38AFFD2E095D}" type="datetime1">
              <a:rPr lang="da-DK" smtClean="0"/>
              <a:t>09-04-2026</a:t>
            </a:fld>
            <a:r>
              <a:rPr lang="da-DK"/>
              <a:t>02-05-2025</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596776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C9A75EBC-8EE4-4F41-BA9D-974311B213AC}" type="datetime1">
              <a:rPr lang="da-DK" smtClean="0"/>
              <a:t>09-04-2026</a:t>
            </a:fld>
            <a:r>
              <a:rPr lang="da-DK"/>
              <a:t>02-05-2025</a:t>
            </a:r>
          </a:p>
        </p:txBody>
      </p:sp>
      <p:sp>
        <p:nvSpPr>
          <p:cNvPr id="4" name="Footer Placeholder 3"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7181851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9BBEE4D2-0760-4EB3-B5E5-14D23ADF1835}" type="datetime1">
              <a:rPr lang="da-DK" smtClean="0"/>
              <a:t>09-04-2026</a:t>
            </a:fld>
            <a:r>
              <a:rPr lang="da-DK"/>
              <a:t>02-05-2025</a:t>
            </a:r>
          </a:p>
        </p:txBody>
      </p:sp>
      <p:sp>
        <p:nvSpPr>
          <p:cNvPr id="7" name="Footer Placeholder 6" hidden="1"/>
          <p:cNvSpPr>
            <a:spLocks noGrp="1"/>
          </p:cNvSpPr>
          <p:nvPr>
            <p:ph type="ftr" sz="quarter" idx="11"/>
          </p:nvPr>
        </p:nvSpPr>
        <p:spPr/>
        <p:txBody>
          <a:bodyPr/>
          <a:lstStyle/>
          <a:p>
            <a:endParaRPr lang="da-DK"/>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17001968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err="1">
                <a:solidFill>
                  <a:schemeClr val="bg1"/>
                </a:solidFill>
                <a:latin typeface="AU Peto" panose="040C0B07020602020301" pitchFamily="82" charset="0"/>
              </a:rPr>
              <a:t>uni</a:t>
            </a:r>
            <a:endParaRPr lang="da-DK"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err="1">
                <a:solidFill>
                  <a:schemeClr val="bg1"/>
                </a:solidFill>
                <a:latin typeface="AU Peto" panose="040C0B07020602020301" pitchFamily="82" charset="0"/>
              </a:rPr>
              <a:t>versiet</a:t>
            </a:r>
            <a:endParaRPr lang="da-DK"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2951DF81-C97B-450A-914E-10B45898C407}" type="datetime1">
              <a:rPr lang="da-DK" smtClean="0"/>
              <a:t>09-04-2026</a:t>
            </a:fld>
            <a:r>
              <a:rPr lang="da-DK"/>
              <a:t>02-05-2025</a:t>
            </a:r>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12929009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56BFC38C-52CA-4CA6-813E-2F868AE72186}" type="datetime1">
              <a:rPr lang="da-DK" smtClean="0"/>
              <a:t>09-04-2026</a:t>
            </a:fld>
            <a:r>
              <a:rPr lang="da-DK"/>
              <a:t>02-05-2025</a:t>
            </a:r>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23627629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Title light">
    <p:bg>
      <p:bgPr>
        <a:solidFill>
          <a:srgbClr val="FFFFFF"/>
        </a:solidFill>
        <a:effectLst/>
      </p:bgPr>
    </p:bg>
    <p:spTree>
      <p:nvGrpSpPr>
        <p:cNvPr id="1" name=""/>
        <p:cNvGrpSpPr/>
        <p:nvPr/>
      </p:nvGrpSpPr>
      <p:grpSpPr>
        <a:xfrm>
          <a:off x="0" y="0"/>
          <a:ext cx="0" cy="0"/>
          <a:chOff x="0" y="0"/>
          <a:chExt cx="0" cy="0"/>
        </a:xfrm>
      </p:grpSpPr>
      <p:sp>
        <p:nvSpPr>
          <p:cNvPr id="34819" name="Title 1"/>
          <p:cNvSpPr>
            <a:spLocks noGrp="1" noChangeArrowheads="1"/>
          </p:cNvSpPr>
          <p:nvPr>
            <p:ph type="ctrTitle" hasCustomPrompt="1"/>
          </p:nvPr>
        </p:nvSpPr>
        <p:spPr>
          <a:xfrm>
            <a:off x="985838" y="1911023"/>
            <a:ext cx="10220325" cy="1661993"/>
          </a:xfrm>
        </p:spPr>
        <p:txBody>
          <a:bodyPr wrap="square" anchor="ctr" anchorCtr="0">
            <a:spAutoFit/>
          </a:bodyPr>
          <a:lstStyle>
            <a:lvl1pPr>
              <a:lnSpc>
                <a:spcPct val="90000"/>
              </a:lnSpc>
              <a:defRPr sz="6000" b="0" baseline="0">
                <a:solidFill>
                  <a:schemeClr val="bg1"/>
                </a:solidFill>
                <a:latin typeface="AU Passata Light" panose="020B0303030902030804" pitchFamily="34" charset="0"/>
              </a:defRPr>
            </a:lvl1pPr>
          </a:lstStyle>
          <a:p>
            <a:pPr lvl="0"/>
            <a:r>
              <a:rPr lang="da-DK" err="1"/>
              <a:t>Click</a:t>
            </a:r>
            <a:r>
              <a:rPr lang="da-DK"/>
              <a:t> to </a:t>
            </a:r>
            <a:r>
              <a:rPr lang="da-DK" err="1"/>
              <a:t>edit</a:t>
            </a:r>
            <a:r>
              <a:rPr lang="da-DK"/>
              <a:t> Master </a:t>
            </a:r>
            <a:r>
              <a:rPr lang="da-DK" err="1"/>
              <a:t>title</a:t>
            </a:r>
            <a:r>
              <a:rPr lang="da-DK"/>
              <a:t> styles</a:t>
            </a:r>
            <a:br>
              <a:rPr lang="da-DK"/>
            </a:br>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DATO</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a:solidFill>
                  <a:schemeClr val="bg1"/>
                </a:solidFill>
                <a:latin typeface="+mn-lt"/>
              </a:rPr>
              <a:t>TITEL</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a:solidFill>
                  <a:schemeClr val="bg1"/>
                </a:solidFill>
                <a:latin typeface="+mn-lt"/>
              </a:rPr>
              <a:t>TIITEL</a:t>
            </a: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a:solidFill>
                  <a:schemeClr val="bg1"/>
                </a:solidFill>
                <a:latin typeface="+mn-lt"/>
              </a:rPr>
              <a:t>NAVN</a:t>
            </a: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116893132" name="SecondaryLogo"/>
          <p:cNvPicPr>
            <a:picLocks noChangeAspect="1"/>
          </p:cNvPicPr>
          <p:nvPr/>
        </p:nvPicPr>
        <p:blipFill>
          <a:blip r:embed="rId3"/>
          <a:stretch>
            <a:fillRect/>
          </a:stretch>
        </p:blipFill>
        <p:spPr>
          <a:xfrm>
            <a:off x="10206000" y="5997600"/>
            <a:ext cx="1658237" cy="558000"/>
          </a:xfrm>
          <a:prstGeom prst="rect">
            <a:avLst/>
          </a:prstGeom>
        </p:spPr>
      </p:pic>
      <p:pic>
        <p:nvPicPr>
          <p:cNvPr id="18" name="Billede stre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175BE9D0-9FE4-4474-BEDB-C30B9D52DA8F}" type="datetime1">
              <a:rPr lang="da-DK" smtClean="0"/>
              <a:t>09-04-2026</a:t>
            </a:fld>
            <a:r>
              <a:rPr lang="da-DK"/>
              <a:t>18-08-2024</a:t>
            </a:r>
          </a:p>
        </p:txBody>
      </p:sp>
      <p:sp>
        <p:nvSpPr>
          <p:cNvPr id="3" name="Footer Placeholder 2" hidden="1"/>
          <p:cNvSpPr>
            <a:spLocks noGrp="1"/>
          </p:cNvSpPr>
          <p:nvPr>
            <p:ph type="ftr" sz="quarter" idx="11"/>
          </p:nvPr>
        </p:nvSpPr>
        <p:spPr/>
        <p:txBody>
          <a:bodyPr/>
          <a:lstStyle/>
          <a:p>
            <a:endParaRPr lang="da-DK"/>
          </a:p>
        </p:txBody>
      </p:sp>
      <p:pic>
        <p:nvPicPr>
          <p:cNvPr id="5" name="SecondaryLogo_sort">
            <a:extLst>
              <a:ext uri="{FF2B5EF4-FFF2-40B4-BE49-F238E27FC236}">
                <a16:creationId xmlns:a16="http://schemas.microsoft.com/office/drawing/2014/main" id="{4E68FC47-DEEC-A489-646A-D8C49353A11A}"/>
              </a:ext>
            </a:extLst>
          </p:cNvPr>
          <p:cNvPicPr>
            <a:picLocks noChangeAspect="1"/>
          </p:cNvPicPr>
          <p:nvPr userDrawn="1"/>
        </p:nvPicPr>
        <p:blipFill>
          <a:blip r:embed="rId5"/>
          <a:stretch>
            <a:fillRect/>
          </a:stretch>
        </p:blipFill>
        <p:spPr>
          <a:xfrm>
            <a:off x="10358400" y="6150000"/>
            <a:ext cx="1658237" cy="558000"/>
          </a:xfrm>
          <a:prstGeom prst="rect">
            <a:avLst/>
          </a:prstGeom>
        </p:spPr>
      </p:pic>
    </p:spTree>
    <p:extLst>
      <p:ext uri="{BB962C8B-B14F-4D97-AF65-F5344CB8AC3E}">
        <p14:creationId xmlns:p14="http://schemas.microsoft.com/office/powerpoint/2010/main" val="1871995719"/>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light">
    <p:bg>
      <p:bgPr>
        <a:solidFill>
          <a:srgbClr val="CEDAD8"/>
        </a:solidFill>
        <a:effectLst/>
      </p:bgPr>
    </p:bg>
    <p:spTree>
      <p:nvGrpSpPr>
        <p:cNvPr id="1" name=""/>
        <p:cNvGrpSpPr/>
        <p:nvPr/>
      </p:nvGrpSpPr>
      <p:grpSpPr>
        <a:xfrm>
          <a:off x="0" y="0"/>
          <a:ext cx="0" cy="0"/>
          <a:chOff x="0" y="0"/>
          <a:chExt cx="0" cy="0"/>
        </a:xfrm>
      </p:grpSpPr>
      <p:sp>
        <p:nvSpPr>
          <p:cNvPr id="34819" name="Title 1"/>
          <p:cNvSpPr>
            <a:spLocks noGrp="1" noChangeArrowheads="1"/>
          </p:cNvSpPr>
          <p:nvPr>
            <p:ph type="ctrTitle" hasCustomPrompt="1"/>
          </p:nvPr>
        </p:nvSpPr>
        <p:spPr>
          <a:xfrm>
            <a:off x="985838" y="1911023"/>
            <a:ext cx="10220325" cy="1661993"/>
          </a:xfrm>
        </p:spPr>
        <p:txBody>
          <a:bodyPr wrap="square" anchor="ctr" anchorCtr="0">
            <a:spAutoFit/>
          </a:bodyPr>
          <a:lstStyle>
            <a:lvl1pPr>
              <a:lnSpc>
                <a:spcPct val="90000"/>
              </a:lnSpc>
              <a:defRPr sz="6000" b="0" baseline="0">
                <a:solidFill>
                  <a:schemeClr val="bg1"/>
                </a:solidFill>
                <a:latin typeface="AU Passata Light" panose="020B0303030902030804" pitchFamily="34" charset="0"/>
              </a:defRPr>
            </a:lvl1pPr>
          </a:lstStyle>
          <a:p>
            <a:pPr lvl="0"/>
            <a:r>
              <a:rPr lang="da-DK"/>
              <a:t>Klik for at </a:t>
            </a:r>
            <a:br>
              <a:rPr lang="da-DK"/>
            </a:br>
            <a:r>
              <a:rPr lang="da-DK"/>
              <a:t>indsætte titel</a:t>
            </a:r>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39" name="OFF_logo1Computed"/>
          <p:cNvSpPr/>
          <p:nvPr userDrawn="1"/>
        </p:nvSpPr>
        <p:spPr bwMode="auto">
          <a:xfrm flipH="1">
            <a:off x="972064" y="5997600"/>
            <a:ext cx="1780661" cy="589622"/>
          </a:xfrm>
          <a:prstGeom prst="rect">
            <a:avLst/>
          </a:prstGeom>
          <a:noFill/>
          <a:ln w="1778" cap="flat" cmpd="sng" algn="ctr">
            <a:noFill/>
            <a:prstDash val="solid"/>
            <a:round/>
            <a:headEnd type="none" w="med" len="med"/>
            <a:tailEnd type="none" w="med" len="med"/>
          </a:ln>
          <a:effectLst/>
        </p:spPr>
        <p:txBody>
          <a:bodyPr vert="horz" wrap="squar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116893132" name="SecondaryLogo"/>
          <p:cNvPicPr>
            <a:picLocks noChangeAspect="1"/>
          </p:cNvPicPr>
          <p:nvPr userDrawn="1"/>
        </p:nvPicPr>
        <p:blipFill>
          <a:blip r:embed="rId3"/>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0DB01356-0DB2-49AB-9D79-26CF2889033E}"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963021545"/>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bold">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34819" name="Title 1"/>
          <p:cNvSpPr>
            <a:spLocks noGrp="1" noChangeArrowheads="1"/>
          </p:cNvSpPr>
          <p:nvPr>
            <p:ph type="ctrTitle" hasCustomPrompt="1"/>
          </p:nvPr>
        </p:nvSpPr>
        <p:spPr>
          <a:xfrm>
            <a:off x="985838" y="1911023"/>
            <a:ext cx="10220325" cy="1661993"/>
          </a:xfrm>
        </p:spPr>
        <p:txBody>
          <a:bodyPr wrap="square" anchor="ctr" anchorCtr="0">
            <a:spAutoFit/>
          </a:bodyPr>
          <a:lstStyle>
            <a:lvl1pPr>
              <a:lnSpc>
                <a:spcPct val="90000"/>
              </a:lnSpc>
              <a:defRPr sz="6000" baseline="0">
                <a:solidFill>
                  <a:schemeClr val="bg1"/>
                </a:solidFill>
                <a:latin typeface="+mn-lt"/>
              </a:defRPr>
            </a:lvl1pPr>
          </a:lstStyle>
          <a:p>
            <a:pPr lvl="0"/>
            <a:r>
              <a:rPr lang="da-DK"/>
              <a:t>Klik for at </a:t>
            </a:r>
            <a:br>
              <a:rPr lang="da-DK"/>
            </a:br>
            <a:r>
              <a:rPr lang="da-DK"/>
              <a:t>indsætte titel</a:t>
            </a:r>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Light</a:t>
            </a:r>
            <a:endParaRPr lang="da-DK" sz="4799"/>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pic>
        <p:nvPicPr>
          <p:cNvPr id="614507352" name="SecondaryLogo"/>
          <p:cNvPicPr>
            <a:picLocks noChangeAspect="1"/>
          </p:cNvPicPr>
          <p:nvPr/>
        </p:nvPicPr>
        <p:blipFill>
          <a:blip r:embed="rId3"/>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6DEFB539-5A9B-419C-A971-228B0F4F146D}"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55338165"/>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p:spTree>
      <p:nvGrpSpPr>
        <p:cNvPr id="1" name=""/>
        <p:cNvGrpSpPr/>
        <p:nvPr/>
      </p:nvGrpSpPr>
      <p:grpSpPr>
        <a:xfrm>
          <a:off x="0" y="0"/>
          <a:ext cx="0" cy="0"/>
          <a:chOff x="0" y="0"/>
          <a:chExt cx="0" cy="0"/>
        </a:xfrm>
      </p:grpSpPr>
      <p:sp>
        <p:nvSpPr>
          <p:cNvPr id="21"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34819" name="Title 1"/>
          <p:cNvSpPr>
            <a:spLocks noGrp="1" noChangeArrowheads="1"/>
          </p:cNvSpPr>
          <p:nvPr>
            <p:ph type="ctrTitle" hasCustomPrompt="1"/>
          </p:nvPr>
        </p:nvSpPr>
        <p:spPr>
          <a:xfrm>
            <a:off x="981844" y="1772816"/>
            <a:ext cx="9543307" cy="1779553"/>
          </a:xfrm>
        </p:spPr>
        <p:txBody>
          <a:bodyPr wrap="square" anchor="b" anchorCtr="0">
            <a:noAutofit/>
          </a:bodyPr>
          <a:lstStyle>
            <a:lvl1pPr>
              <a:lnSpc>
                <a:spcPct val="90000"/>
              </a:lnSpc>
              <a:defRPr sz="6000" baseline="0">
                <a:solidFill>
                  <a:schemeClr val="bg1"/>
                </a:solidFill>
                <a:latin typeface="+mn-lt"/>
              </a:defRPr>
            </a:lvl1pPr>
          </a:lstStyle>
          <a:p>
            <a:pPr lvl="0"/>
            <a:r>
              <a:rPr lang="da-DK"/>
              <a:t>Klik for at </a:t>
            </a:r>
            <a:br>
              <a:rPr lang="da-DK"/>
            </a:br>
            <a:r>
              <a:rPr lang="da-DK"/>
              <a:t>indsætte titel</a:t>
            </a:r>
          </a:p>
        </p:txBody>
      </p:sp>
      <p:sp>
        <p:nvSpPr>
          <p:cNvPr id="4" name="Text Placeholder 3"/>
          <p:cNvSpPr>
            <a:spLocks noGrp="1"/>
          </p:cNvSpPr>
          <p:nvPr>
            <p:ph type="body" sz="quarter" idx="11" hasCustomPrompt="1"/>
          </p:nvPr>
        </p:nvSpPr>
        <p:spPr>
          <a:xfrm>
            <a:off x="985837" y="3572639"/>
            <a:ext cx="9539313" cy="1746085"/>
          </a:xfrm>
        </p:spPr>
        <p:txBody>
          <a:bodyPr/>
          <a:lstStyle>
            <a:lvl1pPr marL="0" indent="0">
              <a:lnSpc>
                <a:spcPct val="90000"/>
              </a:lnSpc>
              <a:buFontTx/>
              <a:buNone/>
              <a:defRPr sz="4000" b="0">
                <a:solidFill>
                  <a:schemeClr val="bg1"/>
                </a:solidFill>
                <a:latin typeface="AU Passata Light" panose="020B0303030902030804" pitchFamily="34" charset="77"/>
              </a:defRPr>
            </a:lvl1pPr>
            <a:lvl2pPr marL="2520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indsætte tekst</a:t>
            </a:r>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83336059" name="SecondaryLogo"/>
          <p:cNvPicPr>
            <a:picLocks noChangeAspect="1"/>
          </p:cNvPicPr>
          <p:nvPr/>
        </p:nvPicPr>
        <p:blipFill>
          <a:blip r:embed="rId3"/>
          <a:stretch>
            <a:fillRect/>
          </a:stretch>
        </p:blipFill>
        <p:spPr>
          <a:xfrm>
            <a:off x="10206000" y="5997600"/>
            <a:ext cx="1658237" cy="558000"/>
          </a:xfrm>
          <a:prstGeom prst="rect">
            <a:avLst/>
          </a:prstGeom>
        </p:spPr>
      </p:pic>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2"/>
          </p:nvPr>
        </p:nvSpPr>
        <p:spPr/>
        <p:txBody>
          <a:bodyPr/>
          <a:lstStyle/>
          <a:p>
            <a:fld id="{0773D993-6F70-4244-8EA3-7B4EEFFBA332}" type="datetime1">
              <a:rPr lang="da-DK" smtClean="0"/>
              <a:t>09-04-2026</a:t>
            </a:fld>
            <a:r>
              <a:rPr lang="da-DK"/>
              <a:t>18-08-2024</a:t>
            </a:r>
          </a:p>
        </p:txBody>
      </p:sp>
      <p:sp>
        <p:nvSpPr>
          <p:cNvPr id="3" name="Footer Placeholder 2" hidden="1"/>
          <p:cNvSpPr>
            <a:spLocks noGrp="1"/>
          </p:cNvSpPr>
          <p:nvPr>
            <p:ph type="ftr" sz="quarter" idx="13"/>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759391858"/>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preheader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8" y="889170"/>
            <a:ext cx="10887075" cy="826973"/>
          </a:xfrm>
        </p:spPr>
        <p:txBody>
          <a:bodyPr anchor="t" anchorCtr="0"/>
          <a:lstStyle>
            <a:lvl1pPr>
              <a:defRPr>
                <a:solidFill>
                  <a:schemeClr val="tx1"/>
                </a:solidFill>
              </a:defRPr>
            </a:lvl1pPr>
          </a:lstStyle>
          <a:p>
            <a:r>
              <a:rPr lang="da-DK"/>
              <a:t>Klik for at indsætte titel</a:t>
            </a:r>
          </a:p>
        </p:txBody>
      </p:sp>
      <p:sp>
        <p:nvSpPr>
          <p:cNvPr id="3" name="Content Placeholder 2"/>
          <p:cNvSpPr>
            <a:spLocks noGrp="1"/>
          </p:cNvSpPr>
          <p:nvPr>
            <p:ph idx="1" hasCustomPrompt="1"/>
          </p:nvPr>
        </p:nvSpPr>
        <p:spPr>
          <a:xfrm>
            <a:off x="985838" y="1960079"/>
            <a:ext cx="10220325" cy="3937484"/>
          </a:xfrm>
        </p:spPr>
        <p:txBody>
          <a:bodyPr/>
          <a:lstStyle>
            <a:lvl1pPr marL="0" indent="0">
              <a:buFont typeface="Calibri" panose="020F0502020204030204" pitchFamily="34" charset="0"/>
              <a:buChar char="​"/>
              <a:defRPr sz="3000">
                <a:solidFill>
                  <a:schemeClr val="tx1"/>
                </a:solidFill>
              </a:defRPr>
            </a:lvl1pPr>
            <a:lvl2pPr>
              <a:defRPr sz="3000">
                <a:solidFill>
                  <a:schemeClr val="tx1"/>
                </a:solidFill>
              </a:defRPr>
            </a:lvl2pPr>
            <a:lvl3pPr>
              <a:defRPr sz="3000">
                <a:solidFill>
                  <a:schemeClr val="tx1"/>
                </a:solidFill>
              </a:defRPr>
            </a:lvl3pPr>
            <a:lvl4pPr>
              <a:defRPr sz="3000">
                <a:solidFill>
                  <a:schemeClr val="tx1"/>
                </a:solidFill>
              </a:defRPr>
            </a:lvl4pPr>
            <a:lvl5pPr>
              <a:defRPr sz="3000">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38A40A71-0E9E-40C2-AF71-4B8A8FCF06E5}"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
        <p:nvSpPr>
          <p:cNvPr id="4" name="Content Placeholder 2">
            <a:extLst>
              <a:ext uri="{FF2B5EF4-FFF2-40B4-BE49-F238E27FC236}">
                <a16:creationId xmlns:a16="http://schemas.microsoft.com/office/drawing/2014/main" id="{F3CA422C-9990-5CC0-B923-D931FE9FC47E}"/>
              </a:ext>
            </a:extLst>
          </p:cNvPr>
          <p:cNvSpPr>
            <a:spLocks noGrp="1"/>
          </p:cNvSpPr>
          <p:nvPr>
            <p:ph idx="13" hasCustomPrompt="1"/>
          </p:nvPr>
        </p:nvSpPr>
        <p:spPr>
          <a:xfrm>
            <a:off x="985838" y="315913"/>
            <a:ext cx="10220325" cy="376783"/>
          </a:xfrm>
        </p:spPr>
        <p:txBody>
          <a:bodyPr/>
          <a:lstStyle>
            <a:lvl1pPr marL="0" indent="0">
              <a:buFont typeface="Calibri" panose="020F0502020204030204" pitchFamily="34" charset="0"/>
              <a:buChar char="​"/>
              <a:defRPr sz="2000">
                <a:solidFill>
                  <a:schemeClr val="tx1"/>
                </a:solidFill>
                <a:latin typeface="AU Passata Light" panose="020B0303030902030804" pitchFamily="34" charset="77"/>
              </a:defRPr>
            </a:lvl1pPr>
            <a:lvl2pPr>
              <a:defRPr sz="3000">
                <a:solidFill>
                  <a:srgbClr val="002546"/>
                </a:solidFill>
              </a:defRPr>
            </a:lvl2pPr>
            <a:lvl3pPr>
              <a:defRPr sz="3000">
                <a:solidFill>
                  <a:srgbClr val="002546"/>
                </a:solidFill>
              </a:defRPr>
            </a:lvl3pPr>
            <a:lvl4pPr>
              <a:defRPr sz="3000">
                <a:solidFill>
                  <a:srgbClr val="002546"/>
                </a:solidFill>
              </a:defRPr>
            </a:lvl4pPr>
            <a:lvl5pPr>
              <a:defRPr sz="3000">
                <a:solidFill>
                  <a:srgbClr val="002546"/>
                </a:solidFill>
              </a:defRPr>
            </a:lvl5pPr>
          </a:lstStyle>
          <a:p>
            <a:pPr lvl="0"/>
            <a:r>
              <a:rPr lang="da-DK"/>
              <a:t>KLIK FOR AT INDSÆTTE TEKST</a:t>
            </a:r>
          </a:p>
        </p:txBody>
      </p:sp>
    </p:spTree>
    <p:extLst>
      <p:ext uri="{BB962C8B-B14F-4D97-AF65-F5344CB8AC3E}">
        <p14:creationId xmlns:p14="http://schemas.microsoft.com/office/powerpoint/2010/main" val="292084924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a:t>Click here and add image via Templafy Image Library</a:t>
            </a:r>
          </a:p>
        </p:txBody>
      </p:sp>
      <p:sp>
        <p:nvSpPr>
          <p:cNvPr id="8" name="Slide Number Placeholder 7"/>
          <p:cNvSpPr>
            <a:spLocks noGrp="1"/>
          </p:cNvSpPr>
          <p:nvPr>
            <p:ph type="sldNum" sz="quarter" idx="14"/>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82FE95BF-7777-4841-901C-0DAEBC8A0F2D}" type="datetime1">
              <a:rPr lang="da-DK" smtClean="0"/>
              <a:t>09-04-2026</a:t>
            </a:fld>
            <a:endParaRPr lang="da-DK"/>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15349476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two lines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8" y="315913"/>
            <a:ext cx="10887075" cy="1240878"/>
          </a:xfrm>
        </p:spPr>
        <p:txBody>
          <a:bodyPr anchor="t" anchorCtr="0"/>
          <a:lstStyle>
            <a:lvl1pPr>
              <a:defRPr>
                <a:solidFill>
                  <a:schemeClr val="tx1"/>
                </a:solidFill>
              </a:defRPr>
            </a:lvl1pPr>
          </a:lstStyle>
          <a:p>
            <a:r>
              <a:rPr lang="da-DK"/>
              <a:t>Klik for at indsætte titel</a:t>
            </a:r>
          </a:p>
        </p:txBody>
      </p:sp>
      <p:sp>
        <p:nvSpPr>
          <p:cNvPr id="3" name="Content Placeholder 2"/>
          <p:cNvSpPr>
            <a:spLocks noGrp="1"/>
          </p:cNvSpPr>
          <p:nvPr>
            <p:ph idx="1" hasCustomPrompt="1"/>
          </p:nvPr>
        </p:nvSpPr>
        <p:spPr>
          <a:xfrm>
            <a:off x="985838" y="1960079"/>
            <a:ext cx="10220325" cy="3937484"/>
          </a:xfrm>
        </p:spPr>
        <p:txBody>
          <a:bodyPr/>
          <a:lstStyle>
            <a:lvl1pPr marL="0" indent="0">
              <a:buFont typeface="Calibri" panose="020F0502020204030204" pitchFamily="34" charset="0"/>
              <a:buChar char="​"/>
              <a:defRPr sz="3000">
                <a:solidFill>
                  <a:schemeClr val="tx1"/>
                </a:solidFill>
              </a:defRPr>
            </a:lvl1pPr>
            <a:lvl2pPr>
              <a:defRPr sz="3000">
                <a:solidFill>
                  <a:schemeClr val="tx1"/>
                </a:solidFill>
              </a:defRPr>
            </a:lvl2pPr>
            <a:lvl3pPr>
              <a:defRPr sz="3000">
                <a:solidFill>
                  <a:schemeClr val="tx1"/>
                </a:solidFill>
              </a:defRPr>
            </a:lvl3pPr>
            <a:lvl4pPr>
              <a:defRPr sz="3000">
                <a:solidFill>
                  <a:schemeClr val="tx1"/>
                </a:solidFill>
              </a:defRPr>
            </a:lvl4pPr>
            <a:lvl5pPr>
              <a:defRPr sz="3000">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evt. 2. linje til</a:t>
            </a:r>
            <a:endParaRPr lang="da-DK"/>
          </a:p>
          <a:p>
            <a:pPr algn="r">
              <a:lnSpc>
                <a:spcPct val="100000"/>
              </a:lnSpc>
            </a:pPr>
            <a:r>
              <a:rPr lang="da-DK" sz="1000" noProof="1">
                <a:solidFill>
                  <a:schemeClr val="tx1">
                    <a:lumMod val="75000"/>
                    <a:lumOff val="25000"/>
                  </a:schemeClr>
                </a:solidFill>
              </a:rPr>
              <a:t>AU Passata Light</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DA3ED013-83B1-4C02-815E-EB24F5A8D4A4}"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842370364"/>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ne line 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85837" y="315913"/>
            <a:ext cx="10886075" cy="664815"/>
          </a:xfrm>
        </p:spPr>
        <p:txBody>
          <a:bodyPr anchor="t" anchorCtr="0"/>
          <a:lstStyle>
            <a:lvl1pPr>
              <a:defRPr>
                <a:solidFill>
                  <a:schemeClr val="tx1"/>
                </a:solidFill>
              </a:defRPr>
            </a:lvl1pPr>
          </a:lstStyle>
          <a:p>
            <a:pPr lvl="0"/>
            <a:r>
              <a:rPr lang="da-DK"/>
              <a:t>Klik for at indsætte titel</a:t>
            </a:r>
          </a:p>
        </p:txBody>
      </p:sp>
      <p:sp>
        <p:nvSpPr>
          <p:cNvPr id="3" name="Content Placeholder 2"/>
          <p:cNvSpPr>
            <a:spLocks noGrp="1"/>
          </p:cNvSpPr>
          <p:nvPr>
            <p:ph idx="1" hasCustomPrompt="1"/>
          </p:nvPr>
        </p:nvSpPr>
        <p:spPr>
          <a:xfrm>
            <a:off x="985838" y="1373189"/>
            <a:ext cx="10220325" cy="4521198"/>
          </a:xfrm>
        </p:spPr>
        <p:txBody>
          <a:bodyPr/>
          <a:lstStyle>
            <a:lvl1pPr marL="0" indent="0">
              <a:buFont typeface="Calibri" panose="020F0502020204030204" pitchFamily="34" charset="0"/>
              <a:buChar char="​"/>
              <a:defRPr sz="3000">
                <a:solidFill>
                  <a:schemeClr val="tx1"/>
                </a:solidFill>
              </a:defRPr>
            </a:lvl1pPr>
            <a:lvl2pPr>
              <a:defRPr sz="3000">
                <a:solidFill>
                  <a:schemeClr val="tx1"/>
                </a:solidFill>
              </a:defRPr>
            </a:lvl2pPr>
            <a:lvl3pPr>
              <a:defRPr sz="3000">
                <a:solidFill>
                  <a:schemeClr val="tx1"/>
                </a:solidFill>
              </a:defRPr>
            </a:lvl3pPr>
            <a:lvl4pPr>
              <a:defRPr sz="3000">
                <a:solidFill>
                  <a:schemeClr val="tx1"/>
                </a:solidFill>
              </a:defRPr>
            </a:lvl4pPr>
            <a:lvl5pPr>
              <a:defRPr sz="3000">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2C3897B9-BF4C-4AF8-ADC2-A94BAC132A63}"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372829969"/>
      </p:ext>
    </p:extLst>
  </p:cSld>
  <p:clrMapOvr>
    <a:masterClrMapping/>
  </p:clrMapOvr>
  <p:transition spd="slow">
    <p:fade/>
  </p:transition>
  <p:extLst>
    <p:ext uri="{DCECCB84-F9BA-43D5-87BE-67443E8EF086}">
      <p15:sldGuideLst xmlns:p15="http://schemas.microsoft.com/office/powerpoint/2012/main">
        <p15:guide id="1" orient="horz" pos="865">
          <p15:clr>
            <a:srgbClr val="00000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ig header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85837" y="315913"/>
            <a:ext cx="4964113" cy="664815"/>
          </a:xfrm>
        </p:spPr>
        <p:txBody>
          <a:bodyPr anchor="t" anchorCtr="0"/>
          <a:lstStyle>
            <a:lvl1pPr>
              <a:defRPr>
                <a:solidFill>
                  <a:schemeClr val="tx1"/>
                </a:solidFill>
              </a:defRPr>
            </a:lvl1pPr>
          </a:lstStyle>
          <a:p>
            <a:pPr lvl="0"/>
            <a:r>
              <a:rPr lang="da-DK"/>
              <a:t>Klik for at indsætte titel</a:t>
            </a:r>
          </a:p>
        </p:txBody>
      </p:sp>
      <p:sp>
        <p:nvSpPr>
          <p:cNvPr id="3" name="Content Placeholder 2"/>
          <p:cNvSpPr>
            <a:spLocks noGrp="1"/>
          </p:cNvSpPr>
          <p:nvPr>
            <p:ph idx="1" hasCustomPrompt="1"/>
          </p:nvPr>
        </p:nvSpPr>
        <p:spPr>
          <a:xfrm>
            <a:off x="6238428" y="315913"/>
            <a:ext cx="4967735" cy="5578474"/>
          </a:xfrm>
        </p:spPr>
        <p:txBody>
          <a:bodyPr/>
          <a:lstStyle>
            <a:lvl1pPr marL="0" indent="0">
              <a:buFont typeface="Calibri" panose="020F0502020204030204" pitchFamily="34" charset="0"/>
              <a:buChar cha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4"/>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2B56330A-2E6F-44FE-9589-C0F199939E0E}"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2368234235"/>
      </p:ext>
    </p:extLst>
  </p:cSld>
  <p:clrMapOvr>
    <a:masterClrMapping/>
  </p:clrMapOvr>
  <p:transition spd="slow">
    <p:fade/>
  </p:transition>
  <p:extLst>
    <p:ext uri="{DCECCB84-F9BA-43D5-87BE-67443E8EF086}">
      <p15:sldGuideLst xmlns:p15="http://schemas.microsoft.com/office/powerpoint/2012/main">
        <p15:guide id="1" orient="horz" pos="865">
          <p15:clr>
            <a:srgbClr val="00000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5838" y="315912"/>
            <a:ext cx="4975225" cy="666887"/>
          </a:xfrm>
        </p:spPr>
        <p:txBody>
          <a:bodyPr anchor="t" anchorCtr="0"/>
          <a:lstStyle>
            <a:lvl1pPr>
              <a:lnSpc>
                <a:spcPct val="90000"/>
              </a:lnSpc>
              <a:defRPr>
                <a:solidFill>
                  <a:schemeClr val="tx1"/>
                </a:solidFill>
              </a:defRPr>
            </a:lvl1pPr>
          </a:lstStyle>
          <a:p>
            <a:r>
              <a:rPr lang="da-DK"/>
              <a:t>Klik for at indsætte titel</a:t>
            </a:r>
          </a:p>
        </p:txBody>
      </p:sp>
      <p:sp>
        <p:nvSpPr>
          <p:cNvPr id="10" name="Text Placeholder 2"/>
          <p:cNvSpPr>
            <a:spLocks noGrp="1"/>
          </p:cNvSpPr>
          <p:nvPr>
            <p:ph type="body" sz="quarter" idx="14" hasCustomPrompt="1"/>
          </p:nvPr>
        </p:nvSpPr>
        <p:spPr>
          <a:xfrm>
            <a:off x="985838" y="1958974"/>
            <a:ext cx="4975225" cy="3938589"/>
          </a:xfrm>
        </p:spPr>
        <p:txBody>
          <a:bodyPr/>
          <a:lstStyle>
            <a:lvl1pPr marL="0" indent="0">
              <a:buFont typeface="Calibri" panose="020F0502020204030204" pitchFamily="34" charset="0"/>
              <a:buChar cha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EDD1CF43-3841-4C72-8054-1566E49B3025}" type="datetime1">
              <a:rPr lang="da-DK" smtClean="0"/>
              <a:t>09-04-2026</a:t>
            </a:fld>
            <a:r>
              <a:rPr lang="da-DK"/>
              <a:t>18-08-2024</a:t>
            </a:r>
          </a:p>
        </p:txBody>
      </p:sp>
      <p:sp>
        <p:nvSpPr>
          <p:cNvPr id="6" name="Footer Placeholder 5" hidden="1"/>
          <p:cNvSpPr>
            <a:spLocks noGrp="1"/>
          </p:cNvSpPr>
          <p:nvPr>
            <p:ph type="ftr" sz="quarter" idx="16"/>
          </p:nvPr>
        </p:nvSpPr>
        <p:spPr>
          <a:xfrm>
            <a:off x="0" y="7020000"/>
            <a:ext cx="0" cy="0"/>
          </a:xfrm>
          <a:prstGeom prst="rect">
            <a:avLst/>
          </a:prstGeom>
        </p:spPr>
        <p:txBody>
          <a:bodyPr/>
          <a:lstStyle/>
          <a:p>
            <a:endParaRPr lang="da-DK"/>
          </a:p>
        </p:txBody>
      </p:sp>
      <p:sp>
        <p:nvSpPr>
          <p:cNvPr id="7" name="Picture Placeholder 3"/>
          <p:cNvSpPr>
            <a:spLocks noGrp="1"/>
          </p:cNvSpPr>
          <p:nvPr>
            <p:ph type="pic" sz="quarter" idx="13" hasCustomPrompt="1"/>
          </p:nvPr>
        </p:nvSpPr>
        <p:spPr>
          <a:xfrm>
            <a:off x="6227763" y="315913"/>
            <a:ext cx="5646545" cy="6242050"/>
          </a:xfrm>
        </p:spPr>
        <p:txBody>
          <a:bodyPr/>
          <a:lstStyle>
            <a:lvl1pPr marL="0" indent="0">
              <a:buNone/>
              <a:defRPr b="0">
                <a:solidFill>
                  <a:schemeClr val="tx1"/>
                </a:solidFill>
              </a:defRPr>
            </a:lvl1pPr>
          </a:lstStyle>
          <a:p>
            <a:r>
              <a:rPr lang="da-DK"/>
              <a:t>Klik her og tilføj billede via </a:t>
            </a:r>
            <a:r>
              <a:rPr lang="da-DK" err="1"/>
              <a:t>Templafy</a:t>
            </a:r>
            <a:r>
              <a:rPr lang="da-DK"/>
              <a:t> billedbibliotek</a:t>
            </a:r>
          </a:p>
        </p:txBody>
      </p:sp>
    </p:spTree>
    <p:extLst>
      <p:ext uri="{BB962C8B-B14F-4D97-AF65-F5344CB8AC3E}">
        <p14:creationId xmlns:p14="http://schemas.microsoft.com/office/powerpoint/2010/main" val="4190254251"/>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1755" y="315912"/>
            <a:ext cx="4975225" cy="666887"/>
          </a:xfrm>
        </p:spPr>
        <p:txBody>
          <a:bodyPr anchor="t" anchorCtr="0"/>
          <a:lstStyle>
            <a:lvl1pPr>
              <a:lnSpc>
                <a:spcPct val="90000"/>
              </a:lnSpc>
              <a:defRPr>
                <a:solidFill>
                  <a:schemeClr val="tx1"/>
                </a:solidFill>
              </a:defRPr>
            </a:lvl1pPr>
          </a:lstStyle>
          <a:p>
            <a:r>
              <a:rPr lang="da-DK"/>
              <a:t>Klik for at indsætte titel</a:t>
            </a:r>
          </a:p>
        </p:txBody>
      </p:sp>
      <p:sp>
        <p:nvSpPr>
          <p:cNvPr id="10" name="Text Placeholder 2"/>
          <p:cNvSpPr>
            <a:spLocks noGrp="1"/>
          </p:cNvSpPr>
          <p:nvPr>
            <p:ph type="body" sz="quarter" idx="14" hasCustomPrompt="1"/>
          </p:nvPr>
        </p:nvSpPr>
        <p:spPr>
          <a:xfrm>
            <a:off x="6231755" y="1958974"/>
            <a:ext cx="4975225" cy="3938589"/>
          </a:xfrm>
        </p:spPr>
        <p:txBody>
          <a:bodyPr/>
          <a:lstStyle>
            <a:lvl1pPr marL="0" indent="0">
              <a:lnSpc>
                <a:spcPct val="90000"/>
              </a:lnSpc>
              <a:buFont typeface="Calibri" panose="020F0502020204030204" pitchFamily="34" charset="0"/>
              <a:buChar char="​"/>
              <a:defRPr>
                <a:solidFill>
                  <a:schemeClr val="tx1"/>
                </a:solidFill>
              </a:defRPr>
            </a:lvl1pPr>
            <a:lvl2pPr>
              <a:lnSpc>
                <a:spcPct val="90000"/>
              </a:lnSpc>
              <a:defRPr>
                <a:solidFill>
                  <a:schemeClr val="tx1"/>
                </a:solidFill>
              </a:defRPr>
            </a:lvl2pPr>
            <a:lvl3pPr>
              <a:lnSpc>
                <a:spcPct val="90000"/>
              </a:lnSpc>
              <a:defRPr>
                <a:solidFill>
                  <a:schemeClr val="tx1"/>
                </a:solidFill>
              </a:defRPr>
            </a:lvl3pPr>
            <a:lvl4pPr>
              <a:lnSpc>
                <a:spcPct val="90000"/>
              </a:lnSpc>
              <a:defRPr>
                <a:solidFill>
                  <a:schemeClr val="tx1"/>
                </a:solidFill>
              </a:defRPr>
            </a:lvl4pPr>
            <a:lvl5pPr>
              <a:lnSpc>
                <a:spcPct val="90000"/>
              </a:lnSpc>
              <a:defRPr>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358A5F96-CECF-4873-8F82-87F0724758E0}" type="datetime1">
              <a:rPr lang="da-DK" smtClean="0"/>
              <a:t>09-04-2026</a:t>
            </a:fld>
            <a:r>
              <a:rPr lang="da-DK"/>
              <a:t>18-08-2024</a:t>
            </a:r>
          </a:p>
        </p:txBody>
      </p:sp>
      <p:sp>
        <p:nvSpPr>
          <p:cNvPr id="6" name="Footer Placeholder 5" hidden="1"/>
          <p:cNvSpPr>
            <a:spLocks noGrp="1"/>
          </p:cNvSpPr>
          <p:nvPr>
            <p:ph type="ftr" sz="quarter" idx="16"/>
          </p:nvPr>
        </p:nvSpPr>
        <p:spPr>
          <a:xfrm>
            <a:off x="0" y="7020000"/>
            <a:ext cx="0" cy="0"/>
          </a:xfrm>
          <a:prstGeom prst="rect">
            <a:avLst/>
          </a:prstGeom>
        </p:spPr>
        <p:txBody>
          <a:bodyPr/>
          <a:lstStyle/>
          <a:p>
            <a:endParaRPr lang="da-DK"/>
          </a:p>
        </p:txBody>
      </p:sp>
      <p:sp>
        <p:nvSpPr>
          <p:cNvPr id="7" name="Picture Placeholder 3"/>
          <p:cNvSpPr>
            <a:spLocks noGrp="1"/>
          </p:cNvSpPr>
          <p:nvPr>
            <p:ph type="pic" sz="quarter" idx="13" hasCustomPrompt="1"/>
          </p:nvPr>
        </p:nvSpPr>
        <p:spPr>
          <a:xfrm>
            <a:off x="333375" y="315913"/>
            <a:ext cx="5617021" cy="6242050"/>
          </a:xfrm>
        </p:spPr>
        <p:txBody>
          <a:bodyPr/>
          <a:lstStyle>
            <a:lvl1pPr marL="0" indent="0">
              <a:buNone/>
              <a:defRPr b="0">
                <a:solidFill>
                  <a:schemeClr val="tx1"/>
                </a:solidFill>
              </a:defRPr>
            </a:lvl1pPr>
          </a:lstStyle>
          <a:p>
            <a:r>
              <a:rPr lang="da-DK"/>
              <a:t>Klik her og tilføj billede via </a:t>
            </a:r>
            <a:r>
              <a:rPr lang="da-DK" err="1"/>
              <a:t>Templafy</a:t>
            </a:r>
            <a:r>
              <a:rPr lang="da-DK"/>
              <a:t> billedbibliotek</a:t>
            </a:r>
          </a:p>
        </p:txBody>
      </p:sp>
    </p:spTree>
    <p:extLst>
      <p:ext uri="{BB962C8B-B14F-4D97-AF65-F5344CB8AC3E}">
        <p14:creationId xmlns:p14="http://schemas.microsoft.com/office/powerpoint/2010/main" val="2442651608"/>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5838" y="1556792"/>
            <a:ext cx="4975225" cy="360040"/>
          </a:xfrm>
        </p:spPr>
        <p:txBody>
          <a:bodyPr anchor="t" anchorCtr="0"/>
          <a:lstStyle>
            <a:lvl1pPr>
              <a:lnSpc>
                <a:spcPct val="95000"/>
              </a:lnSpc>
              <a:defRPr sz="2000" b="0">
                <a:solidFill>
                  <a:schemeClr val="tx1"/>
                </a:solidFill>
                <a:latin typeface="AU Passata Light" panose="020B0303030902030804" pitchFamily="34" charset="77"/>
              </a:defRPr>
            </a:lvl1pPr>
          </a:lstStyle>
          <a:p>
            <a:r>
              <a:rPr lang="da-DK"/>
              <a:t>KLIK FOR AT INDSÆTTE TITEL</a:t>
            </a:r>
          </a:p>
        </p:txBody>
      </p:sp>
      <p:sp>
        <p:nvSpPr>
          <p:cNvPr id="10" name="Text Placeholder 2"/>
          <p:cNvSpPr>
            <a:spLocks noGrp="1"/>
          </p:cNvSpPr>
          <p:nvPr>
            <p:ph type="body" sz="quarter" idx="14" hasCustomPrompt="1"/>
          </p:nvPr>
        </p:nvSpPr>
        <p:spPr>
          <a:xfrm>
            <a:off x="985838" y="1958976"/>
            <a:ext cx="4975225" cy="3940538"/>
          </a:xfrm>
        </p:spPr>
        <p:txBody>
          <a:bodyPr/>
          <a:lstStyle>
            <a:lvl1pPr marL="0" indent="0">
              <a:buFont typeface="Calibri" panose="020F0502020204030204" pitchFamily="34" charset="0"/>
              <a:buChar char="​"/>
              <a:defRPr sz="4000" b="1">
                <a:solidFill>
                  <a:schemeClr val="tx1"/>
                </a:solidFill>
              </a:defRPr>
            </a:lvl1pPr>
            <a:lvl2pPr>
              <a:defRPr sz="4000" b="1">
                <a:solidFill>
                  <a:srgbClr val="002546"/>
                </a:solidFill>
              </a:defRPr>
            </a:lvl2pPr>
            <a:lvl3pPr>
              <a:defRPr sz="4000" b="1">
                <a:solidFill>
                  <a:srgbClr val="002546"/>
                </a:solidFill>
              </a:defRPr>
            </a:lvl3pPr>
            <a:lvl4pPr>
              <a:defRPr sz="4000" b="1">
                <a:solidFill>
                  <a:srgbClr val="002546"/>
                </a:solidFill>
              </a:defRPr>
            </a:lvl4pPr>
            <a:lvl5pPr>
              <a:defRPr sz="4000" b="1">
                <a:solidFill>
                  <a:srgbClr val="002546"/>
                </a:solidFill>
              </a:defRPr>
            </a:lvl5pPr>
            <a:lvl6pPr>
              <a:defRPr sz="4000" b="1">
                <a:solidFill>
                  <a:srgbClr val="002546"/>
                </a:solidFill>
              </a:defRPr>
            </a:lvl6pPr>
          </a:lstStyle>
          <a:p>
            <a:pPr lvl="0"/>
            <a:r>
              <a:rPr lang="da-DK"/>
              <a:t>Klik for at indsætte tekst</a:t>
            </a:r>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03DC7C80-7DBC-468C-AD0A-76AED59FEBCF}" type="datetime1">
              <a:rPr lang="da-DK" smtClean="0"/>
              <a:t>09-04-2026</a:t>
            </a:fld>
            <a:r>
              <a:rPr lang="da-DK"/>
              <a:t>18-08-2024</a:t>
            </a:r>
          </a:p>
        </p:txBody>
      </p:sp>
      <p:sp>
        <p:nvSpPr>
          <p:cNvPr id="6" name="Footer Placeholder 5" hidden="1"/>
          <p:cNvSpPr>
            <a:spLocks noGrp="1"/>
          </p:cNvSpPr>
          <p:nvPr>
            <p:ph type="ftr" sz="quarter" idx="16"/>
          </p:nvPr>
        </p:nvSpPr>
        <p:spPr>
          <a:xfrm>
            <a:off x="0" y="7020000"/>
            <a:ext cx="0" cy="0"/>
          </a:xfrm>
          <a:prstGeom prst="rect">
            <a:avLst/>
          </a:prstGeom>
        </p:spPr>
        <p:txBody>
          <a:bodyPr/>
          <a:lstStyle/>
          <a:p>
            <a:endParaRPr lang="da-DK"/>
          </a:p>
        </p:txBody>
      </p:sp>
      <p:sp>
        <p:nvSpPr>
          <p:cNvPr id="3" name="Rektangel 2">
            <a:extLst>
              <a:ext uri="{FF2B5EF4-FFF2-40B4-BE49-F238E27FC236}">
                <a16:creationId xmlns:a16="http://schemas.microsoft.com/office/drawing/2014/main" id="{F7100108-6537-5FEF-9A5D-9C914724DAE8}"/>
              </a:ext>
            </a:extLst>
          </p:cNvPr>
          <p:cNvSpPr/>
          <p:nvPr userDrawn="1"/>
        </p:nvSpPr>
        <p:spPr bwMode="auto">
          <a:xfrm>
            <a:off x="5446340" y="6165304"/>
            <a:ext cx="1656184" cy="41619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7" name="Picture Placeholder 3"/>
          <p:cNvSpPr>
            <a:spLocks noGrp="1"/>
          </p:cNvSpPr>
          <p:nvPr>
            <p:ph type="pic" sz="quarter" idx="13" hasCustomPrompt="1"/>
          </p:nvPr>
        </p:nvSpPr>
        <p:spPr>
          <a:xfrm>
            <a:off x="6231600" y="315913"/>
            <a:ext cx="5644800" cy="6242050"/>
          </a:xfrm>
        </p:spPr>
        <p:txBody>
          <a:bodyPr/>
          <a:lstStyle>
            <a:lvl1pPr marL="0" indent="0">
              <a:buNone/>
              <a:defRPr b="0">
                <a:solidFill>
                  <a:schemeClr val="tx1"/>
                </a:solidFill>
              </a:defRPr>
            </a:lvl1pPr>
          </a:lstStyle>
          <a:p>
            <a:r>
              <a:rPr lang="da-DK"/>
              <a:t>Click here and add image via Templafy Image Library</a:t>
            </a:r>
          </a:p>
        </p:txBody>
      </p:sp>
    </p:spTree>
    <p:extLst>
      <p:ext uri="{BB962C8B-B14F-4D97-AF65-F5344CB8AC3E}">
        <p14:creationId xmlns:p14="http://schemas.microsoft.com/office/powerpoint/2010/main" val="336997329"/>
      </p:ext>
    </p:extLst>
  </p:cSld>
  <p:clrMapOvr>
    <a:masterClrMapping/>
  </p:clrMapOvr>
  <p:transition spd="slow">
    <p:fade/>
  </p:transition>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tatement text">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E0E5DD50-6B36-4368-8616-FF5D9D795AE9}"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8" y="1961213"/>
            <a:ext cx="10220325" cy="3936349"/>
          </a:xfrm>
        </p:spPr>
        <p:txBody>
          <a:bodyPr/>
          <a:lstStyle>
            <a:lvl1pPr marL="0" indent="0" algn="l">
              <a:lnSpc>
                <a:spcPct val="90000"/>
              </a:lnSpc>
              <a:spcBef>
                <a:spcPts val="0"/>
              </a:spcBef>
              <a:buSzPct val="250000"/>
              <a:buFontTx/>
              <a:buNone/>
              <a:defRPr sz="4000" b="1">
                <a:solidFill>
                  <a:srgbClr val="002546"/>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Klik for at indsætte tekst</a:t>
            </a:r>
          </a:p>
        </p:txBody>
      </p:sp>
      <p:sp>
        <p:nvSpPr>
          <p:cNvPr id="2" name="TextBox 8">
            <a:extLst>
              <a:ext uri="{FF2B5EF4-FFF2-40B4-BE49-F238E27FC236}">
                <a16:creationId xmlns:a16="http://schemas.microsoft.com/office/drawing/2014/main" id="{EAD89B02-3AF9-5FDD-F1D6-D581869FADF0}"/>
              </a:ext>
            </a:extLst>
          </p:cNvPr>
          <p:cNvSpPr txBox="1"/>
          <p:nvPr userDrawn="1"/>
        </p:nvSpPr>
        <p:spPr>
          <a:xfrm>
            <a:off x="-2042492" y="1965213"/>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a:t>
            </a:r>
            <a:br>
              <a:rPr lang="da-DK" sz="4799" noProof="1">
                <a:solidFill>
                  <a:schemeClr val="tx1">
                    <a:lumMod val="75000"/>
                    <a:lumOff val="25000"/>
                  </a:schemeClr>
                </a:solidFill>
              </a:rPr>
            </a:br>
            <a:r>
              <a:rPr lang="da-DK" sz="1000" noProof="1">
                <a:solidFill>
                  <a:schemeClr val="tx1">
                    <a:lumMod val="75000"/>
                    <a:lumOff val="25000"/>
                  </a:schemeClr>
                </a:solidFill>
              </a:rPr>
              <a:t>med din temafarve </a:t>
            </a:r>
            <a:br>
              <a:rPr lang="da-DK" sz="1000" noProof="1">
                <a:solidFill>
                  <a:schemeClr val="tx1">
                    <a:lumMod val="75000"/>
                    <a:lumOff val="25000"/>
                  </a:schemeClr>
                </a:solidFill>
              </a:rPr>
            </a:br>
            <a:r>
              <a:rPr lang="da-DK" sz="1000" noProof="1">
                <a:solidFill>
                  <a:schemeClr val="tx1">
                    <a:lumMod val="75000"/>
                    <a:lumOff val="25000"/>
                  </a:schemeClr>
                </a:solidFill>
              </a:rPr>
              <a:t>eller med AU Passata Light </a:t>
            </a:r>
          </a:p>
        </p:txBody>
      </p:sp>
    </p:spTree>
    <p:extLst>
      <p:ext uri="{BB962C8B-B14F-4D97-AF65-F5344CB8AC3E}">
        <p14:creationId xmlns:p14="http://schemas.microsoft.com/office/powerpoint/2010/main" val="385652927"/>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eheader and statement text">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8" y="2564904"/>
            <a:ext cx="10220325" cy="2304255"/>
          </a:xfrm>
        </p:spPr>
        <p:txBody>
          <a:bodyPr/>
          <a:lstStyle>
            <a:lvl1pPr marL="0" indent="0" algn="l">
              <a:lnSpc>
                <a:spcPct val="90000"/>
              </a:lnSpc>
              <a:spcBef>
                <a:spcPts val="0"/>
              </a:spcBef>
              <a:buSzPct val="250000"/>
              <a:buFontTx/>
              <a:buNone/>
              <a:defRPr sz="4400" b="1">
                <a:solidFill>
                  <a:srgbClr val="002546"/>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Klik for at indsætte tekst</a:t>
            </a:r>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9D8E2612-03AF-44CE-B8E6-89EB19F51FFB}"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2" name="Text Placeholder 2">
            <a:extLst>
              <a:ext uri="{FF2B5EF4-FFF2-40B4-BE49-F238E27FC236}">
                <a16:creationId xmlns:a16="http://schemas.microsoft.com/office/drawing/2014/main" id="{5A9C5A01-4943-4F99-90F7-3CEC671CA983}"/>
              </a:ext>
            </a:extLst>
          </p:cNvPr>
          <p:cNvSpPr>
            <a:spLocks noGrp="1"/>
          </p:cNvSpPr>
          <p:nvPr>
            <p:ph type="body" sz="quarter" idx="16" hasCustomPrompt="1"/>
          </p:nvPr>
        </p:nvSpPr>
        <p:spPr>
          <a:xfrm>
            <a:off x="985838" y="1978621"/>
            <a:ext cx="10220325" cy="586283"/>
          </a:xfrm>
        </p:spPr>
        <p:txBody>
          <a:bodyPr/>
          <a:lstStyle>
            <a:lvl1pPr marL="0" indent="0" algn="l">
              <a:lnSpc>
                <a:spcPct val="89000"/>
              </a:lnSpc>
              <a:spcBef>
                <a:spcPts val="0"/>
              </a:spcBef>
              <a:buSzPct val="250000"/>
              <a:buFontTx/>
              <a:buNone/>
              <a:defRPr sz="2000" b="0">
                <a:solidFill>
                  <a:srgbClr val="002546"/>
                </a:solidFill>
                <a:latin typeface="AU Passata Light" panose="020B0303030902030804" pitchFamily="34" charset="77"/>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KLIK FOR AT INDSÆTTE TITEL</a:t>
            </a:r>
          </a:p>
        </p:txBody>
      </p:sp>
    </p:spTree>
    <p:extLst>
      <p:ext uri="{BB962C8B-B14F-4D97-AF65-F5344CB8AC3E}">
        <p14:creationId xmlns:p14="http://schemas.microsoft.com/office/powerpoint/2010/main" val="1995602671"/>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10BDA9E5-56E0-43C3-BD99-16AA9147EA1E}" type="datetime1">
              <a:rPr lang="da-DK" smtClean="0"/>
              <a:t>09-04-2026</a:t>
            </a:fld>
            <a:r>
              <a:rPr lang="da-DK"/>
              <a:t>18-08-2024</a:t>
            </a:r>
          </a:p>
        </p:txBody>
      </p:sp>
      <p:sp>
        <p:nvSpPr>
          <p:cNvPr id="8" name="Footer Placeholder 7" hidden="1"/>
          <p:cNvSpPr>
            <a:spLocks noGrp="1"/>
          </p:cNvSpPr>
          <p:nvPr>
            <p:ph type="ftr" sz="quarter" idx="14"/>
          </p:nvPr>
        </p:nvSpPr>
        <p:spPr>
          <a:xfrm>
            <a:off x="0" y="7020000"/>
            <a:ext cx="0" cy="0"/>
          </a:xfrm>
          <a:prstGeom prst="rect">
            <a:avLst/>
          </a:prstGeom>
        </p:spPr>
        <p:txBody>
          <a:bodyPr/>
          <a:lstStyle/>
          <a:p>
            <a:endParaRPr lang="da-DK"/>
          </a:p>
        </p:txBody>
      </p:sp>
      <p:sp>
        <p:nvSpPr>
          <p:cNvPr id="2" name="Text Placeholder 2">
            <a:extLst>
              <a:ext uri="{FF2B5EF4-FFF2-40B4-BE49-F238E27FC236}">
                <a16:creationId xmlns:a16="http://schemas.microsoft.com/office/drawing/2014/main" id="{5CC2969D-9182-12ED-F797-9D572F642FD0}"/>
              </a:ext>
            </a:extLst>
          </p:cNvPr>
          <p:cNvSpPr>
            <a:spLocks noGrp="1"/>
          </p:cNvSpPr>
          <p:nvPr>
            <p:ph type="body" sz="quarter" idx="11" hasCustomPrompt="1"/>
          </p:nvPr>
        </p:nvSpPr>
        <p:spPr>
          <a:xfrm>
            <a:off x="985837" y="1965212"/>
            <a:ext cx="10220325" cy="3047963"/>
          </a:xfrm>
        </p:spPr>
        <p:txBody>
          <a:bodyPr/>
          <a:lstStyle>
            <a:lvl1pPr marL="0" indent="0" algn="ctr">
              <a:lnSpc>
                <a:spcPct val="90000"/>
              </a:lnSpc>
              <a:spcBef>
                <a:spcPts val="0"/>
              </a:spcBef>
              <a:buSzPct val="250000"/>
              <a:buFontTx/>
              <a:buNone/>
              <a:defRPr sz="4400" b="1">
                <a:solidFill>
                  <a:schemeClr val="tx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Klik for at indsætte citat</a:t>
            </a:r>
          </a:p>
        </p:txBody>
      </p:sp>
      <p:sp>
        <p:nvSpPr>
          <p:cNvPr id="3" name="Text Placeholder 2">
            <a:extLst>
              <a:ext uri="{FF2B5EF4-FFF2-40B4-BE49-F238E27FC236}">
                <a16:creationId xmlns:a16="http://schemas.microsoft.com/office/drawing/2014/main" id="{137441CA-ADDB-33CE-228E-72AD01342E3E}"/>
              </a:ext>
            </a:extLst>
          </p:cNvPr>
          <p:cNvSpPr>
            <a:spLocks noGrp="1"/>
          </p:cNvSpPr>
          <p:nvPr>
            <p:ph type="body" sz="quarter" idx="16" hasCustomPrompt="1"/>
          </p:nvPr>
        </p:nvSpPr>
        <p:spPr>
          <a:xfrm>
            <a:off x="1008727" y="5054397"/>
            <a:ext cx="10220325" cy="318819"/>
          </a:xfrm>
        </p:spPr>
        <p:txBody>
          <a:bodyPr/>
          <a:lstStyle>
            <a:lvl1pPr marL="0" indent="0" algn="ctr">
              <a:lnSpc>
                <a:spcPct val="89000"/>
              </a:lnSpc>
              <a:spcBef>
                <a:spcPts val="0"/>
              </a:spcBef>
              <a:buSzPct val="250000"/>
              <a:buFontTx/>
              <a:buNone/>
              <a:defRPr sz="2000" b="0">
                <a:solidFill>
                  <a:schemeClr val="tx1"/>
                </a:solidFill>
                <a:latin typeface="AU Passata Light" panose="020B0303030902030804" pitchFamily="34" charset="77"/>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KLIK FOR AT TILFØJE NAVN</a:t>
            </a:r>
          </a:p>
        </p:txBody>
      </p:sp>
      <p:sp>
        <p:nvSpPr>
          <p:cNvPr id="4" name="TextBox 8">
            <a:extLst>
              <a:ext uri="{FF2B5EF4-FFF2-40B4-BE49-F238E27FC236}">
                <a16:creationId xmlns:a16="http://schemas.microsoft.com/office/drawing/2014/main" id="{EE8121D5-B5C3-779F-192E-1359A484BE71}"/>
              </a:ext>
            </a:extLst>
          </p:cNvPr>
          <p:cNvSpPr txBox="1"/>
          <p:nvPr userDrawn="1"/>
        </p:nvSpPr>
        <p:spPr>
          <a:xfrm>
            <a:off x="-2042492" y="1965213"/>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a:t>
            </a:r>
            <a:br>
              <a:rPr lang="da-DK" sz="4799" noProof="1">
                <a:solidFill>
                  <a:schemeClr val="tx1">
                    <a:lumMod val="75000"/>
                    <a:lumOff val="25000"/>
                  </a:schemeClr>
                </a:solidFill>
              </a:rPr>
            </a:br>
            <a:r>
              <a:rPr lang="da-DK" sz="1000" noProof="1">
                <a:solidFill>
                  <a:schemeClr val="tx1">
                    <a:lumMod val="75000"/>
                    <a:lumOff val="25000"/>
                  </a:schemeClr>
                </a:solidFill>
              </a:rPr>
              <a:t>med din temafarve </a:t>
            </a:r>
            <a:br>
              <a:rPr lang="da-DK" sz="1000" noProof="1">
                <a:solidFill>
                  <a:schemeClr val="tx1">
                    <a:lumMod val="75000"/>
                    <a:lumOff val="25000"/>
                  </a:schemeClr>
                </a:solidFill>
              </a:rPr>
            </a:br>
            <a:r>
              <a:rPr lang="da-DK" sz="1000" noProof="1">
                <a:solidFill>
                  <a:schemeClr val="tx1">
                    <a:lumMod val="75000"/>
                    <a:lumOff val="25000"/>
                  </a:schemeClr>
                </a:solidFill>
              </a:rPr>
              <a:t>eller med AU Passata Light </a:t>
            </a:r>
          </a:p>
        </p:txBody>
      </p:sp>
    </p:spTree>
    <p:extLst>
      <p:ext uri="{BB962C8B-B14F-4D97-AF65-F5344CB8AC3E}">
        <p14:creationId xmlns:p14="http://schemas.microsoft.com/office/powerpoint/2010/main" val="2416671372"/>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act slide White">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8" y="3284984"/>
            <a:ext cx="10220325" cy="1800200"/>
          </a:xfrm>
        </p:spPr>
        <p:txBody>
          <a:bodyPr/>
          <a:lstStyle>
            <a:lvl1pPr marL="0" indent="0" algn="l">
              <a:lnSpc>
                <a:spcPct val="90000"/>
              </a:lnSpc>
              <a:spcBef>
                <a:spcPts val="0"/>
              </a:spcBef>
              <a:buSzPct val="250000"/>
              <a:buFontTx/>
              <a:buNone/>
              <a:defRPr sz="5000" b="0">
                <a:solidFill>
                  <a:schemeClr val="tx1"/>
                </a:solidFill>
                <a:latin typeface="AU Passata Light" panose="020B0303030902030804" pitchFamily="34" charset="77"/>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Klik for at indsætte tekst</a:t>
            </a:r>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0E8FAF7B-EF94-480A-8DD7-47BEA62A750A}"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8" y="1958975"/>
            <a:ext cx="10220325" cy="1181993"/>
          </a:xfrm>
        </p:spPr>
        <p:txBody>
          <a:bodyPr/>
          <a:lstStyle>
            <a:lvl1pPr marL="0" indent="0" algn="l">
              <a:lnSpc>
                <a:spcPct val="90000"/>
              </a:lnSpc>
              <a:spcBef>
                <a:spcPts val="0"/>
              </a:spcBef>
              <a:buSzPct val="250000"/>
              <a:buFontTx/>
              <a:buNone/>
              <a:defRPr sz="10000" b="1">
                <a:solidFill>
                  <a:srgbClr val="002546"/>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Indsæt tal</a:t>
            </a:r>
          </a:p>
        </p:txBody>
      </p:sp>
      <p:sp>
        <p:nvSpPr>
          <p:cNvPr id="4" name="TextBox 8">
            <a:extLst>
              <a:ext uri="{FF2B5EF4-FFF2-40B4-BE49-F238E27FC236}">
                <a16:creationId xmlns:a16="http://schemas.microsoft.com/office/drawing/2014/main" id="{4724B6DC-C025-BFD9-D34D-B046785ECA89}"/>
              </a:ext>
            </a:extLst>
          </p:cNvPr>
          <p:cNvSpPr txBox="1"/>
          <p:nvPr userDrawn="1"/>
        </p:nvSpPr>
        <p:spPr>
          <a:xfrm>
            <a:off x="-2114500" y="3288984"/>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da-DK" sz="1000" noProof="1">
                <a:solidFill>
                  <a:schemeClr val="tx1">
                    <a:lumMod val="75000"/>
                    <a:lumOff val="25000"/>
                  </a:schemeClr>
                </a:solidFill>
              </a:rPr>
              <a:t>eller med din temafarve</a:t>
            </a:r>
            <a:endParaRPr lang="da-DK" sz="4799"/>
          </a:p>
        </p:txBody>
      </p:sp>
    </p:spTree>
    <p:extLst>
      <p:ext uri="{BB962C8B-B14F-4D97-AF65-F5344CB8AC3E}">
        <p14:creationId xmlns:p14="http://schemas.microsoft.com/office/powerpoint/2010/main" val="248868738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C9C133D7-C054-404D-B98A-1EF6B674263B}" type="datetime1">
              <a:rPr lang="da-DK" smtClean="0"/>
              <a:t>09-04-2026</a:t>
            </a:fld>
            <a:endParaRPr lang="da-DK"/>
          </a:p>
        </p:txBody>
      </p:sp>
      <p:sp>
        <p:nvSpPr>
          <p:cNvPr id="8" name="Footer Placeholder 7" hidden="1"/>
          <p:cNvSpPr>
            <a:spLocks noGrp="1"/>
          </p:cNvSpPr>
          <p:nvPr>
            <p:ph type="ftr" sz="quarter" idx="14"/>
          </p:nvPr>
        </p:nvSpPr>
        <p:spPr/>
        <p:txBody>
          <a:bodyPr/>
          <a:lstStyle/>
          <a:p>
            <a:endParaRPr lang="da-DK"/>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a:t>Click to add Quote text, for next level ENTER and TAB</a:t>
            </a:r>
          </a:p>
          <a:p>
            <a:pPr lvl="1"/>
            <a:r>
              <a:rPr lang="da-DK"/>
              <a:t>Second level</a:t>
            </a:r>
          </a:p>
          <a:p>
            <a:pPr lvl="2"/>
            <a:endParaRPr lang="da-DK"/>
          </a:p>
        </p:txBody>
      </p:sp>
    </p:spTree>
    <p:extLst>
      <p:ext uri="{BB962C8B-B14F-4D97-AF65-F5344CB8AC3E}">
        <p14:creationId xmlns:p14="http://schemas.microsoft.com/office/powerpoint/2010/main" val="17961400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act slide light">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8" y="3284984"/>
            <a:ext cx="10220325" cy="1800200"/>
          </a:xfrm>
        </p:spPr>
        <p:txBody>
          <a:bodyPr/>
          <a:lstStyle>
            <a:lvl1pPr marL="0" indent="0" algn="l">
              <a:lnSpc>
                <a:spcPct val="90000"/>
              </a:lnSpc>
              <a:spcBef>
                <a:spcPts val="0"/>
              </a:spcBef>
              <a:buSzPct val="250000"/>
              <a:buFontTx/>
              <a:buNone/>
              <a:defRPr sz="5000" b="1">
                <a:solidFill>
                  <a:schemeClr val="tx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Klik for at indsætte tekst</a:t>
            </a:r>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9F2F3E80-9D99-45A5-B8E1-78ADFED4779F}"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8" y="1958975"/>
            <a:ext cx="10220325" cy="1181993"/>
          </a:xfrm>
        </p:spPr>
        <p:txBody>
          <a:bodyPr/>
          <a:lstStyle>
            <a:lvl1pPr marL="0" indent="0" algn="l">
              <a:lnSpc>
                <a:spcPct val="90000"/>
              </a:lnSpc>
              <a:spcBef>
                <a:spcPts val="0"/>
              </a:spcBef>
              <a:buSzPct val="250000"/>
              <a:buFontTx/>
              <a:buNone/>
              <a:defRPr sz="10000" b="1">
                <a:solidFill>
                  <a:schemeClr val="tx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Indsæt tal</a:t>
            </a:r>
          </a:p>
        </p:txBody>
      </p:sp>
      <p:sp>
        <p:nvSpPr>
          <p:cNvPr id="2" name="TextBox 8">
            <a:extLst>
              <a:ext uri="{FF2B5EF4-FFF2-40B4-BE49-F238E27FC236}">
                <a16:creationId xmlns:a16="http://schemas.microsoft.com/office/drawing/2014/main" id="{0B43E0A2-76B5-92C6-93E9-C0821E033A9C}"/>
              </a:ext>
            </a:extLst>
          </p:cNvPr>
          <p:cNvSpPr txBox="1"/>
          <p:nvPr userDrawn="1"/>
        </p:nvSpPr>
        <p:spPr>
          <a:xfrm>
            <a:off x="-2114500" y="3288984"/>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t>
            </a:r>
            <a:br>
              <a:rPr lang="da-DK" sz="1000" noProof="1">
                <a:solidFill>
                  <a:schemeClr val="tx1">
                    <a:lumMod val="75000"/>
                    <a:lumOff val="25000"/>
                  </a:schemeClr>
                </a:solidFill>
              </a:rPr>
            </a:br>
            <a:r>
              <a:rPr lang="da-DK" sz="1000" noProof="1">
                <a:solidFill>
                  <a:schemeClr val="tx1">
                    <a:lumMod val="75000"/>
                    <a:lumOff val="25000"/>
                  </a:schemeClr>
                </a:solidFill>
              </a:rPr>
              <a:t>af teksten  med hvid</a:t>
            </a:r>
            <a:endParaRPr lang="da-DK" sz="4799"/>
          </a:p>
        </p:txBody>
      </p:sp>
    </p:spTree>
    <p:extLst>
      <p:ext uri="{BB962C8B-B14F-4D97-AF65-F5344CB8AC3E}">
        <p14:creationId xmlns:p14="http://schemas.microsoft.com/office/powerpoint/2010/main" val="236792962"/>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act slide dark">
    <p:spTree>
      <p:nvGrpSpPr>
        <p:cNvPr id="1" name=""/>
        <p:cNvGrpSpPr/>
        <p:nvPr/>
      </p:nvGrpSpPr>
      <p:grpSpPr>
        <a:xfrm>
          <a:off x="0" y="0"/>
          <a:ext cx="0" cy="0"/>
          <a:chOff x="0" y="0"/>
          <a:chExt cx="0" cy="0"/>
        </a:xfrm>
      </p:grpSpPr>
      <p:sp>
        <p:nvSpPr>
          <p:cNvPr id="22" name="Farvet baggrund"/>
          <p:cNvSpPr/>
          <p:nvPr userDrawn="1"/>
        </p:nvSpPr>
        <p:spPr>
          <a:xfrm>
            <a:off x="-21213"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DATO</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a:solidFill>
                  <a:schemeClr val="bg1"/>
                </a:solidFill>
                <a:latin typeface="+mn-lt"/>
              </a:rPr>
              <a:t>TITEL</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a:solidFill>
                  <a:schemeClr val="bg1"/>
                </a:solidFill>
                <a:latin typeface="+mn-lt"/>
              </a:rPr>
              <a:t>TITEL</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a:solidFill>
                  <a:schemeClr val="bg1"/>
                </a:solidFill>
                <a:latin typeface="+mn-lt"/>
              </a:rPr>
              <a:t>NAVN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614507352" name="SecondaryLogo"/>
          <p:cNvPicPr>
            <a:picLocks noChangeAspect="1"/>
          </p:cNvPicPr>
          <p:nvPr/>
        </p:nvPicPr>
        <p:blipFill>
          <a:blip r:embed="rId4"/>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7043C255-9801-418C-81BE-3445AF732195}"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
        <p:nvSpPr>
          <p:cNvPr id="5" name="Text Placeholder 2">
            <a:extLst>
              <a:ext uri="{FF2B5EF4-FFF2-40B4-BE49-F238E27FC236}">
                <a16:creationId xmlns:a16="http://schemas.microsoft.com/office/drawing/2014/main" id="{1257501D-DD2A-E9E6-9B96-CAB3992E4058}"/>
              </a:ext>
            </a:extLst>
          </p:cNvPr>
          <p:cNvSpPr>
            <a:spLocks noGrp="1"/>
          </p:cNvSpPr>
          <p:nvPr>
            <p:ph type="body" sz="quarter" idx="13" hasCustomPrompt="1"/>
          </p:nvPr>
        </p:nvSpPr>
        <p:spPr>
          <a:xfrm>
            <a:off x="985838" y="3284984"/>
            <a:ext cx="10220325" cy="1800200"/>
          </a:xfrm>
        </p:spPr>
        <p:txBody>
          <a:bodyPr/>
          <a:lstStyle>
            <a:lvl1pPr marL="0" indent="0" algn="l">
              <a:lnSpc>
                <a:spcPct val="90000"/>
              </a:lnSpc>
              <a:spcBef>
                <a:spcPts val="0"/>
              </a:spcBef>
              <a:buSzPct val="250000"/>
              <a:buFontTx/>
              <a:buNone/>
              <a:defRPr sz="5000" b="0">
                <a:solidFill>
                  <a:schemeClr val="bg1"/>
                </a:solidFill>
                <a:latin typeface="AU Passata Light" panose="020B0303030902030804" pitchFamily="34" charset="77"/>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Klik for at indsætte tekst</a:t>
            </a:r>
          </a:p>
        </p:txBody>
      </p:sp>
      <p:sp>
        <p:nvSpPr>
          <p:cNvPr id="6" name="Text Placeholder 2">
            <a:extLst>
              <a:ext uri="{FF2B5EF4-FFF2-40B4-BE49-F238E27FC236}">
                <a16:creationId xmlns:a16="http://schemas.microsoft.com/office/drawing/2014/main" id="{E29E28A1-97B7-F1CB-E6E2-1BDC8FD819E4}"/>
              </a:ext>
            </a:extLst>
          </p:cNvPr>
          <p:cNvSpPr>
            <a:spLocks noGrp="1"/>
          </p:cNvSpPr>
          <p:nvPr>
            <p:ph type="body" sz="quarter" idx="16" hasCustomPrompt="1"/>
          </p:nvPr>
        </p:nvSpPr>
        <p:spPr>
          <a:xfrm>
            <a:off x="1005388" y="1961214"/>
            <a:ext cx="10220325" cy="1139982"/>
          </a:xfrm>
        </p:spPr>
        <p:txBody>
          <a:bodyPr/>
          <a:lstStyle>
            <a:lvl1pPr marL="0" indent="0" algn="l">
              <a:lnSpc>
                <a:spcPct val="90000"/>
              </a:lnSpc>
              <a:spcBef>
                <a:spcPts val="0"/>
              </a:spcBef>
              <a:buSzPct val="250000"/>
              <a:buFontTx/>
              <a:buNone/>
              <a:defRPr sz="10000" b="1">
                <a:solidFill>
                  <a:schemeClr val="bg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Indsæt tal</a:t>
            </a:r>
          </a:p>
        </p:txBody>
      </p:sp>
      <p:sp>
        <p:nvSpPr>
          <p:cNvPr id="7" name="TextBox 8">
            <a:extLst>
              <a:ext uri="{FF2B5EF4-FFF2-40B4-BE49-F238E27FC236}">
                <a16:creationId xmlns:a16="http://schemas.microsoft.com/office/drawing/2014/main" id="{5E0D6ED6-E5B7-6E7D-A819-8B24146CA6DF}"/>
              </a:ext>
            </a:extLst>
          </p:cNvPr>
          <p:cNvSpPr txBox="1"/>
          <p:nvPr userDrawn="1"/>
        </p:nvSpPr>
        <p:spPr>
          <a:xfrm>
            <a:off x="-2042492" y="3297559"/>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da-DK" sz="1000" noProof="1">
                <a:solidFill>
                  <a:schemeClr val="tx1">
                    <a:lumMod val="75000"/>
                    <a:lumOff val="25000"/>
                  </a:schemeClr>
                </a:solidFill>
              </a:rPr>
              <a:t>eller med din temafarve</a:t>
            </a:r>
            <a:endParaRPr lang="da-DK" sz="4799"/>
          </a:p>
        </p:txBody>
      </p:sp>
    </p:spTree>
    <p:extLst>
      <p:ext uri="{BB962C8B-B14F-4D97-AF65-F5344CB8AC3E}">
        <p14:creationId xmlns:p14="http://schemas.microsoft.com/office/powerpoint/2010/main" val="406170723"/>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Fact slide image">
    <p:bg>
      <p:bgPr>
        <a:solidFill>
          <a:schemeClr val="bg1">
            <a:alpha val="37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2C8D26D0-0E26-499C-2B40-1E32402E9CA8}"/>
              </a:ext>
            </a:extLst>
          </p:cNvPr>
          <p:cNvSpPr>
            <a:spLocks noGrp="1"/>
          </p:cNvSpPr>
          <p:nvPr>
            <p:ph type="pic" sz="quarter" idx="17" hasCustomPrompt="1"/>
          </p:nvPr>
        </p:nvSpPr>
        <p:spPr>
          <a:xfrm>
            <a:off x="25469" y="0"/>
            <a:ext cx="12188825" cy="6858000"/>
          </a:xfrm>
          <a:solidFill>
            <a:schemeClr val="bg1">
              <a:lumMod val="85000"/>
            </a:schemeClr>
          </a:solidFill>
        </p:spPr>
        <p:txBody>
          <a:bodyPr/>
          <a:lstStyle/>
          <a:p>
            <a:pPr marL="0" marR="0" lvl="0" indent="0" algn="l" defTabSz="914400" rtl="0" eaLnBrk="1" fontAlgn="base" latinLnBrk="0" hangingPunct="1">
              <a:lnSpc>
                <a:spcPct val="90000"/>
              </a:lnSpc>
              <a:spcBef>
                <a:spcPts val="600"/>
              </a:spcBef>
              <a:spcAft>
                <a:spcPct val="0"/>
              </a:spcAft>
              <a:buClr>
                <a:schemeClr val="tx1"/>
              </a:buClr>
              <a:buSzPct val="100000"/>
              <a:buFont typeface="Calibri" panose="020F0502020204030204" pitchFamily="34" charset="0"/>
              <a:buChar char="​"/>
              <a:tabLst/>
              <a:defRPr/>
            </a:pPr>
            <a:r>
              <a:rPr lang="da-DK"/>
              <a:t>Klik her og tilføj billede via </a:t>
            </a:r>
            <a:r>
              <a:rPr lang="da-DK" err="1"/>
              <a:t>Templafy</a:t>
            </a:r>
            <a:r>
              <a:rPr lang="da-DK"/>
              <a:t> billedbibliotek</a:t>
            </a:r>
          </a:p>
          <a:p>
            <a:endParaRPr lang="da-DK"/>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DATO</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a:solidFill>
                  <a:schemeClr val="bg1"/>
                </a:solidFill>
                <a:latin typeface="+mn-lt"/>
              </a:rPr>
              <a:t>TITEL</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a:solidFill>
                  <a:schemeClr val="bg1"/>
                </a:solidFill>
                <a:latin typeface="+mn-lt"/>
              </a:rPr>
              <a:t>TITEL</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a:solidFill>
                  <a:schemeClr val="bg1"/>
                </a:solidFill>
                <a:latin typeface="+mn-lt"/>
              </a:rPr>
              <a:t>NAVN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614507352" name="SecondaryLogo"/>
          <p:cNvPicPr>
            <a:picLocks noChangeAspect="1"/>
          </p:cNvPicPr>
          <p:nvPr/>
        </p:nvPicPr>
        <p:blipFill>
          <a:blip r:embed="rId4"/>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EF1F62F1-8E71-4082-BEAB-14EC289492B1}"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
        <p:nvSpPr>
          <p:cNvPr id="5" name="Text Placeholder 2">
            <a:extLst>
              <a:ext uri="{FF2B5EF4-FFF2-40B4-BE49-F238E27FC236}">
                <a16:creationId xmlns:a16="http://schemas.microsoft.com/office/drawing/2014/main" id="{1257501D-DD2A-E9E6-9B96-CAB3992E4058}"/>
              </a:ext>
            </a:extLst>
          </p:cNvPr>
          <p:cNvSpPr>
            <a:spLocks noGrp="1"/>
          </p:cNvSpPr>
          <p:nvPr>
            <p:ph type="body" sz="quarter" idx="13" hasCustomPrompt="1"/>
          </p:nvPr>
        </p:nvSpPr>
        <p:spPr>
          <a:xfrm>
            <a:off x="985838" y="3140968"/>
            <a:ext cx="10220325" cy="1800200"/>
          </a:xfrm>
        </p:spPr>
        <p:txBody>
          <a:bodyPr/>
          <a:lstStyle>
            <a:lvl1pPr marL="0" indent="0" algn="l">
              <a:lnSpc>
                <a:spcPct val="90000"/>
              </a:lnSpc>
              <a:spcBef>
                <a:spcPts val="0"/>
              </a:spcBef>
              <a:buSzPct val="250000"/>
              <a:buFontTx/>
              <a:buNone/>
              <a:defRPr sz="5000" b="0">
                <a:solidFill>
                  <a:schemeClr val="bg1"/>
                </a:solidFill>
                <a:latin typeface="AU Passata Light" panose="020B0303030902030804" pitchFamily="34" charset="77"/>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Klik for at indsætte tekst</a:t>
            </a:r>
          </a:p>
        </p:txBody>
      </p:sp>
      <p:sp>
        <p:nvSpPr>
          <p:cNvPr id="6" name="Text Placeholder 2">
            <a:extLst>
              <a:ext uri="{FF2B5EF4-FFF2-40B4-BE49-F238E27FC236}">
                <a16:creationId xmlns:a16="http://schemas.microsoft.com/office/drawing/2014/main" id="{E29E28A1-97B7-F1CB-E6E2-1BDC8FD819E4}"/>
              </a:ext>
            </a:extLst>
          </p:cNvPr>
          <p:cNvSpPr>
            <a:spLocks noGrp="1"/>
          </p:cNvSpPr>
          <p:nvPr>
            <p:ph type="body" sz="quarter" idx="16" hasCustomPrompt="1"/>
          </p:nvPr>
        </p:nvSpPr>
        <p:spPr>
          <a:xfrm>
            <a:off x="1005388" y="1958975"/>
            <a:ext cx="10220325" cy="1187873"/>
          </a:xfrm>
        </p:spPr>
        <p:txBody>
          <a:bodyPr/>
          <a:lstStyle>
            <a:lvl1pPr marL="0" indent="0" algn="l">
              <a:lnSpc>
                <a:spcPct val="90000"/>
              </a:lnSpc>
              <a:spcBef>
                <a:spcPts val="0"/>
              </a:spcBef>
              <a:buSzPct val="250000"/>
              <a:buFontTx/>
              <a:buNone/>
              <a:defRPr sz="8000" b="1">
                <a:solidFill>
                  <a:schemeClr val="bg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Indsæt tal</a:t>
            </a:r>
          </a:p>
        </p:txBody>
      </p:sp>
      <p:sp>
        <p:nvSpPr>
          <p:cNvPr id="7" name="TextBox 8">
            <a:extLst>
              <a:ext uri="{FF2B5EF4-FFF2-40B4-BE49-F238E27FC236}">
                <a16:creationId xmlns:a16="http://schemas.microsoft.com/office/drawing/2014/main" id="{8AE98E6A-7C3F-D374-7D84-C4C452240E2C}"/>
              </a:ext>
            </a:extLst>
          </p:cNvPr>
          <p:cNvSpPr txBox="1"/>
          <p:nvPr userDrawn="1"/>
        </p:nvSpPr>
        <p:spPr>
          <a:xfrm>
            <a:off x="-2114500" y="3288984"/>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da-DK" sz="1000" noProof="1">
                <a:solidFill>
                  <a:schemeClr val="tx1">
                    <a:lumMod val="75000"/>
                    <a:lumOff val="25000"/>
                  </a:schemeClr>
                </a:solidFill>
              </a:rPr>
              <a:t>eller med din temafarve</a:t>
            </a:r>
            <a:endParaRPr lang="da-DK" sz="4799"/>
          </a:p>
        </p:txBody>
      </p:sp>
    </p:spTree>
    <p:extLst>
      <p:ext uri="{BB962C8B-B14F-4D97-AF65-F5344CB8AC3E}">
        <p14:creationId xmlns:p14="http://schemas.microsoft.com/office/powerpoint/2010/main" val="3400483017"/>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04800" y="316800"/>
            <a:ext cx="11571600" cy="55836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174E9E2B-5BD9-4A12-A7DB-C78BA4F0117E}" type="datetime1">
              <a:rPr lang="da-DK" smtClean="0"/>
              <a:t>09-04-2026</a:t>
            </a:fld>
            <a:r>
              <a:rPr lang="da-DK"/>
              <a:t>18-08-2024</a:t>
            </a:r>
          </a:p>
        </p:txBody>
      </p:sp>
      <p:sp>
        <p:nvSpPr>
          <p:cNvPr id="7" name="Footer Placeholder 6" hidden="1"/>
          <p:cNvSpPr>
            <a:spLocks noGrp="1"/>
          </p:cNvSpPr>
          <p:nvPr>
            <p:ph type="ftr" sz="quarter" idx="13"/>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905211046"/>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Full slide imag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BB349A31-EAD4-4D52-93FB-E8D4F0987A14}" type="datetime1">
              <a:rPr lang="da-DK" smtClean="0"/>
              <a:t>09-04-2026</a:t>
            </a:fld>
            <a:r>
              <a:rPr lang="da-DK"/>
              <a:t>18-08-2024</a:t>
            </a:r>
          </a:p>
        </p:txBody>
      </p:sp>
      <p:sp>
        <p:nvSpPr>
          <p:cNvPr id="7" name="Footer Placeholder 6" hidden="1"/>
          <p:cNvSpPr>
            <a:spLocks noGrp="1"/>
          </p:cNvSpPr>
          <p:nvPr>
            <p:ph type="ftr" sz="quarter" idx="13"/>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2154640124"/>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Full slide image and tex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15095"/>
            <a:ext cx="12200490" cy="6842905"/>
          </a:xfrm>
          <a:solidFill>
            <a:schemeClr val="bg1">
              <a:lumMod val="85000"/>
            </a:schemeClr>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6" name="Date Placeholder 5" hidden="1"/>
          <p:cNvSpPr>
            <a:spLocks noGrp="1"/>
          </p:cNvSpPr>
          <p:nvPr>
            <p:ph type="dt" sz="half" idx="12"/>
          </p:nvPr>
        </p:nvSpPr>
        <p:spPr/>
        <p:txBody>
          <a:bodyPr/>
          <a:lstStyle/>
          <a:p>
            <a:fld id="{F86B4251-EAC4-4B2D-A01F-C27C9BD1613A}" type="datetime1">
              <a:rPr lang="da-DK" smtClean="0"/>
              <a:t>09-04-2026</a:t>
            </a:fld>
            <a:r>
              <a:rPr lang="da-DK"/>
              <a:t>18-08-2024</a:t>
            </a:r>
          </a:p>
        </p:txBody>
      </p:sp>
      <p:sp>
        <p:nvSpPr>
          <p:cNvPr id="7" name="Footer Placeholder 6" hidden="1"/>
          <p:cNvSpPr>
            <a:spLocks noGrp="1"/>
          </p:cNvSpPr>
          <p:nvPr>
            <p:ph type="ftr" sz="quarter" idx="13"/>
          </p:nvPr>
        </p:nvSpPr>
        <p:spPr>
          <a:xfrm>
            <a:off x="0" y="7020000"/>
            <a:ext cx="0" cy="0"/>
          </a:xfrm>
          <a:prstGeom prst="rect">
            <a:avLst/>
          </a:prstGeom>
        </p:spPr>
        <p:txBody>
          <a:bodyPr/>
          <a:lstStyle/>
          <a:p>
            <a:endParaRPr lang="da-DK"/>
          </a:p>
        </p:txBody>
      </p:sp>
      <p:sp>
        <p:nvSpPr>
          <p:cNvPr id="5" name="Text Placeholder 2">
            <a:extLst>
              <a:ext uri="{FF2B5EF4-FFF2-40B4-BE49-F238E27FC236}">
                <a16:creationId xmlns:a16="http://schemas.microsoft.com/office/drawing/2014/main" id="{1FB32875-847E-8263-8860-F349AB225C61}"/>
              </a:ext>
            </a:extLst>
          </p:cNvPr>
          <p:cNvSpPr>
            <a:spLocks noGrp="1"/>
          </p:cNvSpPr>
          <p:nvPr>
            <p:ph type="body" sz="quarter" idx="16" hasCustomPrompt="1"/>
          </p:nvPr>
        </p:nvSpPr>
        <p:spPr>
          <a:xfrm>
            <a:off x="1005389" y="1958975"/>
            <a:ext cx="10200774" cy="2406129"/>
          </a:xfrm>
        </p:spPr>
        <p:txBody>
          <a:bodyPr/>
          <a:lstStyle>
            <a:lvl1pPr marL="0" indent="0" algn="l">
              <a:lnSpc>
                <a:spcPct val="100000"/>
              </a:lnSpc>
              <a:spcBef>
                <a:spcPts val="0"/>
              </a:spcBef>
              <a:buSzPct val="250000"/>
              <a:buFontTx/>
              <a:buNone/>
              <a:defRPr sz="6000" b="1">
                <a:solidFill>
                  <a:schemeClr val="bg1"/>
                </a:solidFill>
                <a:latin typeface="+mn-lt"/>
              </a:defRPr>
            </a:lvl1pPr>
            <a:lvl2pPr marL="216000" indent="-216000" algn="ctr">
              <a:lnSpc>
                <a:spcPct val="99000"/>
              </a:lnSpc>
              <a:buFont typeface="Arial" panose="020B0604020202020204" pitchFamily="34" charset="0"/>
              <a:buChar char="-"/>
              <a:defRPr sz="4400" b="1" cap="all" baseline="0">
                <a:latin typeface="+mn-lt"/>
              </a:defRPr>
            </a:lvl2pPr>
            <a:lvl3pPr marL="576000" indent="0">
              <a:buNone/>
              <a:defRPr/>
            </a:lvl3pPr>
          </a:lstStyle>
          <a:p>
            <a:pPr lvl="0"/>
            <a:r>
              <a:rPr lang="da-DK"/>
              <a:t>Klik for at indsætte tekst</a:t>
            </a:r>
          </a:p>
        </p:txBody>
      </p:sp>
      <p:sp>
        <p:nvSpPr>
          <p:cNvPr id="9" name="TextBox 14">
            <a:extLst>
              <a:ext uri="{FF2B5EF4-FFF2-40B4-BE49-F238E27FC236}">
                <a16:creationId xmlns:a16="http://schemas.microsoft.com/office/drawing/2014/main" id="{F18146A3-DF8B-4368-3C6D-76DBC005B016}"/>
              </a:ext>
            </a:extLst>
          </p:cNvPr>
          <p:cNvSpPr txBox="1"/>
          <p:nvPr userDrawn="1"/>
        </p:nvSpPr>
        <p:spPr>
          <a:xfrm>
            <a:off x="-1973598" y="3082506"/>
            <a:ext cx="1825892" cy="923330"/>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Juster evt billedets farve</a:t>
            </a:r>
            <a:br>
              <a:rPr lang="da-DK" sz="1000" baseline="0" noProof="1">
                <a:solidFill>
                  <a:schemeClr val="tx1">
                    <a:lumMod val="75000"/>
                    <a:lumOff val="25000"/>
                  </a:schemeClr>
                </a:solidFill>
              </a:rPr>
            </a:br>
            <a:r>
              <a:rPr lang="da-DK" sz="1000" baseline="0" noProof="1">
                <a:solidFill>
                  <a:schemeClr val="tx1">
                    <a:lumMod val="75000"/>
                    <a:lumOff val="25000"/>
                  </a:schemeClr>
                </a:solidFill>
              </a:rPr>
              <a:t>med din temafarve</a:t>
            </a:r>
            <a:br>
              <a:rPr lang="da-DK" sz="1000" baseline="0" noProof="1">
                <a:solidFill>
                  <a:schemeClr val="tx1">
                    <a:lumMod val="75000"/>
                    <a:lumOff val="25000"/>
                  </a:schemeClr>
                </a:solidFill>
              </a:rPr>
            </a:br>
            <a:r>
              <a:rPr lang="da-DK" sz="1000" baseline="0" noProof="1">
                <a:solidFill>
                  <a:schemeClr val="tx1">
                    <a:lumMod val="75000"/>
                    <a:lumOff val="25000"/>
                  </a:schemeClr>
                </a:solidFill>
              </a:rPr>
              <a:t>under  Format &gt; Farve</a:t>
            </a:r>
          </a:p>
          <a:p>
            <a:pPr algn="r">
              <a:lnSpc>
                <a:spcPct val="100000"/>
              </a:lnSpc>
            </a:pPr>
            <a:endParaRPr lang="da-DK" sz="1000" baseline="0" noProof="1">
              <a:solidFill>
                <a:schemeClr val="tx1">
                  <a:lumMod val="75000"/>
                  <a:lumOff val="25000"/>
                </a:schemeClr>
              </a:solidFill>
            </a:endParaRPr>
          </a:p>
          <a:p>
            <a:pPr algn="r">
              <a:lnSpc>
                <a:spcPct val="100000"/>
              </a:lnSpc>
            </a:pPr>
            <a:r>
              <a:rPr lang="da-DK" sz="1000" baseline="0" noProof="1">
                <a:solidFill>
                  <a:schemeClr val="tx1">
                    <a:lumMod val="75000"/>
                    <a:lumOff val="25000"/>
                  </a:schemeClr>
                </a:solidFill>
              </a:rPr>
              <a:t>Vær obs på at der er god kontrast mellem tekst og billede</a:t>
            </a:r>
            <a:endParaRPr lang="da-DK" sz="4799"/>
          </a:p>
        </p:txBody>
      </p:sp>
    </p:spTree>
    <p:extLst>
      <p:ext uri="{BB962C8B-B14F-4D97-AF65-F5344CB8AC3E}">
        <p14:creationId xmlns:p14="http://schemas.microsoft.com/office/powerpoint/2010/main" val="2839221009"/>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2424" y="316800"/>
            <a:ext cx="5649175" cy="55836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3"/>
          </p:nvPr>
        </p:nvSpPr>
        <p:spPr/>
        <p:txBody>
          <a:bodyPr/>
          <a:lstStyle/>
          <a:p>
            <a:fld id="{F0561E5D-0C8E-497B-8595-C367438F9DB2}" type="datetime1">
              <a:rPr lang="da-DK" smtClean="0"/>
              <a:t>09-04-2026</a:t>
            </a:fld>
            <a:r>
              <a:rPr lang="da-DK"/>
              <a:t>18-08-2024</a:t>
            </a:r>
          </a:p>
        </p:txBody>
      </p:sp>
      <p:sp>
        <p:nvSpPr>
          <p:cNvPr id="8" name="Footer Placeholder 7" hidden="1"/>
          <p:cNvSpPr>
            <a:spLocks noGrp="1"/>
          </p:cNvSpPr>
          <p:nvPr>
            <p:ph type="ftr" sz="quarter" idx="14"/>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1230194514"/>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pictures full pag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32AF5F5-2757-C1D7-0411-64772C7AC3F3}"/>
              </a:ext>
            </a:extLst>
          </p:cNvPr>
          <p:cNvSpPr/>
          <p:nvPr userDrawn="1"/>
        </p:nvSpPr>
        <p:spPr bwMode="auto">
          <a:xfrm>
            <a:off x="-31924" y="0"/>
            <a:ext cx="12188826" cy="68360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4" name="Picture Placeholder 1"/>
          <p:cNvSpPr>
            <a:spLocks noGrp="1"/>
          </p:cNvSpPr>
          <p:nvPr>
            <p:ph type="pic" sz="quarter" idx="11" hasCustomPrompt="1"/>
          </p:nvPr>
        </p:nvSpPr>
        <p:spPr>
          <a:xfrm>
            <a:off x="304800" y="316799"/>
            <a:ext cx="5656800" cy="6241163"/>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5" name="Picture Placeholder 2"/>
          <p:cNvSpPr>
            <a:spLocks noGrp="1"/>
          </p:cNvSpPr>
          <p:nvPr>
            <p:ph type="pic" sz="quarter" idx="12" hasCustomPrompt="1"/>
          </p:nvPr>
        </p:nvSpPr>
        <p:spPr>
          <a:xfrm>
            <a:off x="6231600" y="316800"/>
            <a:ext cx="5644800" cy="6241162"/>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3"/>
          </p:nvPr>
        </p:nvSpPr>
        <p:spPr/>
        <p:txBody>
          <a:bodyPr/>
          <a:lstStyle/>
          <a:p>
            <a:fld id="{EF16FCD5-0ED9-4FE2-88DE-BDCDF23ACA4C}" type="datetime1">
              <a:rPr lang="da-DK" smtClean="0"/>
              <a:t>09-04-2026</a:t>
            </a:fld>
            <a:r>
              <a:rPr lang="da-DK"/>
              <a:t>18-08-2024</a:t>
            </a:r>
          </a:p>
        </p:txBody>
      </p:sp>
      <p:sp>
        <p:nvSpPr>
          <p:cNvPr id="8" name="Footer Placeholder 7" hidden="1"/>
          <p:cNvSpPr>
            <a:spLocks noGrp="1"/>
          </p:cNvSpPr>
          <p:nvPr>
            <p:ph type="ftr" sz="quarter" idx="14"/>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2324536107"/>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2424" y="316800"/>
            <a:ext cx="5649175" cy="26532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7" name="Picture Placeholder 2"/>
          <p:cNvSpPr>
            <a:spLocks noGrp="1"/>
          </p:cNvSpPr>
          <p:nvPr>
            <p:ph type="pic" sz="quarter" idx="13" hasCustomPrompt="1"/>
          </p:nvPr>
        </p:nvSpPr>
        <p:spPr>
          <a:xfrm>
            <a:off x="312424" y="3237372"/>
            <a:ext cx="5649176" cy="26532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6CD0C008-54A1-497C-95A8-7E4D7598AD49}" type="datetime1">
              <a:rPr lang="da-DK" smtClean="0"/>
              <a:t>09-04-2026</a:t>
            </a:fld>
            <a:r>
              <a:rPr lang="da-DK"/>
              <a:t>18-08-2024</a:t>
            </a:r>
          </a:p>
        </p:txBody>
      </p:sp>
      <p:sp>
        <p:nvSpPr>
          <p:cNvPr id="9" name="Footer Placeholder 8" hidden="1"/>
          <p:cNvSpPr>
            <a:spLocks noGrp="1"/>
          </p:cNvSpPr>
          <p:nvPr>
            <p:ph type="ftr" sz="quarter" idx="15"/>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134285310"/>
      </p:ext>
    </p:extLst>
  </p:cSld>
  <p:clrMapOvr>
    <a:masterClrMapping/>
  </p:clrMapOvr>
  <p:transition spd="slow">
    <p:fade/>
  </p:transition>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04800" y="316800"/>
            <a:ext cx="5656800" cy="55836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7B195225-407F-4A6E-B4FF-4A5E37A9AAA7}" type="datetime1">
              <a:rPr lang="da-DK" smtClean="0"/>
              <a:t>09-04-2026</a:t>
            </a:fld>
            <a:r>
              <a:rPr lang="da-DK"/>
              <a:t>18-08-2024</a:t>
            </a:r>
          </a:p>
        </p:txBody>
      </p:sp>
      <p:sp>
        <p:nvSpPr>
          <p:cNvPr id="9" name="Footer Placeholder 8" hidden="1"/>
          <p:cNvSpPr>
            <a:spLocks noGrp="1"/>
          </p:cNvSpPr>
          <p:nvPr>
            <p:ph type="ftr" sz="quarter" idx="15"/>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246303464"/>
      </p:ext>
    </p:extLst>
  </p:cSld>
  <p:clrMapOvr>
    <a:masterClrMapping/>
  </p:clrMapOvr>
  <p:transition spd="slow">
    <p:fade/>
  </p:transition>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a:t>Click to edit Master title style</a:t>
            </a:r>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a:t>Click to add Quote text, for next level ENTER and TAB</a:t>
            </a:r>
          </a:p>
          <a:p>
            <a:pPr lvl="1"/>
            <a:r>
              <a:rPr lang="da-DK"/>
              <a:t>Second level</a:t>
            </a:r>
          </a:p>
        </p:txBody>
      </p:sp>
      <p:sp>
        <p:nvSpPr>
          <p:cNvPr id="11" name="Slide Number Placeholder 10"/>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A6CEDF57-5C86-4739-9A32-E991EA3A788A}" type="datetime1">
              <a:rPr lang="da-DK" smtClean="0"/>
              <a:t>09-04-2026</a:t>
            </a:fld>
            <a:endParaRPr lang="da-DK"/>
          </a:p>
        </p:txBody>
      </p:sp>
      <p:sp>
        <p:nvSpPr>
          <p:cNvPr id="10" name="Footer Placeholder 9"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14951546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hasCustomPrompt="1"/>
          </p:nvPr>
        </p:nvSpPr>
        <p:spPr>
          <a:xfrm>
            <a:off x="307180" y="328613"/>
            <a:ext cx="11574463" cy="6252884"/>
          </a:xfrm>
        </p:spPr>
        <p:txBody>
          <a:bodyPr/>
          <a:lstStyle/>
          <a:p>
            <a:pPr lvl="0"/>
            <a:r>
              <a:rPr lang="da-DK"/>
              <a:t>Klik for at indsætte indhold</a:t>
            </a:r>
          </a:p>
          <a:p>
            <a:pPr lvl="1"/>
            <a:r>
              <a:rPr lang="da-DK"/>
              <a:t>Andet niveau</a:t>
            </a:r>
          </a:p>
          <a:p>
            <a:pPr lvl="2"/>
            <a:r>
              <a:rPr lang="da-DK"/>
              <a:t>Tredje niveau</a:t>
            </a:r>
          </a:p>
          <a:p>
            <a:pPr lvl="3"/>
            <a:r>
              <a:rPr lang="da-DK"/>
              <a:t>Fjerde niveau</a:t>
            </a:r>
          </a:p>
          <a:p>
            <a:pPr lvl="4"/>
            <a:r>
              <a:rPr lang="da-DK"/>
              <a:t>Femte niveau</a:t>
            </a:r>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41328C8A-A1E4-4D45-B697-BBD0EF7F4F4F}" type="datetime1">
              <a:rPr lang="da-DK" smtClean="0"/>
              <a:t>09-04-2026</a:t>
            </a:fld>
            <a:r>
              <a:rPr lang="da-DK"/>
              <a:t>18-08-2024</a:t>
            </a:r>
          </a:p>
        </p:txBody>
      </p:sp>
      <p:sp>
        <p:nvSpPr>
          <p:cNvPr id="7" name="Footer Placeholder 6" hidden="1"/>
          <p:cNvSpPr>
            <a:spLocks noGrp="1"/>
          </p:cNvSpPr>
          <p:nvPr>
            <p:ph type="ftr" sz="quarter" idx="14"/>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307064930"/>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da-DK"/>
              <a:t>Klik for at </a:t>
            </a:r>
            <a:br>
              <a:rPr lang="da-DK"/>
            </a:br>
            <a:r>
              <a:rPr lang="da-DK"/>
              <a:t>indsætte titel</a:t>
            </a:r>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ED214711-AD7C-48F7-AEFE-DC46E332A4DB}"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1092194045"/>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E1B3647B-3F77-4A03-995C-1AAD1DBCFCFF}" type="datetime1">
              <a:rPr lang="da-DK" smtClean="0"/>
              <a:t>09-04-2026</a:t>
            </a:fld>
            <a:r>
              <a:rPr lang="da-DK"/>
              <a:t>18-08-2024</a:t>
            </a:r>
          </a:p>
        </p:txBody>
      </p:sp>
      <p:sp>
        <p:nvSpPr>
          <p:cNvPr id="4" name="Footer Placeholder 3"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1157994892"/>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ontact inf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6" name="Pladsholder til tekst 5">
            <a:extLst>
              <a:ext uri="{FF2B5EF4-FFF2-40B4-BE49-F238E27FC236}">
                <a16:creationId xmlns:a16="http://schemas.microsoft.com/office/drawing/2014/main" id="{23936382-D4B8-6A03-FACB-4B78070E00B6}"/>
              </a:ext>
            </a:extLst>
          </p:cNvPr>
          <p:cNvSpPr>
            <a:spLocks noGrp="1"/>
          </p:cNvSpPr>
          <p:nvPr>
            <p:ph type="body" sz="quarter" idx="13" hasCustomPrompt="1"/>
          </p:nvPr>
        </p:nvSpPr>
        <p:spPr>
          <a:xfrm>
            <a:off x="967978" y="2349276"/>
            <a:ext cx="10238120" cy="3455988"/>
          </a:xfrm>
        </p:spPr>
        <p:txBody>
          <a:bodyPr/>
          <a:lstStyle>
            <a:lvl1pPr>
              <a:defRPr sz="4000" b="1">
                <a:solidFill>
                  <a:schemeClr val="bg1"/>
                </a:solidFill>
              </a:defRPr>
            </a:lvl1pPr>
          </a:lstStyle>
          <a:p>
            <a:pPr lvl="0"/>
            <a:r>
              <a:rPr lang="da-DK"/>
              <a:t>Klik for at tilføje navn </a:t>
            </a:r>
            <a:br>
              <a:rPr lang="da-DK"/>
            </a:br>
            <a:r>
              <a:rPr lang="da-DK"/>
              <a:t>og info på afsender</a:t>
            </a:r>
          </a:p>
        </p:txBody>
      </p:sp>
      <p:sp>
        <p:nvSpPr>
          <p:cNvPr id="5" name="Date Placeholder 4" hidden="1"/>
          <p:cNvSpPr>
            <a:spLocks noGrp="1"/>
          </p:cNvSpPr>
          <p:nvPr>
            <p:ph type="dt" sz="half" idx="10"/>
          </p:nvPr>
        </p:nvSpPr>
        <p:spPr/>
        <p:txBody>
          <a:bodyPr/>
          <a:lstStyle/>
          <a:p>
            <a:fld id="{FFDD48B9-02F9-485F-8D5A-7C6A3C8EAD65}" type="datetime1">
              <a:rPr lang="da-DK" smtClean="0"/>
              <a:t>09-04-2026</a:t>
            </a:fld>
            <a:r>
              <a:rPr lang="da-DK"/>
              <a:t>18-08-2024</a:t>
            </a:r>
          </a:p>
        </p:txBody>
      </p:sp>
      <p:sp>
        <p:nvSpPr>
          <p:cNvPr id="7"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a:p>
        </p:txBody>
      </p:sp>
      <p:sp>
        <p:nvSpPr>
          <p:cNvPr id="10" name="OFF_logo2Computed">
            <a:extLst>
              <a:ext uri="{FF2B5EF4-FFF2-40B4-BE49-F238E27FC236}">
                <a16:creationId xmlns:a16="http://schemas.microsoft.com/office/drawing/2014/main" id="{69645D9B-C2CF-73D0-42A6-B079A1FF8478}"/>
              </a:ext>
            </a:extLst>
          </p:cNvPr>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11" name="OFF_logo1Computed">
            <a:extLst>
              <a:ext uri="{FF2B5EF4-FFF2-40B4-BE49-F238E27FC236}">
                <a16:creationId xmlns:a16="http://schemas.microsoft.com/office/drawing/2014/main" id="{DEE90FB4-382B-63E6-F6B2-D64235EA20F8}"/>
              </a:ext>
            </a:extLst>
          </p:cNvPr>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12" name="Date_DateCustomA">
            <a:extLst>
              <a:ext uri="{FF2B5EF4-FFF2-40B4-BE49-F238E27FC236}">
                <a16:creationId xmlns:a16="http://schemas.microsoft.com/office/drawing/2014/main" id="{AD28D9C7-26B7-783C-5EFE-9BB253AAA726}"/>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DATO</a:t>
            </a:r>
          </a:p>
        </p:txBody>
      </p:sp>
      <p:sp>
        <p:nvSpPr>
          <p:cNvPr id="13" name="USR_Title">
            <a:extLst>
              <a:ext uri="{FF2B5EF4-FFF2-40B4-BE49-F238E27FC236}">
                <a16:creationId xmlns:a16="http://schemas.microsoft.com/office/drawing/2014/main" id="{DB0D16C8-7603-CE82-B74B-D34DADAD4DD6}"/>
              </a:ext>
            </a:extLst>
          </p:cNvPr>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a:solidFill>
                  <a:schemeClr val="bg1"/>
                </a:solidFill>
                <a:latin typeface="+mn-lt"/>
              </a:rPr>
              <a:t>TITEL</a:t>
            </a:r>
          </a:p>
        </p:txBody>
      </p:sp>
      <p:sp>
        <p:nvSpPr>
          <p:cNvPr id="14" name="FLD_Event">
            <a:extLst>
              <a:ext uri="{FF2B5EF4-FFF2-40B4-BE49-F238E27FC236}">
                <a16:creationId xmlns:a16="http://schemas.microsoft.com/office/drawing/2014/main" id="{A07F041F-669D-4EEA-12C8-48DBD35333ED}"/>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a:solidFill>
                  <a:schemeClr val="bg1"/>
                </a:solidFill>
                <a:latin typeface="+mn-lt"/>
              </a:rPr>
              <a:t>TITEL</a:t>
            </a:r>
          </a:p>
        </p:txBody>
      </p:sp>
      <p:sp>
        <p:nvSpPr>
          <p:cNvPr id="15" name="USR_Name">
            <a:extLst>
              <a:ext uri="{FF2B5EF4-FFF2-40B4-BE49-F238E27FC236}">
                <a16:creationId xmlns:a16="http://schemas.microsoft.com/office/drawing/2014/main" id="{6910C27C-48FD-BBB4-F70B-7DF8A7FEAB24}"/>
              </a:ext>
            </a:extLst>
          </p:cNvPr>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a:solidFill>
                  <a:schemeClr val="bg1"/>
                </a:solidFill>
                <a:latin typeface="+mn-lt"/>
              </a:rPr>
              <a:t>NAVN</a:t>
            </a:r>
          </a:p>
        </p:txBody>
      </p:sp>
      <p:pic>
        <p:nvPicPr>
          <p:cNvPr id="16" name="Au logo">
            <a:extLst>
              <a:ext uri="{FF2B5EF4-FFF2-40B4-BE49-F238E27FC236}">
                <a16:creationId xmlns:a16="http://schemas.microsoft.com/office/drawing/2014/main" id="{21D938F2-1BB3-940B-2092-AA736456BB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7" name="Billede 16">
            <a:extLst>
              <a:ext uri="{FF2B5EF4-FFF2-40B4-BE49-F238E27FC236}">
                <a16:creationId xmlns:a16="http://schemas.microsoft.com/office/drawing/2014/main" id="{29FE7F52-51AA-FD02-3980-B49F21F2E3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18" name="SecondaryLogo">
            <a:extLst>
              <a:ext uri="{FF2B5EF4-FFF2-40B4-BE49-F238E27FC236}">
                <a16:creationId xmlns:a16="http://schemas.microsoft.com/office/drawing/2014/main" id="{17DF4D01-735F-599A-185E-8BAA75691A6E}"/>
              </a:ext>
            </a:extLst>
          </p:cNvPr>
          <p:cNvPicPr>
            <a:picLocks noChangeAspect="1"/>
          </p:cNvPicPr>
          <p:nvPr userDrawn="1"/>
        </p:nvPicPr>
        <p:blipFill>
          <a:blip r:embed="rId4"/>
          <a:stretch>
            <a:fillRect/>
          </a:stretch>
        </p:blipFill>
        <p:spPr>
          <a:xfrm>
            <a:off x="10206000" y="5997600"/>
            <a:ext cx="1658237" cy="558000"/>
          </a:xfrm>
          <a:prstGeom prst="rect">
            <a:avLst/>
          </a:prstGeom>
        </p:spPr>
      </p:pic>
      <p:sp>
        <p:nvSpPr>
          <p:cNvPr id="19" name="Slide Number Placeholder 3">
            <a:extLst>
              <a:ext uri="{FF2B5EF4-FFF2-40B4-BE49-F238E27FC236}">
                <a16:creationId xmlns:a16="http://schemas.microsoft.com/office/drawing/2014/main" id="{6BF279D5-8765-A372-AC1A-A142BC408C3F}"/>
              </a:ext>
            </a:extLst>
          </p:cNvPr>
          <p:cNvSpPr txBox="1">
            <a:spLocks/>
          </p:cNvSpPr>
          <p:nvPr userDrawn="1"/>
        </p:nvSpPr>
        <p:spPr bwMode="auto">
          <a:xfrm>
            <a:off x="11807992" y="6581497"/>
            <a:ext cx="252000" cy="15388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defPPr>
              <a:defRPr lang="en-US"/>
            </a:defPPr>
            <a:lvl1pPr algn="r" rtl="0" fontAlgn="base">
              <a:lnSpc>
                <a:spcPts val="1200"/>
              </a:lnSpc>
              <a:spcBef>
                <a:spcPct val="0"/>
              </a:spcBef>
              <a:spcAft>
                <a:spcPct val="0"/>
              </a:spcAft>
              <a:buFontTx/>
              <a:buNone/>
              <a:defRPr sz="700" kern="1200" spc="40" baseline="0">
                <a:solidFill>
                  <a:schemeClr val="bg1"/>
                </a:solidFill>
                <a:latin typeface="+mn-lt"/>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a:lstStyle>
          <a:p>
            <a:pPr>
              <a:defRPr/>
            </a:pPr>
            <a:fld id="{E90C1E0A-682D-40DC-B1EA-26C007FDC330}" type="slidenum">
              <a:rPr lang="da-DK" smtClean="0"/>
              <a:pPr>
                <a:defRPr/>
              </a:pPr>
              <a:t>‹#›</a:t>
            </a:fld>
            <a:endParaRPr lang="da-DK"/>
          </a:p>
        </p:txBody>
      </p:sp>
      <p:sp>
        <p:nvSpPr>
          <p:cNvPr id="21" name="Pladsholder til tekst 20">
            <a:extLst>
              <a:ext uri="{FF2B5EF4-FFF2-40B4-BE49-F238E27FC236}">
                <a16:creationId xmlns:a16="http://schemas.microsoft.com/office/drawing/2014/main" id="{C44E4B1B-DF45-7F4B-6847-A79BE485DA08}"/>
              </a:ext>
            </a:extLst>
          </p:cNvPr>
          <p:cNvSpPr>
            <a:spLocks noGrp="1"/>
          </p:cNvSpPr>
          <p:nvPr>
            <p:ph type="body" sz="quarter" idx="14" hasCustomPrompt="1"/>
          </p:nvPr>
        </p:nvSpPr>
        <p:spPr>
          <a:xfrm>
            <a:off x="985838" y="1874614"/>
            <a:ext cx="10221324" cy="402258"/>
          </a:xfrm>
        </p:spPr>
        <p:txBody>
          <a:bodyPr/>
          <a:lstStyle>
            <a:lvl1pPr>
              <a:defRPr sz="2000">
                <a:solidFill>
                  <a:schemeClr val="bg1"/>
                </a:solidFill>
                <a:latin typeface="AU Passata Light" panose="020B0303030902030804" pitchFamily="34" charset="77"/>
              </a:defRPr>
            </a:lvl1pPr>
            <a:lvl2pPr marL="252000" indent="0">
              <a:buNone/>
              <a:defRPr>
                <a:latin typeface="AU Passata Light" panose="020B0303030902030804" pitchFamily="34" charset="77"/>
              </a:defRPr>
            </a:lvl2pPr>
            <a:lvl3pPr>
              <a:defRPr>
                <a:latin typeface="AU Passata Light" panose="020B0303030902030804" pitchFamily="34" charset="77"/>
              </a:defRPr>
            </a:lvl3pPr>
            <a:lvl4pPr>
              <a:defRPr>
                <a:latin typeface="AU Passata Light" panose="020B0303030902030804" pitchFamily="34" charset="77"/>
              </a:defRPr>
            </a:lvl4pPr>
            <a:lvl5pPr>
              <a:defRPr>
                <a:latin typeface="AU Passata Light" panose="020B0303030902030804" pitchFamily="34" charset="77"/>
              </a:defRPr>
            </a:lvl5pPr>
          </a:lstStyle>
          <a:p>
            <a:pPr lvl="0"/>
            <a:r>
              <a:rPr lang="da-DK"/>
              <a:t>KLIK FOR AT REDIGERE TEKSTTYPOGRAFIERNE I MASTEREN</a:t>
            </a:r>
          </a:p>
        </p:txBody>
      </p:sp>
    </p:spTree>
    <p:extLst>
      <p:ext uri="{BB962C8B-B14F-4D97-AF65-F5344CB8AC3E}">
        <p14:creationId xmlns:p14="http://schemas.microsoft.com/office/powerpoint/2010/main" val="2728603180"/>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9FBE4D93-8D8E-43D4-A8AD-84641DB417B9}" type="datetime1">
              <a:rPr lang="da-DK" smtClean="0"/>
              <a:t>09-04-2026</a:t>
            </a:fld>
            <a:r>
              <a:rPr lang="da-DK"/>
              <a:t>18-08-2024</a:t>
            </a:r>
          </a:p>
        </p:txBody>
      </p:sp>
      <p:sp>
        <p:nvSpPr>
          <p:cNvPr id="9"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541826062"/>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End slide seal">
    <p:bg>
      <p:bgPr>
        <a:solidFill>
          <a:srgbClr val="004542"/>
        </a:solidFill>
        <a:effectLst/>
      </p:bgPr>
    </p:bg>
    <p:spTree>
      <p:nvGrpSpPr>
        <p:cNvPr id="1" name=""/>
        <p:cNvGrpSpPr/>
        <p:nvPr/>
      </p:nvGrpSpPr>
      <p:grpSpPr>
        <a:xfrm>
          <a:off x="0" y="0"/>
          <a:ext cx="0" cy="0"/>
          <a:chOff x="0" y="0"/>
          <a:chExt cx="0" cy="0"/>
        </a:xfrm>
      </p:grpSpPr>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69744919-AFDB-49EF-BAF2-FA688307FCC7}" type="datetime1">
              <a:rPr lang="da-DK" smtClean="0"/>
              <a:t>09-04-2026</a:t>
            </a:fld>
            <a:r>
              <a:rPr lang="da-DK"/>
              <a:t>18-08-2024</a:t>
            </a:r>
          </a:p>
        </p:txBody>
      </p:sp>
      <p:sp>
        <p:nvSpPr>
          <p:cNvPr id="7"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794101246"/>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err="1">
                <a:solidFill>
                  <a:schemeClr val="bg1"/>
                </a:solidFill>
                <a:latin typeface="AU Peto" panose="040C0B07020602020301" pitchFamily="82" charset="0"/>
              </a:rPr>
              <a:t>uni</a:t>
            </a:r>
            <a:endParaRPr lang="da-DK"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err="1">
                <a:solidFill>
                  <a:schemeClr val="bg1"/>
                </a:solidFill>
                <a:latin typeface="AU Peto" panose="040C0B07020602020301" pitchFamily="82" charset="0"/>
              </a:rPr>
              <a:t>versiet</a:t>
            </a:r>
            <a:endParaRPr lang="da-DK"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B29BD7B0-374C-4078-A40A-0ACC67076FB8}" type="datetime1">
              <a:rPr lang="da-DK" smtClean="0"/>
              <a:t>09-04-2026</a:t>
            </a:fld>
            <a:r>
              <a:rPr lang="da-DK"/>
              <a:t>18-08-2024</a:t>
            </a:r>
          </a:p>
        </p:txBody>
      </p:sp>
      <p:sp>
        <p:nvSpPr>
          <p:cNvPr id="9"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1966255889"/>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light">
    <p:bg>
      <p:bgPr>
        <a:solidFill>
          <a:srgbClr val="CEDAD8"/>
        </a:solidFill>
        <a:effectLst/>
      </p:bgPr>
    </p:bg>
    <p:spTree>
      <p:nvGrpSpPr>
        <p:cNvPr id="1" name=""/>
        <p:cNvGrpSpPr/>
        <p:nvPr/>
      </p:nvGrpSpPr>
      <p:grpSpPr>
        <a:xfrm>
          <a:off x="0" y="0"/>
          <a:ext cx="0" cy="0"/>
          <a:chOff x="0" y="0"/>
          <a:chExt cx="0" cy="0"/>
        </a:xfrm>
      </p:grpSpPr>
      <p:sp>
        <p:nvSpPr>
          <p:cNvPr id="34819" name="Title 1"/>
          <p:cNvSpPr>
            <a:spLocks noGrp="1" noChangeArrowheads="1"/>
          </p:cNvSpPr>
          <p:nvPr>
            <p:ph type="ctrTitle" hasCustomPrompt="1"/>
          </p:nvPr>
        </p:nvSpPr>
        <p:spPr>
          <a:xfrm>
            <a:off x="985839" y="1911025"/>
            <a:ext cx="10220325" cy="1661993"/>
          </a:xfrm>
        </p:spPr>
        <p:txBody>
          <a:bodyPr wrap="square" anchor="ctr" anchorCtr="0">
            <a:spAutoFit/>
          </a:bodyPr>
          <a:lstStyle>
            <a:lvl1pPr>
              <a:lnSpc>
                <a:spcPct val="90000"/>
              </a:lnSpc>
              <a:defRPr sz="5998" b="0" baseline="0">
                <a:solidFill>
                  <a:schemeClr val="bg1"/>
                </a:solidFill>
                <a:latin typeface="AU Passata Light" panose="020B0303030902030804" pitchFamily="34" charset="0"/>
              </a:defRPr>
            </a:lvl1pPr>
          </a:lstStyle>
          <a:p>
            <a:pPr lvl="0"/>
            <a:r>
              <a:rPr lang="da-DK"/>
              <a:t>Klik for at </a:t>
            </a:r>
            <a:br>
              <a:rPr lang="da-DK"/>
            </a:br>
            <a:r>
              <a:rPr lang="da-DK"/>
              <a:t>indsætte titel</a:t>
            </a:r>
          </a:p>
        </p:txBody>
      </p:sp>
      <p:sp>
        <p:nvSpPr>
          <p:cNvPr id="15" name="TextBox 14"/>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a:p>
        </p:txBody>
      </p:sp>
      <p:sp>
        <p:nvSpPr>
          <p:cNvPr id="39" name="OFF_logo1Computed"/>
          <p:cNvSpPr/>
          <p:nvPr userDrawn="1"/>
        </p:nvSpPr>
        <p:spPr bwMode="auto">
          <a:xfrm flipH="1">
            <a:off x="972065" y="5997600"/>
            <a:ext cx="1780661" cy="589622"/>
          </a:xfrm>
          <a:prstGeom prst="rect">
            <a:avLst/>
          </a:prstGeom>
          <a:noFill/>
          <a:ln w="1778" cap="flat" cmpd="sng" algn="ctr">
            <a:noFill/>
            <a:prstDash val="solid"/>
            <a:round/>
            <a:headEnd type="none" w="med" len="med"/>
            <a:tailEnd type="none" w="med" len="med"/>
          </a:ln>
          <a:effectLst/>
        </p:spPr>
        <p:txBody>
          <a:bodyPr vert="horz" wrap="squar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116893132" name="SecondaryLogo"/>
          <p:cNvPicPr>
            <a:picLocks noChangeAspect="1"/>
          </p:cNvPicPr>
          <p:nvPr userDrawn="1"/>
        </p:nvPicPr>
        <p:blipFill>
          <a:blip r:embed="rId3"/>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CBDA7FD6-8E4A-400C-8ADC-9DC3D9881352}"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1887005238"/>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bold">
    <p:spTree>
      <p:nvGrpSpPr>
        <p:cNvPr id="1" name=""/>
        <p:cNvGrpSpPr/>
        <p:nvPr/>
      </p:nvGrpSpPr>
      <p:grpSpPr>
        <a:xfrm>
          <a:off x="0" y="0"/>
          <a:ext cx="0" cy="0"/>
          <a:chOff x="0" y="0"/>
          <a:chExt cx="0" cy="0"/>
        </a:xfrm>
      </p:grpSpPr>
      <p:sp>
        <p:nvSpPr>
          <p:cNvPr id="22"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34819" name="Title 1"/>
          <p:cNvSpPr>
            <a:spLocks noGrp="1" noChangeArrowheads="1"/>
          </p:cNvSpPr>
          <p:nvPr>
            <p:ph type="ctrTitle" hasCustomPrompt="1"/>
          </p:nvPr>
        </p:nvSpPr>
        <p:spPr>
          <a:xfrm>
            <a:off x="985839" y="1911025"/>
            <a:ext cx="10220325" cy="1661993"/>
          </a:xfrm>
        </p:spPr>
        <p:txBody>
          <a:bodyPr wrap="square" anchor="ctr" anchorCtr="0">
            <a:spAutoFit/>
          </a:bodyPr>
          <a:lstStyle>
            <a:lvl1pPr>
              <a:lnSpc>
                <a:spcPct val="90000"/>
              </a:lnSpc>
              <a:defRPr sz="5998" baseline="0">
                <a:solidFill>
                  <a:schemeClr val="bg1"/>
                </a:solidFill>
                <a:latin typeface="+mn-lt"/>
              </a:defRPr>
            </a:lvl1pPr>
          </a:lstStyle>
          <a:p>
            <a:pPr lvl="0"/>
            <a:r>
              <a:rPr lang="da-DK"/>
              <a:t>Klik for at </a:t>
            </a:r>
            <a:br>
              <a:rPr lang="da-DK"/>
            </a:br>
            <a:r>
              <a:rPr lang="da-DK"/>
              <a:t>indsætte titel</a:t>
            </a:r>
          </a:p>
        </p:txBody>
      </p:sp>
      <p:sp>
        <p:nvSpPr>
          <p:cNvPr id="14" name="TextBox 13"/>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Light</a:t>
            </a:r>
            <a:endParaRPr lang="da-DK" sz="4798"/>
          </a:p>
        </p:txBody>
      </p:sp>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pic>
        <p:nvPicPr>
          <p:cNvPr id="614507352" name="SecondaryLogo"/>
          <p:cNvPicPr>
            <a:picLocks noChangeAspect="1"/>
          </p:cNvPicPr>
          <p:nvPr/>
        </p:nvPicPr>
        <p:blipFill>
          <a:blip r:embed="rId3"/>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6EA9B934-2186-4AEB-B369-BAFA3AF91009}"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2790871382"/>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p:spTree>
      <p:nvGrpSpPr>
        <p:cNvPr id="1" name=""/>
        <p:cNvGrpSpPr/>
        <p:nvPr/>
      </p:nvGrpSpPr>
      <p:grpSpPr>
        <a:xfrm>
          <a:off x="0" y="0"/>
          <a:ext cx="0" cy="0"/>
          <a:chOff x="0" y="0"/>
          <a:chExt cx="0" cy="0"/>
        </a:xfrm>
      </p:grpSpPr>
      <p:sp>
        <p:nvSpPr>
          <p:cNvPr id="21"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34819" name="Title 1"/>
          <p:cNvSpPr>
            <a:spLocks noGrp="1" noChangeArrowheads="1"/>
          </p:cNvSpPr>
          <p:nvPr>
            <p:ph type="ctrTitle" hasCustomPrompt="1"/>
          </p:nvPr>
        </p:nvSpPr>
        <p:spPr>
          <a:xfrm>
            <a:off x="981845" y="1772818"/>
            <a:ext cx="9543307" cy="1779553"/>
          </a:xfrm>
        </p:spPr>
        <p:txBody>
          <a:bodyPr wrap="square" anchor="b" anchorCtr="0">
            <a:noAutofit/>
          </a:bodyPr>
          <a:lstStyle>
            <a:lvl1pPr>
              <a:lnSpc>
                <a:spcPct val="90000"/>
              </a:lnSpc>
              <a:defRPr sz="5998" baseline="0">
                <a:solidFill>
                  <a:schemeClr val="bg1"/>
                </a:solidFill>
                <a:latin typeface="+mn-lt"/>
              </a:defRPr>
            </a:lvl1pPr>
          </a:lstStyle>
          <a:p>
            <a:pPr lvl="0"/>
            <a:r>
              <a:rPr lang="da-DK"/>
              <a:t>Klik for at </a:t>
            </a:r>
            <a:br>
              <a:rPr lang="da-DK"/>
            </a:br>
            <a:r>
              <a:rPr lang="da-DK"/>
              <a:t>indsætte titel</a:t>
            </a:r>
          </a:p>
        </p:txBody>
      </p:sp>
      <p:sp>
        <p:nvSpPr>
          <p:cNvPr id="4" name="Text Placeholder 3"/>
          <p:cNvSpPr>
            <a:spLocks noGrp="1"/>
          </p:cNvSpPr>
          <p:nvPr>
            <p:ph type="body" sz="quarter" idx="11" hasCustomPrompt="1"/>
          </p:nvPr>
        </p:nvSpPr>
        <p:spPr>
          <a:xfrm>
            <a:off x="985837" y="3572641"/>
            <a:ext cx="9539313" cy="1746085"/>
          </a:xfrm>
        </p:spPr>
        <p:txBody>
          <a:bodyPr/>
          <a:lstStyle>
            <a:lvl1pPr marL="0" indent="0">
              <a:lnSpc>
                <a:spcPct val="90000"/>
              </a:lnSpc>
              <a:buFontTx/>
              <a:buNone/>
              <a:defRPr sz="3999" b="0">
                <a:solidFill>
                  <a:schemeClr val="bg1"/>
                </a:solidFill>
                <a:latin typeface="AU Passata Light" panose="020B0303030902030804" pitchFamily="34" charset="77"/>
              </a:defRPr>
            </a:lvl1pPr>
            <a:lvl2pPr marL="251924"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indsætte tekst</a:t>
            </a:r>
          </a:p>
        </p:txBody>
      </p:sp>
      <p:sp>
        <p:nvSpPr>
          <p:cNvPr id="38"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43"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83336059" name="SecondaryLogo"/>
          <p:cNvPicPr>
            <a:picLocks noChangeAspect="1"/>
          </p:cNvPicPr>
          <p:nvPr/>
        </p:nvPicPr>
        <p:blipFill>
          <a:blip r:embed="rId3"/>
          <a:stretch>
            <a:fillRect/>
          </a:stretch>
        </p:blipFill>
        <p:spPr>
          <a:xfrm>
            <a:off x="10206001" y="5997600"/>
            <a:ext cx="1658237" cy="558000"/>
          </a:xfrm>
          <a:prstGeom prst="rect">
            <a:avLst/>
          </a:prstGeom>
        </p:spPr>
      </p:pic>
      <p:sp>
        <p:nvSpPr>
          <p:cNvPr id="5" name="Slide Number Placeholder 4"/>
          <p:cNvSpPr>
            <a:spLocks noGrp="1"/>
          </p:cNvSpPr>
          <p:nvPr>
            <p:ph type="sldNum" sz="quarter" idx="14"/>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2"/>
          </p:nvPr>
        </p:nvSpPr>
        <p:spPr/>
        <p:txBody>
          <a:bodyPr/>
          <a:lstStyle/>
          <a:p>
            <a:fld id="{ACA03E94-D5E5-44BD-9F06-70FE67C76AEB}" type="datetime1">
              <a:rPr lang="da-DK" smtClean="0"/>
              <a:t>09-04-2026</a:t>
            </a:fld>
            <a:r>
              <a:rPr lang="da-DK"/>
              <a:t>18-08-2024</a:t>
            </a:r>
          </a:p>
        </p:txBody>
      </p:sp>
      <p:sp>
        <p:nvSpPr>
          <p:cNvPr id="3" name="Footer Placeholder 2" hidden="1"/>
          <p:cNvSpPr>
            <a:spLocks noGrp="1"/>
          </p:cNvSpPr>
          <p:nvPr>
            <p:ph type="ftr" sz="quarter" idx="13"/>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164978748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8" name="Slide Number Placeholder 7"/>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290D56C0-3A19-40CB-8EA2-90DEA2617FF4}" type="datetime1">
              <a:rPr lang="da-DK" smtClean="0"/>
              <a:t>09-04-2026</a:t>
            </a:fld>
            <a:endParaRPr lang="da-DK"/>
          </a:p>
        </p:txBody>
      </p:sp>
      <p:sp>
        <p:nvSpPr>
          <p:cNvPr id="7" name="Footer Placeholder 6"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781562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preheader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9" y="889172"/>
            <a:ext cx="10887075" cy="826973"/>
          </a:xfrm>
        </p:spPr>
        <p:txBody>
          <a:bodyPr anchor="t" anchorCtr="0"/>
          <a:lstStyle>
            <a:lvl1pPr>
              <a:defRPr>
                <a:solidFill>
                  <a:schemeClr val="tx1"/>
                </a:solidFill>
              </a:defRPr>
            </a:lvl1pPr>
          </a:lstStyle>
          <a:p>
            <a:r>
              <a:rPr lang="da-DK"/>
              <a:t>Klik for at indsætte titel</a:t>
            </a:r>
          </a:p>
        </p:txBody>
      </p:sp>
      <p:sp>
        <p:nvSpPr>
          <p:cNvPr id="3" name="Content Placeholder 2"/>
          <p:cNvSpPr>
            <a:spLocks noGrp="1"/>
          </p:cNvSpPr>
          <p:nvPr>
            <p:ph idx="1" hasCustomPrompt="1"/>
          </p:nvPr>
        </p:nvSpPr>
        <p:spPr>
          <a:xfrm>
            <a:off x="985839" y="1960079"/>
            <a:ext cx="10220325" cy="3937484"/>
          </a:xfrm>
        </p:spPr>
        <p:txBody>
          <a:bodyPr/>
          <a:lstStyle>
            <a:lvl1pPr marL="0" indent="0">
              <a:buFont typeface="Calibri" panose="020F0502020204030204" pitchFamily="34" charset="0"/>
              <a:buChar char="​"/>
              <a:defRPr sz="2999">
                <a:solidFill>
                  <a:schemeClr val="tx1"/>
                </a:solidFill>
              </a:defRPr>
            </a:lvl1pPr>
            <a:lvl2pPr>
              <a:defRPr sz="2999">
                <a:solidFill>
                  <a:schemeClr val="tx1"/>
                </a:solidFill>
              </a:defRPr>
            </a:lvl2pPr>
            <a:lvl3pPr>
              <a:defRPr sz="2999">
                <a:solidFill>
                  <a:schemeClr val="tx1"/>
                </a:solidFill>
              </a:defRPr>
            </a:lvl3pPr>
            <a:lvl4pPr>
              <a:defRPr sz="2999">
                <a:solidFill>
                  <a:schemeClr val="tx1"/>
                </a:solidFill>
              </a:defRPr>
            </a:lvl4pPr>
            <a:lvl5pPr>
              <a:defRPr sz="2999">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C79D9966-68A1-41FE-B9AC-6F3CCED36C9C}"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
        <p:nvSpPr>
          <p:cNvPr id="4" name="Content Placeholder 2">
            <a:extLst>
              <a:ext uri="{FF2B5EF4-FFF2-40B4-BE49-F238E27FC236}">
                <a16:creationId xmlns:a16="http://schemas.microsoft.com/office/drawing/2014/main" id="{F3CA422C-9990-5CC0-B923-D931FE9FC47E}"/>
              </a:ext>
            </a:extLst>
          </p:cNvPr>
          <p:cNvSpPr>
            <a:spLocks noGrp="1"/>
          </p:cNvSpPr>
          <p:nvPr>
            <p:ph idx="13" hasCustomPrompt="1"/>
          </p:nvPr>
        </p:nvSpPr>
        <p:spPr>
          <a:xfrm>
            <a:off x="985839" y="315915"/>
            <a:ext cx="10220325" cy="376783"/>
          </a:xfrm>
        </p:spPr>
        <p:txBody>
          <a:bodyPr/>
          <a:lstStyle>
            <a:lvl1pPr marL="0" indent="0">
              <a:buFont typeface="Calibri" panose="020F0502020204030204" pitchFamily="34" charset="0"/>
              <a:buChar char="​"/>
              <a:defRPr sz="1999">
                <a:solidFill>
                  <a:schemeClr val="tx1"/>
                </a:solidFill>
                <a:latin typeface="AU Passata Light" panose="020B0303030902030804" pitchFamily="34" charset="77"/>
              </a:defRPr>
            </a:lvl1pPr>
            <a:lvl2pPr>
              <a:defRPr sz="2999">
                <a:solidFill>
                  <a:srgbClr val="002546"/>
                </a:solidFill>
              </a:defRPr>
            </a:lvl2pPr>
            <a:lvl3pPr>
              <a:defRPr sz="2999">
                <a:solidFill>
                  <a:srgbClr val="002546"/>
                </a:solidFill>
              </a:defRPr>
            </a:lvl3pPr>
            <a:lvl4pPr>
              <a:defRPr sz="2999">
                <a:solidFill>
                  <a:srgbClr val="002546"/>
                </a:solidFill>
              </a:defRPr>
            </a:lvl4pPr>
            <a:lvl5pPr>
              <a:defRPr sz="2999">
                <a:solidFill>
                  <a:srgbClr val="002546"/>
                </a:solidFill>
              </a:defRPr>
            </a:lvl5pPr>
          </a:lstStyle>
          <a:p>
            <a:pPr lvl="0"/>
            <a:r>
              <a:rPr lang="da-DK"/>
              <a:t>KLIK FOR AT INDSÆTTE TEKST</a:t>
            </a:r>
          </a:p>
        </p:txBody>
      </p:sp>
    </p:spTree>
    <p:extLst>
      <p:ext uri="{BB962C8B-B14F-4D97-AF65-F5344CB8AC3E}">
        <p14:creationId xmlns:p14="http://schemas.microsoft.com/office/powerpoint/2010/main" val="3244946414"/>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two lines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9" y="315913"/>
            <a:ext cx="10887075" cy="1240878"/>
          </a:xfrm>
        </p:spPr>
        <p:txBody>
          <a:bodyPr anchor="t" anchorCtr="0"/>
          <a:lstStyle>
            <a:lvl1pPr>
              <a:defRPr>
                <a:solidFill>
                  <a:schemeClr val="tx1"/>
                </a:solidFill>
              </a:defRPr>
            </a:lvl1pPr>
          </a:lstStyle>
          <a:p>
            <a:r>
              <a:rPr lang="da-DK"/>
              <a:t>Klik for at indsætte titel</a:t>
            </a:r>
          </a:p>
        </p:txBody>
      </p:sp>
      <p:sp>
        <p:nvSpPr>
          <p:cNvPr id="3" name="Content Placeholder 2"/>
          <p:cNvSpPr>
            <a:spLocks noGrp="1"/>
          </p:cNvSpPr>
          <p:nvPr>
            <p:ph idx="1" hasCustomPrompt="1"/>
          </p:nvPr>
        </p:nvSpPr>
        <p:spPr>
          <a:xfrm>
            <a:off x="985839" y="1960079"/>
            <a:ext cx="10220325" cy="3937484"/>
          </a:xfrm>
        </p:spPr>
        <p:txBody>
          <a:bodyPr/>
          <a:lstStyle>
            <a:lvl1pPr marL="0" indent="0">
              <a:buFont typeface="Calibri" panose="020F0502020204030204" pitchFamily="34" charset="0"/>
              <a:buChar char="​"/>
              <a:defRPr sz="2999">
                <a:solidFill>
                  <a:schemeClr val="tx1"/>
                </a:solidFill>
              </a:defRPr>
            </a:lvl1pPr>
            <a:lvl2pPr>
              <a:defRPr sz="2999">
                <a:solidFill>
                  <a:schemeClr val="tx1"/>
                </a:solidFill>
              </a:defRPr>
            </a:lvl2pPr>
            <a:lvl3pPr>
              <a:defRPr sz="2999">
                <a:solidFill>
                  <a:schemeClr val="tx1"/>
                </a:solidFill>
              </a:defRPr>
            </a:lvl3pPr>
            <a:lvl4pPr>
              <a:defRPr sz="2999">
                <a:solidFill>
                  <a:schemeClr val="tx1"/>
                </a:solidFill>
              </a:defRPr>
            </a:lvl4pPr>
            <a:lvl5pPr>
              <a:defRPr sz="2999">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5" name="TextBox 4"/>
          <p:cNvSpPr txBox="1"/>
          <p:nvPr userDrawn="1"/>
        </p:nvSpPr>
        <p:spPr>
          <a:xfrm>
            <a:off x="-1973598" y="340163"/>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sz="1799"/>
          </a:p>
          <a:p>
            <a:pPr algn="r">
              <a:lnSpc>
                <a:spcPct val="100000"/>
              </a:lnSpc>
            </a:pPr>
            <a:r>
              <a:rPr lang="da-DK" sz="1000" baseline="0" noProof="1">
                <a:solidFill>
                  <a:schemeClr val="tx1">
                    <a:lumMod val="75000"/>
                    <a:lumOff val="25000"/>
                  </a:schemeClr>
                </a:solidFill>
              </a:rPr>
              <a:t>ændr evt. 2. linje til</a:t>
            </a:r>
            <a:endParaRPr lang="da-DK" sz="1799"/>
          </a:p>
          <a:p>
            <a:pPr algn="r">
              <a:lnSpc>
                <a:spcPct val="100000"/>
              </a:lnSpc>
            </a:pPr>
            <a:r>
              <a:rPr lang="da-DK" sz="1000" noProof="1">
                <a:solidFill>
                  <a:schemeClr val="tx1">
                    <a:lumMod val="75000"/>
                    <a:lumOff val="25000"/>
                  </a:schemeClr>
                </a:solidFill>
              </a:rPr>
              <a:t>AU Passata Light</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DBEAA3D2-3E37-4A46-A99D-4D49724C2BBC}"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483880308"/>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ne line 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85838" y="315915"/>
            <a:ext cx="10886075" cy="664815"/>
          </a:xfrm>
        </p:spPr>
        <p:txBody>
          <a:bodyPr anchor="t" anchorCtr="0"/>
          <a:lstStyle>
            <a:lvl1pPr>
              <a:defRPr>
                <a:solidFill>
                  <a:schemeClr val="tx1"/>
                </a:solidFill>
              </a:defRPr>
            </a:lvl1pPr>
          </a:lstStyle>
          <a:p>
            <a:pPr lvl="0"/>
            <a:r>
              <a:rPr lang="da-DK"/>
              <a:t>Klik for at indsætte titel</a:t>
            </a:r>
          </a:p>
        </p:txBody>
      </p:sp>
      <p:sp>
        <p:nvSpPr>
          <p:cNvPr id="3" name="Content Placeholder 2"/>
          <p:cNvSpPr>
            <a:spLocks noGrp="1"/>
          </p:cNvSpPr>
          <p:nvPr>
            <p:ph idx="1" hasCustomPrompt="1"/>
          </p:nvPr>
        </p:nvSpPr>
        <p:spPr>
          <a:xfrm>
            <a:off x="985839" y="1373189"/>
            <a:ext cx="10220325" cy="4521198"/>
          </a:xfrm>
        </p:spPr>
        <p:txBody>
          <a:bodyPr/>
          <a:lstStyle>
            <a:lvl1pPr marL="0" indent="0">
              <a:buFont typeface="Calibri" panose="020F0502020204030204" pitchFamily="34" charset="0"/>
              <a:buChar char="​"/>
              <a:defRPr sz="2999">
                <a:solidFill>
                  <a:schemeClr val="tx1"/>
                </a:solidFill>
              </a:defRPr>
            </a:lvl1pPr>
            <a:lvl2pPr>
              <a:defRPr sz="2999">
                <a:solidFill>
                  <a:schemeClr val="tx1"/>
                </a:solidFill>
              </a:defRPr>
            </a:lvl2pPr>
            <a:lvl3pPr>
              <a:defRPr sz="2999">
                <a:solidFill>
                  <a:schemeClr val="tx1"/>
                </a:solidFill>
              </a:defRPr>
            </a:lvl3pPr>
            <a:lvl4pPr>
              <a:defRPr sz="2999">
                <a:solidFill>
                  <a:schemeClr val="tx1"/>
                </a:solidFill>
              </a:defRPr>
            </a:lvl4pPr>
            <a:lvl5pPr>
              <a:defRPr sz="2999">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18" name="TextBox 17"/>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A7A1DCA2-5AEC-49F1-AA9D-0C9A581BF331}"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550035883"/>
      </p:ext>
    </p:extLst>
  </p:cSld>
  <p:clrMapOvr>
    <a:masterClrMapping/>
  </p:clrMapOvr>
  <p:transition spd="slow">
    <p:fade/>
  </p:transition>
  <p:extLst>
    <p:ext uri="{DCECCB84-F9BA-43D5-87BE-67443E8EF086}">
      <p15:sldGuideLst xmlns:p15="http://schemas.microsoft.com/office/powerpoint/2012/main">
        <p15:guide id="1" orient="horz" pos="865">
          <p15:clr>
            <a:srgbClr val="00000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ig header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85837" y="315915"/>
            <a:ext cx="4964113" cy="664815"/>
          </a:xfrm>
        </p:spPr>
        <p:txBody>
          <a:bodyPr anchor="t" anchorCtr="0"/>
          <a:lstStyle>
            <a:lvl1pPr>
              <a:defRPr>
                <a:solidFill>
                  <a:schemeClr val="tx1"/>
                </a:solidFill>
              </a:defRPr>
            </a:lvl1pPr>
          </a:lstStyle>
          <a:p>
            <a:pPr lvl="0"/>
            <a:r>
              <a:rPr lang="da-DK"/>
              <a:t>Klik for at indsætte titel</a:t>
            </a:r>
          </a:p>
        </p:txBody>
      </p:sp>
      <p:sp>
        <p:nvSpPr>
          <p:cNvPr id="3" name="Content Placeholder 2"/>
          <p:cNvSpPr>
            <a:spLocks noGrp="1"/>
          </p:cNvSpPr>
          <p:nvPr>
            <p:ph idx="1" hasCustomPrompt="1"/>
          </p:nvPr>
        </p:nvSpPr>
        <p:spPr>
          <a:xfrm>
            <a:off x="6238429" y="315913"/>
            <a:ext cx="4967735" cy="5578474"/>
          </a:xfrm>
        </p:spPr>
        <p:txBody>
          <a:bodyPr/>
          <a:lstStyle>
            <a:lvl1pPr marL="0" indent="0">
              <a:buFont typeface="Calibri" panose="020F0502020204030204" pitchFamily="34" charset="0"/>
              <a:buChar char="​"/>
              <a:defRPr sz="2399">
                <a:solidFill>
                  <a:schemeClr val="tx1"/>
                </a:solidFill>
              </a:defRPr>
            </a:lvl1pPr>
            <a:lvl2pPr>
              <a:defRPr sz="2399">
                <a:solidFill>
                  <a:schemeClr val="tx1"/>
                </a:solidFill>
              </a:defRPr>
            </a:lvl2pPr>
            <a:lvl3pPr>
              <a:defRPr sz="2399">
                <a:solidFill>
                  <a:schemeClr val="tx1"/>
                </a:solidFill>
              </a:defRPr>
            </a:lvl3pPr>
            <a:lvl4pPr>
              <a:defRPr sz="2399">
                <a:solidFill>
                  <a:schemeClr val="tx1"/>
                </a:solidFill>
              </a:defRPr>
            </a:lvl4pPr>
            <a:lvl5pPr>
              <a:defRPr sz="2399">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4"/>
            <a:endParaRPr lang="da-DK"/>
          </a:p>
        </p:txBody>
      </p:sp>
      <p:sp>
        <p:nvSpPr>
          <p:cNvPr id="18" name="TextBox 17"/>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8471AC3A-1AEE-4B38-B83B-5ED03356B2A3}"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2273548425"/>
      </p:ext>
    </p:extLst>
  </p:cSld>
  <p:clrMapOvr>
    <a:masterClrMapping/>
  </p:clrMapOvr>
  <p:transition spd="slow">
    <p:fade/>
  </p:transition>
  <p:extLst>
    <p:ext uri="{DCECCB84-F9BA-43D5-87BE-67443E8EF086}">
      <p15:sldGuideLst xmlns:p15="http://schemas.microsoft.com/office/powerpoint/2012/main">
        <p15:guide id="1" orient="horz" pos="865">
          <p15:clr>
            <a:srgbClr val="00000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5839" y="315914"/>
            <a:ext cx="4975225" cy="666887"/>
          </a:xfrm>
        </p:spPr>
        <p:txBody>
          <a:bodyPr anchor="t" anchorCtr="0"/>
          <a:lstStyle>
            <a:lvl1pPr>
              <a:lnSpc>
                <a:spcPct val="90000"/>
              </a:lnSpc>
              <a:defRPr>
                <a:solidFill>
                  <a:schemeClr val="tx1"/>
                </a:solidFill>
              </a:defRPr>
            </a:lvl1pPr>
          </a:lstStyle>
          <a:p>
            <a:r>
              <a:rPr lang="da-DK"/>
              <a:t>Klik for at indsætte titel</a:t>
            </a:r>
          </a:p>
        </p:txBody>
      </p:sp>
      <p:sp>
        <p:nvSpPr>
          <p:cNvPr id="10" name="Text Placeholder 2"/>
          <p:cNvSpPr>
            <a:spLocks noGrp="1"/>
          </p:cNvSpPr>
          <p:nvPr>
            <p:ph type="body" sz="quarter" idx="14" hasCustomPrompt="1"/>
          </p:nvPr>
        </p:nvSpPr>
        <p:spPr>
          <a:xfrm>
            <a:off x="985839" y="1958976"/>
            <a:ext cx="4975225" cy="3938589"/>
          </a:xfrm>
        </p:spPr>
        <p:txBody>
          <a:bodyPr/>
          <a:lstStyle>
            <a:lvl1pPr marL="0" indent="0">
              <a:buFont typeface="Calibri" panose="020F0502020204030204" pitchFamily="34" charset="0"/>
              <a:buChar cha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9" name="TextBox 8"/>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a:p>
        </p:txBody>
      </p:sp>
      <p:sp>
        <p:nvSpPr>
          <p:cNvPr id="8" name="Slide Number Placeholder 7"/>
          <p:cNvSpPr>
            <a:spLocks noGrp="1"/>
          </p:cNvSpPr>
          <p:nvPr>
            <p:ph type="sldNum" sz="quarter" idx="17"/>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8397EA58-6C0F-4CD4-A831-E6803F1AEE54}" type="datetime1">
              <a:rPr lang="da-DK" smtClean="0"/>
              <a:t>09-04-2026</a:t>
            </a:fld>
            <a:r>
              <a:rPr lang="da-DK"/>
              <a:t>18-08-2024</a:t>
            </a:r>
          </a:p>
        </p:txBody>
      </p:sp>
      <p:sp>
        <p:nvSpPr>
          <p:cNvPr id="6" name="Footer Placeholder 5" hidden="1"/>
          <p:cNvSpPr>
            <a:spLocks noGrp="1"/>
          </p:cNvSpPr>
          <p:nvPr>
            <p:ph type="ftr" sz="quarter" idx="16"/>
          </p:nvPr>
        </p:nvSpPr>
        <p:spPr>
          <a:xfrm>
            <a:off x="0" y="7020000"/>
            <a:ext cx="0" cy="0"/>
          </a:xfrm>
          <a:prstGeom prst="rect">
            <a:avLst/>
          </a:prstGeom>
        </p:spPr>
        <p:txBody>
          <a:bodyPr/>
          <a:lstStyle/>
          <a:p>
            <a:endParaRPr lang="da-DK"/>
          </a:p>
        </p:txBody>
      </p:sp>
      <p:sp>
        <p:nvSpPr>
          <p:cNvPr id="7" name="Picture Placeholder 3"/>
          <p:cNvSpPr>
            <a:spLocks noGrp="1"/>
          </p:cNvSpPr>
          <p:nvPr>
            <p:ph type="pic" sz="quarter" idx="13" hasCustomPrompt="1"/>
          </p:nvPr>
        </p:nvSpPr>
        <p:spPr>
          <a:xfrm>
            <a:off x="6227764" y="315913"/>
            <a:ext cx="5646545" cy="6242050"/>
          </a:xfrm>
        </p:spPr>
        <p:txBody>
          <a:bodyPr/>
          <a:lstStyle>
            <a:lvl1pPr marL="0" indent="0">
              <a:buNone/>
              <a:defRPr b="0">
                <a:solidFill>
                  <a:schemeClr val="tx1"/>
                </a:solidFill>
              </a:defRPr>
            </a:lvl1pPr>
          </a:lstStyle>
          <a:p>
            <a:r>
              <a:rPr lang="da-DK"/>
              <a:t>Klik her og tilføj billede via </a:t>
            </a:r>
            <a:r>
              <a:rPr lang="da-DK" err="1"/>
              <a:t>Templafy</a:t>
            </a:r>
            <a:r>
              <a:rPr lang="da-DK"/>
              <a:t> billedbibliotek</a:t>
            </a:r>
          </a:p>
        </p:txBody>
      </p:sp>
    </p:spTree>
    <p:extLst>
      <p:ext uri="{BB962C8B-B14F-4D97-AF65-F5344CB8AC3E}">
        <p14:creationId xmlns:p14="http://schemas.microsoft.com/office/powerpoint/2010/main" val="1296695681"/>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1756" y="315914"/>
            <a:ext cx="4975225" cy="666887"/>
          </a:xfrm>
        </p:spPr>
        <p:txBody>
          <a:bodyPr anchor="t" anchorCtr="0"/>
          <a:lstStyle>
            <a:lvl1pPr>
              <a:lnSpc>
                <a:spcPct val="90000"/>
              </a:lnSpc>
              <a:defRPr>
                <a:solidFill>
                  <a:schemeClr val="tx1"/>
                </a:solidFill>
              </a:defRPr>
            </a:lvl1pPr>
          </a:lstStyle>
          <a:p>
            <a:r>
              <a:rPr lang="da-DK"/>
              <a:t>Klik for at indsætte titel</a:t>
            </a:r>
          </a:p>
        </p:txBody>
      </p:sp>
      <p:sp>
        <p:nvSpPr>
          <p:cNvPr id="10" name="Text Placeholder 2"/>
          <p:cNvSpPr>
            <a:spLocks noGrp="1"/>
          </p:cNvSpPr>
          <p:nvPr>
            <p:ph type="body" sz="quarter" idx="14" hasCustomPrompt="1"/>
          </p:nvPr>
        </p:nvSpPr>
        <p:spPr>
          <a:xfrm>
            <a:off x="6231756" y="1958976"/>
            <a:ext cx="4975225" cy="3938589"/>
          </a:xfrm>
        </p:spPr>
        <p:txBody>
          <a:bodyPr/>
          <a:lstStyle>
            <a:lvl1pPr marL="0" indent="0">
              <a:lnSpc>
                <a:spcPct val="90000"/>
              </a:lnSpc>
              <a:buFont typeface="Calibri" panose="020F0502020204030204" pitchFamily="34" charset="0"/>
              <a:buChar char="​"/>
              <a:defRPr>
                <a:solidFill>
                  <a:schemeClr val="tx1"/>
                </a:solidFill>
              </a:defRPr>
            </a:lvl1pPr>
            <a:lvl2pPr>
              <a:lnSpc>
                <a:spcPct val="90000"/>
              </a:lnSpc>
              <a:defRPr>
                <a:solidFill>
                  <a:schemeClr val="tx1"/>
                </a:solidFill>
              </a:defRPr>
            </a:lvl2pPr>
            <a:lvl3pPr>
              <a:lnSpc>
                <a:spcPct val="90000"/>
              </a:lnSpc>
              <a:defRPr>
                <a:solidFill>
                  <a:schemeClr val="tx1"/>
                </a:solidFill>
              </a:defRPr>
            </a:lvl3pPr>
            <a:lvl4pPr>
              <a:lnSpc>
                <a:spcPct val="90000"/>
              </a:lnSpc>
              <a:defRPr>
                <a:solidFill>
                  <a:schemeClr val="tx1"/>
                </a:solidFill>
              </a:defRPr>
            </a:lvl4pPr>
            <a:lvl5pPr>
              <a:lnSpc>
                <a:spcPct val="90000"/>
              </a:lnSpc>
              <a:defRPr>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9" name="TextBox 8"/>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a:p>
        </p:txBody>
      </p:sp>
      <p:sp>
        <p:nvSpPr>
          <p:cNvPr id="8" name="Slide Number Placeholder 7"/>
          <p:cNvSpPr>
            <a:spLocks noGrp="1"/>
          </p:cNvSpPr>
          <p:nvPr>
            <p:ph type="sldNum" sz="quarter" idx="17"/>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3EFFED4D-031B-41FE-A82D-132283E1C23E}" type="datetime1">
              <a:rPr lang="da-DK" smtClean="0"/>
              <a:t>09-04-2026</a:t>
            </a:fld>
            <a:r>
              <a:rPr lang="da-DK"/>
              <a:t>18-08-2024</a:t>
            </a:r>
          </a:p>
        </p:txBody>
      </p:sp>
      <p:sp>
        <p:nvSpPr>
          <p:cNvPr id="6" name="Footer Placeholder 5" hidden="1"/>
          <p:cNvSpPr>
            <a:spLocks noGrp="1"/>
          </p:cNvSpPr>
          <p:nvPr>
            <p:ph type="ftr" sz="quarter" idx="16"/>
          </p:nvPr>
        </p:nvSpPr>
        <p:spPr>
          <a:xfrm>
            <a:off x="0" y="7020000"/>
            <a:ext cx="0" cy="0"/>
          </a:xfrm>
          <a:prstGeom prst="rect">
            <a:avLst/>
          </a:prstGeom>
        </p:spPr>
        <p:txBody>
          <a:bodyPr/>
          <a:lstStyle/>
          <a:p>
            <a:endParaRPr lang="da-DK"/>
          </a:p>
        </p:txBody>
      </p:sp>
      <p:sp>
        <p:nvSpPr>
          <p:cNvPr id="7" name="Picture Placeholder 3"/>
          <p:cNvSpPr>
            <a:spLocks noGrp="1"/>
          </p:cNvSpPr>
          <p:nvPr>
            <p:ph type="pic" sz="quarter" idx="13" hasCustomPrompt="1"/>
          </p:nvPr>
        </p:nvSpPr>
        <p:spPr>
          <a:xfrm>
            <a:off x="333375" y="315913"/>
            <a:ext cx="5617021" cy="6242050"/>
          </a:xfrm>
        </p:spPr>
        <p:txBody>
          <a:bodyPr/>
          <a:lstStyle>
            <a:lvl1pPr marL="0" indent="0">
              <a:buNone/>
              <a:defRPr b="0">
                <a:solidFill>
                  <a:schemeClr val="tx1"/>
                </a:solidFill>
              </a:defRPr>
            </a:lvl1pPr>
          </a:lstStyle>
          <a:p>
            <a:r>
              <a:rPr lang="da-DK"/>
              <a:t>Klik her og tilføj billede via </a:t>
            </a:r>
            <a:r>
              <a:rPr lang="da-DK" err="1"/>
              <a:t>Templafy</a:t>
            </a:r>
            <a:r>
              <a:rPr lang="da-DK"/>
              <a:t> billedbibliotek</a:t>
            </a:r>
          </a:p>
        </p:txBody>
      </p:sp>
    </p:spTree>
    <p:extLst>
      <p:ext uri="{BB962C8B-B14F-4D97-AF65-F5344CB8AC3E}">
        <p14:creationId xmlns:p14="http://schemas.microsoft.com/office/powerpoint/2010/main" val="1078313352"/>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5839" y="1556792"/>
            <a:ext cx="4975225" cy="360040"/>
          </a:xfrm>
        </p:spPr>
        <p:txBody>
          <a:bodyPr anchor="t" anchorCtr="0"/>
          <a:lstStyle>
            <a:lvl1pPr>
              <a:lnSpc>
                <a:spcPct val="95000"/>
              </a:lnSpc>
              <a:defRPr sz="1999" b="0">
                <a:solidFill>
                  <a:schemeClr val="tx1"/>
                </a:solidFill>
                <a:latin typeface="AU Passata Light" panose="020B0303030902030804" pitchFamily="34" charset="77"/>
              </a:defRPr>
            </a:lvl1pPr>
          </a:lstStyle>
          <a:p>
            <a:r>
              <a:rPr lang="da-DK"/>
              <a:t>KLIK FOR AT INDSÆTTE TITEL</a:t>
            </a:r>
          </a:p>
        </p:txBody>
      </p:sp>
      <p:sp>
        <p:nvSpPr>
          <p:cNvPr id="10" name="Text Placeholder 2"/>
          <p:cNvSpPr>
            <a:spLocks noGrp="1"/>
          </p:cNvSpPr>
          <p:nvPr>
            <p:ph type="body" sz="quarter" idx="14" hasCustomPrompt="1"/>
          </p:nvPr>
        </p:nvSpPr>
        <p:spPr>
          <a:xfrm>
            <a:off x="985839" y="1958976"/>
            <a:ext cx="4975225" cy="3940538"/>
          </a:xfrm>
        </p:spPr>
        <p:txBody>
          <a:bodyPr/>
          <a:lstStyle>
            <a:lvl1pPr marL="0" indent="0">
              <a:buFont typeface="Calibri" panose="020F0502020204030204" pitchFamily="34" charset="0"/>
              <a:buChar char="​"/>
              <a:defRPr sz="3999" b="1">
                <a:solidFill>
                  <a:schemeClr val="tx1"/>
                </a:solidFill>
              </a:defRPr>
            </a:lvl1pPr>
            <a:lvl2pPr>
              <a:defRPr sz="3999" b="1">
                <a:solidFill>
                  <a:srgbClr val="002546"/>
                </a:solidFill>
              </a:defRPr>
            </a:lvl2pPr>
            <a:lvl3pPr>
              <a:defRPr sz="3999" b="1">
                <a:solidFill>
                  <a:srgbClr val="002546"/>
                </a:solidFill>
              </a:defRPr>
            </a:lvl3pPr>
            <a:lvl4pPr>
              <a:defRPr sz="3999" b="1">
                <a:solidFill>
                  <a:srgbClr val="002546"/>
                </a:solidFill>
              </a:defRPr>
            </a:lvl4pPr>
            <a:lvl5pPr>
              <a:defRPr sz="3999" b="1">
                <a:solidFill>
                  <a:srgbClr val="002546"/>
                </a:solidFill>
              </a:defRPr>
            </a:lvl5pPr>
            <a:lvl6pPr>
              <a:defRPr sz="3999" b="1">
                <a:solidFill>
                  <a:srgbClr val="002546"/>
                </a:solidFill>
              </a:defRPr>
            </a:lvl6pPr>
          </a:lstStyle>
          <a:p>
            <a:pPr lvl="0"/>
            <a:r>
              <a:rPr lang="da-DK"/>
              <a:t>Klik for at indsætte tekst</a:t>
            </a:r>
          </a:p>
        </p:txBody>
      </p:sp>
      <p:sp>
        <p:nvSpPr>
          <p:cNvPr id="8" name="Slide Number Placeholder 7"/>
          <p:cNvSpPr>
            <a:spLocks noGrp="1"/>
          </p:cNvSpPr>
          <p:nvPr>
            <p:ph type="sldNum" sz="quarter" idx="17"/>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7BC1C068-BD28-427A-9097-B61D9C83F2A3}" type="datetime1">
              <a:rPr lang="da-DK" smtClean="0"/>
              <a:t>09-04-2026</a:t>
            </a:fld>
            <a:r>
              <a:rPr lang="da-DK"/>
              <a:t>18-08-2024</a:t>
            </a:r>
          </a:p>
        </p:txBody>
      </p:sp>
      <p:sp>
        <p:nvSpPr>
          <p:cNvPr id="6" name="Footer Placeholder 5" hidden="1"/>
          <p:cNvSpPr>
            <a:spLocks noGrp="1"/>
          </p:cNvSpPr>
          <p:nvPr>
            <p:ph type="ftr" sz="quarter" idx="16"/>
          </p:nvPr>
        </p:nvSpPr>
        <p:spPr>
          <a:xfrm>
            <a:off x="0" y="7020000"/>
            <a:ext cx="0" cy="0"/>
          </a:xfrm>
          <a:prstGeom prst="rect">
            <a:avLst/>
          </a:prstGeom>
        </p:spPr>
        <p:txBody>
          <a:bodyPr/>
          <a:lstStyle/>
          <a:p>
            <a:endParaRPr lang="da-DK"/>
          </a:p>
        </p:txBody>
      </p:sp>
      <p:sp>
        <p:nvSpPr>
          <p:cNvPr id="3" name="Rektangel 2">
            <a:extLst>
              <a:ext uri="{FF2B5EF4-FFF2-40B4-BE49-F238E27FC236}">
                <a16:creationId xmlns:a16="http://schemas.microsoft.com/office/drawing/2014/main" id="{F7100108-6537-5FEF-9A5D-9C914724DAE8}"/>
              </a:ext>
            </a:extLst>
          </p:cNvPr>
          <p:cNvSpPr/>
          <p:nvPr userDrawn="1"/>
        </p:nvSpPr>
        <p:spPr bwMode="auto">
          <a:xfrm>
            <a:off x="5446341" y="6165306"/>
            <a:ext cx="1656184" cy="41619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7" name="Picture Placeholder 3"/>
          <p:cNvSpPr>
            <a:spLocks noGrp="1"/>
          </p:cNvSpPr>
          <p:nvPr>
            <p:ph type="pic" sz="quarter" idx="13" hasCustomPrompt="1"/>
          </p:nvPr>
        </p:nvSpPr>
        <p:spPr>
          <a:xfrm>
            <a:off x="6231600" y="315913"/>
            <a:ext cx="5644800" cy="6242050"/>
          </a:xfrm>
        </p:spPr>
        <p:txBody>
          <a:bodyPr/>
          <a:lstStyle>
            <a:lvl1pPr marL="0" indent="0">
              <a:buNone/>
              <a:defRPr b="0">
                <a:solidFill>
                  <a:schemeClr val="tx1"/>
                </a:solidFill>
              </a:defRPr>
            </a:lvl1pPr>
          </a:lstStyle>
          <a:p>
            <a:r>
              <a:rPr lang="da-DK"/>
              <a:t>Click here and add image via Templafy Image Library</a:t>
            </a:r>
          </a:p>
        </p:txBody>
      </p:sp>
    </p:spTree>
    <p:extLst>
      <p:ext uri="{BB962C8B-B14F-4D97-AF65-F5344CB8AC3E}">
        <p14:creationId xmlns:p14="http://schemas.microsoft.com/office/powerpoint/2010/main" val="230886111"/>
      </p:ext>
    </p:extLst>
  </p:cSld>
  <p:clrMapOvr>
    <a:masterClrMapping/>
  </p:clrMapOvr>
  <p:transition spd="slow">
    <p:fade/>
  </p:transition>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tement text">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92313240-5DA5-463D-9966-5C7F638D69A9}"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9" y="1961213"/>
            <a:ext cx="10220325" cy="3936349"/>
          </a:xfrm>
        </p:spPr>
        <p:txBody>
          <a:bodyPr/>
          <a:lstStyle>
            <a:lvl1pPr marL="0" indent="0" algn="l">
              <a:lnSpc>
                <a:spcPct val="90000"/>
              </a:lnSpc>
              <a:spcBef>
                <a:spcPts val="0"/>
              </a:spcBef>
              <a:buSzPct val="250000"/>
              <a:buFontTx/>
              <a:buNone/>
              <a:defRPr sz="3999" b="1">
                <a:solidFill>
                  <a:srgbClr val="002546"/>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2" name="TextBox 8">
            <a:extLst>
              <a:ext uri="{FF2B5EF4-FFF2-40B4-BE49-F238E27FC236}">
                <a16:creationId xmlns:a16="http://schemas.microsoft.com/office/drawing/2014/main" id="{EAD89B02-3AF9-5FDD-F1D6-D581869FADF0}"/>
              </a:ext>
            </a:extLst>
          </p:cNvPr>
          <p:cNvSpPr txBox="1"/>
          <p:nvPr userDrawn="1"/>
        </p:nvSpPr>
        <p:spPr>
          <a:xfrm>
            <a:off x="-2042492" y="1965215"/>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a:t>
            </a:r>
            <a:br>
              <a:rPr lang="da-DK" sz="4798" noProof="1">
                <a:solidFill>
                  <a:schemeClr val="tx1">
                    <a:lumMod val="75000"/>
                    <a:lumOff val="25000"/>
                  </a:schemeClr>
                </a:solidFill>
              </a:rPr>
            </a:br>
            <a:r>
              <a:rPr lang="da-DK" sz="1000" noProof="1">
                <a:solidFill>
                  <a:schemeClr val="tx1">
                    <a:lumMod val="75000"/>
                    <a:lumOff val="25000"/>
                  </a:schemeClr>
                </a:solidFill>
              </a:rPr>
              <a:t>med din temafarve </a:t>
            </a:r>
            <a:br>
              <a:rPr lang="da-DK" sz="1000" noProof="1">
                <a:solidFill>
                  <a:schemeClr val="tx1">
                    <a:lumMod val="75000"/>
                    <a:lumOff val="25000"/>
                  </a:schemeClr>
                </a:solidFill>
              </a:rPr>
            </a:br>
            <a:r>
              <a:rPr lang="da-DK" sz="1000" noProof="1">
                <a:solidFill>
                  <a:schemeClr val="tx1">
                    <a:lumMod val="75000"/>
                    <a:lumOff val="25000"/>
                  </a:schemeClr>
                </a:solidFill>
              </a:rPr>
              <a:t>eller med AU Passata Light </a:t>
            </a:r>
          </a:p>
        </p:txBody>
      </p:sp>
    </p:spTree>
    <p:extLst>
      <p:ext uri="{BB962C8B-B14F-4D97-AF65-F5344CB8AC3E}">
        <p14:creationId xmlns:p14="http://schemas.microsoft.com/office/powerpoint/2010/main" val="4215308531"/>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reheader and statement text">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9" y="2564905"/>
            <a:ext cx="10220325" cy="2304255"/>
          </a:xfrm>
        </p:spPr>
        <p:txBody>
          <a:bodyPr/>
          <a:lstStyle>
            <a:lvl1pPr marL="0" indent="0" algn="l">
              <a:lnSpc>
                <a:spcPct val="90000"/>
              </a:lnSpc>
              <a:spcBef>
                <a:spcPts val="0"/>
              </a:spcBef>
              <a:buSzPct val="250000"/>
              <a:buFontTx/>
              <a:buNone/>
              <a:defRPr sz="4399" b="1">
                <a:solidFill>
                  <a:srgbClr val="002546"/>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11" name="Slide Number Placeholder 10"/>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B84E068A-93FD-4B54-B104-B2158034FBCC}"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2" name="Text Placeholder 2">
            <a:extLst>
              <a:ext uri="{FF2B5EF4-FFF2-40B4-BE49-F238E27FC236}">
                <a16:creationId xmlns:a16="http://schemas.microsoft.com/office/drawing/2014/main" id="{5A9C5A01-4943-4F99-90F7-3CEC671CA983}"/>
              </a:ext>
            </a:extLst>
          </p:cNvPr>
          <p:cNvSpPr>
            <a:spLocks noGrp="1"/>
          </p:cNvSpPr>
          <p:nvPr>
            <p:ph type="body" sz="quarter" idx="16" hasCustomPrompt="1"/>
          </p:nvPr>
        </p:nvSpPr>
        <p:spPr>
          <a:xfrm>
            <a:off x="985839" y="1978623"/>
            <a:ext cx="10220325" cy="586283"/>
          </a:xfrm>
        </p:spPr>
        <p:txBody>
          <a:bodyPr/>
          <a:lstStyle>
            <a:lvl1pPr marL="0" indent="0" algn="l">
              <a:lnSpc>
                <a:spcPct val="89000"/>
              </a:lnSpc>
              <a:spcBef>
                <a:spcPts val="0"/>
              </a:spcBef>
              <a:buSzPct val="250000"/>
              <a:buFontTx/>
              <a:buNone/>
              <a:defRPr sz="1999" b="0">
                <a:solidFill>
                  <a:srgbClr val="002546"/>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TITEL</a:t>
            </a:r>
          </a:p>
        </p:txBody>
      </p:sp>
    </p:spTree>
    <p:extLst>
      <p:ext uri="{BB962C8B-B14F-4D97-AF65-F5344CB8AC3E}">
        <p14:creationId xmlns:p14="http://schemas.microsoft.com/office/powerpoint/2010/main" val="3776953416"/>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Slide Number Placeholder 9"/>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00C1E417-3B3E-414D-8988-564D70EDF754}" type="datetime1">
              <a:rPr lang="da-DK" smtClean="0"/>
              <a:t>09-04-2026</a:t>
            </a:fld>
            <a:r>
              <a:rPr lang="da-DK"/>
              <a:t>18-08-2024</a:t>
            </a:r>
          </a:p>
        </p:txBody>
      </p:sp>
      <p:sp>
        <p:nvSpPr>
          <p:cNvPr id="8" name="Footer Placeholder 7" hidden="1"/>
          <p:cNvSpPr>
            <a:spLocks noGrp="1"/>
          </p:cNvSpPr>
          <p:nvPr>
            <p:ph type="ftr" sz="quarter" idx="14"/>
          </p:nvPr>
        </p:nvSpPr>
        <p:spPr>
          <a:xfrm>
            <a:off x="0" y="7020000"/>
            <a:ext cx="0" cy="0"/>
          </a:xfrm>
          <a:prstGeom prst="rect">
            <a:avLst/>
          </a:prstGeom>
        </p:spPr>
        <p:txBody>
          <a:bodyPr/>
          <a:lstStyle/>
          <a:p>
            <a:endParaRPr lang="da-DK"/>
          </a:p>
        </p:txBody>
      </p:sp>
      <p:sp>
        <p:nvSpPr>
          <p:cNvPr id="2" name="Text Placeholder 2">
            <a:extLst>
              <a:ext uri="{FF2B5EF4-FFF2-40B4-BE49-F238E27FC236}">
                <a16:creationId xmlns:a16="http://schemas.microsoft.com/office/drawing/2014/main" id="{5CC2969D-9182-12ED-F797-9D572F642FD0}"/>
              </a:ext>
            </a:extLst>
          </p:cNvPr>
          <p:cNvSpPr>
            <a:spLocks noGrp="1"/>
          </p:cNvSpPr>
          <p:nvPr>
            <p:ph type="body" sz="quarter" idx="11" hasCustomPrompt="1"/>
          </p:nvPr>
        </p:nvSpPr>
        <p:spPr>
          <a:xfrm>
            <a:off x="985838" y="1965214"/>
            <a:ext cx="10220325" cy="3047963"/>
          </a:xfrm>
        </p:spPr>
        <p:txBody>
          <a:bodyPr/>
          <a:lstStyle>
            <a:lvl1pPr marL="0" indent="0" algn="ctr">
              <a:lnSpc>
                <a:spcPct val="90000"/>
              </a:lnSpc>
              <a:spcBef>
                <a:spcPts val="0"/>
              </a:spcBef>
              <a:buSzPct val="250000"/>
              <a:buFontTx/>
              <a:buNone/>
              <a:defRPr sz="4399" b="1">
                <a:solidFill>
                  <a:schemeClr val="tx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citat</a:t>
            </a:r>
          </a:p>
        </p:txBody>
      </p:sp>
      <p:sp>
        <p:nvSpPr>
          <p:cNvPr id="3" name="Text Placeholder 2">
            <a:extLst>
              <a:ext uri="{FF2B5EF4-FFF2-40B4-BE49-F238E27FC236}">
                <a16:creationId xmlns:a16="http://schemas.microsoft.com/office/drawing/2014/main" id="{137441CA-ADDB-33CE-228E-72AD01342E3E}"/>
              </a:ext>
            </a:extLst>
          </p:cNvPr>
          <p:cNvSpPr>
            <a:spLocks noGrp="1"/>
          </p:cNvSpPr>
          <p:nvPr>
            <p:ph type="body" sz="quarter" idx="16" hasCustomPrompt="1"/>
          </p:nvPr>
        </p:nvSpPr>
        <p:spPr>
          <a:xfrm>
            <a:off x="1008728" y="5054399"/>
            <a:ext cx="10220325" cy="318819"/>
          </a:xfrm>
        </p:spPr>
        <p:txBody>
          <a:bodyPr/>
          <a:lstStyle>
            <a:lvl1pPr marL="0" indent="0" algn="ctr">
              <a:lnSpc>
                <a:spcPct val="89000"/>
              </a:lnSpc>
              <a:spcBef>
                <a:spcPts val="0"/>
              </a:spcBef>
              <a:buSzPct val="250000"/>
              <a:buFontTx/>
              <a:buNone/>
              <a:defRPr sz="1999" b="0">
                <a:solidFill>
                  <a:schemeClr val="tx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TILFØJE NAVN</a:t>
            </a:r>
          </a:p>
        </p:txBody>
      </p:sp>
      <p:sp>
        <p:nvSpPr>
          <p:cNvPr id="4" name="TextBox 8">
            <a:extLst>
              <a:ext uri="{FF2B5EF4-FFF2-40B4-BE49-F238E27FC236}">
                <a16:creationId xmlns:a16="http://schemas.microsoft.com/office/drawing/2014/main" id="{EE8121D5-B5C3-779F-192E-1359A484BE71}"/>
              </a:ext>
            </a:extLst>
          </p:cNvPr>
          <p:cNvSpPr txBox="1"/>
          <p:nvPr userDrawn="1"/>
        </p:nvSpPr>
        <p:spPr>
          <a:xfrm>
            <a:off x="-2042492" y="1965215"/>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a:t>
            </a:r>
            <a:br>
              <a:rPr lang="da-DK" sz="4798" noProof="1">
                <a:solidFill>
                  <a:schemeClr val="tx1">
                    <a:lumMod val="75000"/>
                    <a:lumOff val="25000"/>
                  </a:schemeClr>
                </a:solidFill>
              </a:rPr>
            </a:br>
            <a:r>
              <a:rPr lang="da-DK" sz="1000" noProof="1">
                <a:solidFill>
                  <a:schemeClr val="tx1">
                    <a:lumMod val="75000"/>
                    <a:lumOff val="25000"/>
                  </a:schemeClr>
                </a:solidFill>
              </a:rPr>
              <a:t>med din temafarve </a:t>
            </a:r>
            <a:br>
              <a:rPr lang="da-DK" sz="1000" noProof="1">
                <a:solidFill>
                  <a:schemeClr val="tx1">
                    <a:lumMod val="75000"/>
                    <a:lumOff val="25000"/>
                  </a:schemeClr>
                </a:solidFill>
              </a:rPr>
            </a:br>
            <a:r>
              <a:rPr lang="da-DK" sz="1000" noProof="1">
                <a:solidFill>
                  <a:schemeClr val="tx1">
                    <a:lumMod val="75000"/>
                    <a:lumOff val="25000"/>
                  </a:schemeClr>
                </a:solidFill>
              </a:rPr>
              <a:t>eller med AU Passata Light </a:t>
            </a:r>
          </a:p>
        </p:txBody>
      </p:sp>
    </p:spTree>
    <p:extLst>
      <p:ext uri="{BB962C8B-B14F-4D97-AF65-F5344CB8AC3E}">
        <p14:creationId xmlns:p14="http://schemas.microsoft.com/office/powerpoint/2010/main" val="200375023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994FE4F6-4C67-4127-AA4F-2B128EEE17D9}" type="datetime1">
              <a:rPr lang="da-DK" smtClean="0"/>
              <a:t>09-04-2026</a:t>
            </a:fld>
            <a:endParaRPr lang="da-DK"/>
          </a:p>
        </p:txBody>
      </p:sp>
      <p:sp>
        <p:nvSpPr>
          <p:cNvPr id="8" name="Footer Placeholder 7" hidden="1"/>
          <p:cNvSpPr>
            <a:spLocks noGrp="1"/>
          </p:cNvSpPr>
          <p:nvPr>
            <p:ph type="ftr" sz="quarter" idx="11"/>
          </p:nvPr>
        </p:nvSpPr>
        <p:spPr/>
        <p:txBody>
          <a:bodyPr/>
          <a:lstStyle/>
          <a:p>
            <a:endParaRPr lang="da-DK"/>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act slide White">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9" y="3284984"/>
            <a:ext cx="10220325" cy="1800200"/>
          </a:xfrm>
        </p:spPr>
        <p:txBody>
          <a:bodyPr/>
          <a:lstStyle>
            <a:lvl1pPr marL="0" indent="0" algn="l">
              <a:lnSpc>
                <a:spcPct val="90000"/>
              </a:lnSpc>
              <a:spcBef>
                <a:spcPts val="0"/>
              </a:spcBef>
              <a:buSzPct val="250000"/>
              <a:buFontTx/>
              <a:buNone/>
              <a:defRPr sz="4999" b="0">
                <a:solidFill>
                  <a:schemeClr val="tx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11" name="Slide Number Placeholder 10"/>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37FB503B-9864-48F8-90A5-963B6AB0FF62}"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9" y="1958977"/>
            <a:ext cx="10220325" cy="1181993"/>
          </a:xfrm>
        </p:spPr>
        <p:txBody>
          <a:bodyPr/>
          <a:lstStyle>
            <a:lvl1pPr marL="0" indent="0" algn="l">
              <a:lnSpc>
                <a:spcPct val="90000"/>
              </a:lnSpc>
              <a:spcBef>
                <a:spcPts val="0"/>
              </a:spcBef>
              <a:buSzPct val="250000"/>
              <a:buFontTx/>
              <a:buNone/>
              <a:defRPr sz="9997" b="1">
                <a:solidFill>
                  <a:srgbClr val="002546"/>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Indsæt tal</a:t>
            </a:r>
          </a:p>
        </p:txBody>
      </p:sp>
      <p:sp>
        <p:nvSpPr>
          <p:cNvPr id="4" name="TextBox 8">
            <a:extLst>
              <a:ext uri="{FF2B5EF4-FFF2-40B4-BE49-F238E27FC236}">
                <a16:creationId xmlns:a16="http://schemas.microsoft.com/office/drawing/2014/main" id="{4724B6DC-C025-BFD9-D34D-B046785ECA89}"/>
              </a:ext>
            </a:extLst>
          </p:cNvPr>
          <p:cNvSpPr txBox="1"/>
          <p:nvPr userDrawn="1"/>
        </p:nvSpPr>
        <p:spPr>
          <a:xfrm>
            <a:off x="-2114500" y="3288986"/>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da-DK" sz="1000" noProof="1">
                <a:solidFill>
                  <a:schemeClr val="tx1">
                    <a:lumMod val="75000"/>
                    <a:lumOff val="25000"/>
                  </a:schemeClr>
                </a:solidFill>
              </a:rPr>
              <a:t>eller med din temafarve</a:t>
            </a:r>
            <a:endParaRPr lang="da-DK" sz="4798"/>
          </a:p>
        </p:txBody>
      </p:sp>
    </p:spTree>
    <p:extLst>
      <p:ext uri="{BB962C8B-B14F-4D97-AF65-F5344CB8AC3E}">
        <p14:creationId xmlns:p14="http://schemas.microsoft.com/office/powerpoint/2010/main" val="4055435728"/>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act slide light">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9" y="3284984"/>
            <a:ext cx="10220325" cy="1800200"/>
          </a:xfrm>
        </p:spPr>
        <p:txBody>
          <a:bodyPr/>
          <a:lstStyle>
            <a:lvl1pPr marL="0" indent="0" algn="l">
              <a:lnSpc>
                <a:spcPct val="90000"/>
              </a:lnSpc>
              <a:spcBef>
                <a:spcPts val="0"/>
              </a:spcBef>
              <a:buSzPct val="250000"/>
              <a:buFontTx/>
              <a:buNone/>
              <a:defRPr sz="4999" b="1">
                <a:solidFill>
                  <a:schemeClr val="tx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11" name="Slide Number Placeholder 10"/>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F8CAD756-B78D-4C24-A046-635EAEC538A6}"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9" y="1958977"/>
            <a:ext cx="10220325" cy="1181993"/>
          </a:xfrm>
        </p:spPr>
        <p:txBody>
          <a:bodyPr/>
          <a:lstStyle>
            <a:lvl1pPr marL="0" indent="0" algn="l">
              <a:lnSpc>
                <a:spcPct val="90000"/>
              </a:lnSpc>
              <a:spcBef>
                <a:spcPts val="0"/>
              </a:spcBef>
              <a:buSzPct val="250000"/>
              <a:buFontTx/>
              <a:buNone/>
              <a:defRPr sz="9997" b="1">
                <a:solidFill>
                  <a:schemeClr val="tx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Indsæt tal</a:t>
            </a:r>
          </a:p>
        </p:txBody>
      </p:sp>
      <p:sp>
        <p:nvSpPr>
          <p:cNvPr id="2" name="TextBox 8">
            <a:extLst>
              <a:ext uri="{FF2B5EF4-FFF2-40B4-BE49-F238E27FC236}">
                <a16:creationId xmlns:a16="http://schemas.microsoft.com/office/drawing/2014/main" id="{0B43E0A2-76B5-92C6-93E9-C0821E033A9C}"/>
              </a:ext>
            </a:extLst>
          </p:cNvPr>
          <p:cNvSpPr txBox="1"/>
          <p:nvPr userDrawn="1"/>
        </p:nvSpPr>
        <p:spPr>
          <a:xfrm>
            <a:off x="-2114500" y="3288986"/>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t>
            </a:r>
            <a:br>
              <a:rPr lang="da-DK" sz="1000" noProof="1">
                <a:solidFill>
                  <a:schemeClr val="tx1">
                    <a:lumMod val="75000"/>
                    <a:lumOff val="25000"/>
                  </a:schemeClr>
                </a:solidFill>
              </a:rPr>
            </a:br>
            <a:r>
              <a:rPr lang="da-DK" sz="1000" noProof="1">
                <a:solidFill>
                  <a:schemeClr val="tx1">
                    <a:lumMod val="75000"/>
                    <a:lumOff val="25000"/>
                  </a:schemeClr>
                </a:solidFill>
              </a:rPr>
              <a:t>af teksten  med hvid</a:t>
            </a:r>
            <a:endParaRPr lang="da-DK" sz="4798"/>
          </a:p>
        </p:txBody>
      </p:sp>
    </p:spTree>
    <p:extLst>
      <p:ext uri="{BB962C8B-B14F-4D97-AF65-F5344CB8AC3E}">
        <p14:creationId xmlns:p14="http://schemas.microsoft.com/office/powerpoint/2010/main" val="2402492146"/>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act slide dark">
    <p:spTree>
      <p:nvGrpSpPr>
        <p:cNvPr id="1" name=""/>
        <p:cNvGrpSpPr/>
        <p:nvPr/>
      </p:nvGrpSpPr>
      <p:grpSpPr>
        <a:xfrm>
          <a:off x="0" y="0"/>
          <a:ext cx="0" cy="0"/>
          <a:chOff x="0" y="0"/>
          <a:chExt cx="0" cy="0"/>
        </a:xfrm>
      </p:grpSpPr>
      <p:sp>
        <p:nvSpPr>
          <p:cNvPr id="22" name="Farvet baggrund"/>
          <p:cNvSpPr/>
          <p:nvPr userDrawn="1"/>
        </p:nvSpPr>
        <p:spPr>
          <a:xfrm>
            <a:off x="-21212"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a:solidFill>
                  <a:schemeClr val="bg1"/>
                </a:solidFill>
                <a:latin typeface="+mn-lt"/>
              </a:rPr>
              <a:t>DATO</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a:solidFill>
                  <a:schemeClr val="bg1"/>
                </a:solidFill>
                <a:latin typeface="+mn-lt"/>
              </a:rPr>
              <a:t>TITEL</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r>
              <a:rPr lang="da-DK" sz="700" b="0" cap="all" baseline="0">
                <a:solidFill>
                  <a:schemeClr val="bg1"/>
                </a:solidFill>
                <a:latin typeface="+mn-lt"/>
              </a:rPr>
              <a:t>TITEL</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a:solidFill>
                  <a:schemeClr val="bg1"/>
                </a:solidFill>
                <a:latin typeface="+mn-lt"/>
              </a:rPr>
              <a:t>NAVN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614507352" name="SecondaryLogo"/>
          <p:cNvPicPr>
            <a:picLocks noChangeAspect="1"/>
          </p:cNvPicPr>
          <p:nvPr/>
        </p:nvPicPr>
        <p:blipFill>
          <a:blip r:embed="rId4"/>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1FEAECBB-2B32-4520-BAB7-5F29DE0B065E}"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
        <p:nvSpPr>
          <p:cNvPr id="5" name="Text Placeholder 2">
            <a:extLst>
              <a:ext uri="{FF2B5EF4-FFF2-40B4-BE49-F238E27FC236}">
                <a16:creationId xmlns:a16="http://schemas.microsoft.com/office/drawing/2014/main" id="{1257501D-DD2A-E9E6-9B96-CAB3992E4058}"/>
              </a:ext>
            </a:extLst>
          </p:cNvPr>
          <p:cNvSpPr>
            <a:spLocks noGrp="1"/>
          </p:cNvSpPr>
          <p:nvPr>
            <p:ph type="body" sz="quarter" idx="13" hasCustomPrompt="1"/>
          </p:nvPr>
        </p:nvSpPr>
        <p:spPr>
          <a:xfrm>
            <a:off x="985839" y="3284984"/>
            <a:ext cx="10220325" cy="1800200"/>
          </a:xfrm>
        </p:spPr>
        <p:txBody>
          <a:bodyPr/>
          <a:lstStyle>
            <a:lvl1pPr marL="0" indent="0" algn="l">
              <a:lnSpc>
                <a:spcPct val="90000"/>
              </a:lnSpc>
              <a:spcBef>
                <a:spcPts val="0"/>
              </a:spcBef>
              <a:buSzPct val="250000"/>
              <a:buFontTx/>
              <a:buNone/>
              <a:defRPr sz="4999" b="0">
                <a:solidFill>
                  <a:schemeClr val="bg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6" name="Text Placeholder 2">
            <a:extLst>
              <a:ext uri="{FF2B5EF4-FFF2-40B4-BE49-F238E27FC236}">
                <a16:creationId xmlns:a16="http://schemas.microsoft.com/office/drawing/2014/main" id="{E29E28A1-97B7-F1CB-E6E2-1BDC8FD819E4}"/>
              </a:ext>
            </a:extLst>
          </p:cNvPr>
          <p:cNvSpPr>
            <a:spLocks noGrp="1"/>
          </p:cNvSpPr>
          <p:nvPr>
            <p:ph type="body" sz="quarter" idx="16" hasCustomPrompt="1"/>
          </p:nvPr>
        </p:nvSpPr>
        <p:spPr>
          <a:xfrm>
            <a:off x="1005389" y="1961214"/>
            <a:ext cx="10220325" cy="1139982"/>
          </a:xfrm>
        </p:spPr>
        <p:txBody>
          <a:bodyPr/>
          <a:lstStyle>
            <a:lvl1pPr marL="0" indent="0" algn="l">
              <a:lnSpc>
                <a:spcPct val="90000"/>
              </a:lnSpc>
              <a:spcBef>
                <a:spcPts val="0"/>
              </a:spcBef>
              <a:buSzPct val="250000"/>
              <a:buFontTx/>
              <a:buNone/>
              <a:defRPr sz="9997" b="1">
                <a:solidFill>
                  <a:schemeClr val="bg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Indsæt tal</a:t>
            </a:r>
          </a:p>
        </p:txBody>
      </p:sp>
      <p:sp>
        <p:nvSpPr>
          <p:cNvPr id="7" name="TextBox 8">
            <a:extLst>
              <a:ext uri="{FF2B5EF4-FFF2-40B4-BE49-F238E27FC236}">
                <a16:creationId xmlns:a16="http://schemas.microsoft.com/office/drawing/2014/main" id="{5E0D6ED6-E5B7-6E7D-A819-8B24146CA6DF}"/>
              </a:ext>
            </a:extLst>
          </p:cNvPr>
          <p:cNvSpPr txBox="1"/>
          <p:nvPr userDrawn="1"/>
        </p:nvSpPr>
        <p:spPr>
          <a:xfrm>
            <a:off x="-2042492" y="3297559"/>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da-DK" sz="1000" noProof="1">
                <a:solidFill>
                  <a:schemeClr val="tx1">
                    <a:lumMod val="75000"/>
                    <a:lumOff val="25000"/>
                  </a:schemeClr>
                </a:solidFill>
              </a:rPr>
              <a:t>eller med din temafarve</a:t>
            </a:r>
            <a:endParaRPr lang="da-DK" sz="4798"/>
          </a:p>
        </p:txBody>
      </p:sp>
    </p:spTree>
    <p:extLst>
      <p:ext uri="{BB962C8B-B14F-4D97-AF65-F5344CB8AC3E}">
        <p14:creationId xmlns:p14="http://schemas.microsoft.com/office/powerpoint/2010/main" val="117740844"/>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Fact slide image">
    <p:bg>
      <p:bgPr>
        <a:solidFill>
          <a:schemeClr val="bg1">
            <a:alpha val="37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2C8D26D0-0E26-499C-2B40-1E32402E9CA8}"/>
              </a:ext>
            </a:extLst>
          </p:cNvPr>
          <p:cNvSpPr>
            <a:spLocks noGrp="1"/>
          </p:cNvSpPr>
          <p:nvPr>
            <p:ph type="pic" sz="quarter" idx="17" hasCustomPrompt="1"/>
          </p:nvPr>
        </p:nvSpPr>
        <p:spPr>
          <a:xfrm>
            <a:off x="25469" y="0"/>
            <a:ext cx="12188825" cy="6858000"/>
          </a:xfrm>
          <a:solidFill>
            <a:schemeClr val="bg1">
              <a:lumMod val="85000"/>
            </a:schemeClr>
          </a:solidFill>
        </p:spPr>
        <p:txBody>
          <a:bodyPr/>
          <a:lstStyle/>
          <a:p>
            <a:pPr marL="0" marR="0" lvl="0" indent="0" algn="l" defTabSz="914126" rtl="0" eaLnBrk="1" fontAlgn="base" latinLnBrk="0" hangingPunct="1">
              <a:lnSpc>
                <a:spcPct val="90000"/>
              </a:lnSpc>
              <a:spcBef>
                <a:spcPts val="600"/>
              </a:spcBef>
              <a:spcAft>
                <a:spcPct val="0"/>
              </a:spcAft>
              <a:buClr>
                <a:schemeClr val="tx1"/>
              </a:buClr>
              <a:buSzPct val="100000"/>
              <a:buFont typeface="Calibri" panose="020F0502020204030204" pitchFamily="34" charset="0"/>
              <a:buChar char="​"/>
              <a:tabLst/>
              <a:defRPr/>
            </a:pPr>
            <a:r>
              <a:rPr lang="da-DK"/>
              <a:t>Klik her og tilføj billede via </a:t>
            </a:r>
            <a:r>
              <a:rPr lang="da-DK" err="1"/>
              <a:t>Templafy</a:t>
            </a:r>
            <a:r>
              <a:rPr lang="da-DK"/>
              <a:t> billedbibliotek</a:t>
            </a:r>
          </a:p>
          <a:p>
            <a:endParaRPr lang="da-DK"/>
          </a:p>
        </p:txBody>
      </p:sp>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accent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a:solidFill>
                  <a:schemeClr val="bg1"/>
                </a:solidFill>
                <a:latin typeface="+mn-lt"/>
              </a:rPr>
              <a:t>DATO</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a:solidFill>
                  <a:schemeClr val="bg1"/>
                </a:solidFill>
                <a:latin typeface="+mn-lt"/>
              </a:rPr>
              <a:t>TITEL</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r>
              <a:rPr lang="da-DK" sz="700" b="0" cap="all" baseline="0">
                <a:solidFill>
                  <a:schemeClr val="bg1"/>
                </a:solidFill>
                <a:latin typeface="+mn-lt"/>
              </a:rPr>
              <a:t>TITEL</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a:solidFill>
                  <a:schemeClr val="bg1"/>
                </a:solidFill>
                <a:latin typeface="+mn-lt"/>
              </a:rPr>
              <a:t>NAVN</a:t>
            </a:r>
          </a:p>
        </p:txBody>
      </p:sp>
      <p:pic>
        <p:nvPicPr>
          <p:cNvPr id="17" name="Au logo"/>
          <p:cNvPicPr>
            <a:picLocks noChangeAspect="1"/>
          </p:cNvPicPr>
          <p:nvPr userDrawn="1"/>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614507352" name="SecondaryLogo"/>
          <p:cNvPicPr>
            <a:picLocks noChangeAspect="1"/>
          </p:cNvPicPr>
          <p:nvPr/>
        </p:nvPicPr>
        <p:blipFill>
          <a:blip r:embed="rId4">
            <a:duotone>
              <a:prstClr val="black"/>
              <a:schemeClr val="accent1">
                <a:tint val="45000"/>
                <a:satMod val="400000"/>
              </a:schemeClr>
            </a:duotone>
          </a:blip>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D16303DC-AE31-429B-B3F1-DEAC3A634BBC}"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
        <p:nvSpPr>
          <p:cNvPr id="5" name="Text Placeholder 2">
            <a:extLst>
              <a:ext uri="{FF2B5EF4-FFF2-40B4-BE49-F238E27FC236}">
                <a16:creationId xmlns:a16="http://schemas.microsoft.com/office/drawing/2014/main" id="{1257501D-DD2A-E9E6-9B96-CAB3992E4058}"/>
              </a:ext>
            </a:extLst>
          </p:cNvPr>
          <p:cNvSpPr>
            <a:spLocks noGrp="1"/>
          </p:cNvSpPr>
          <p:nvPr>
            <p:ph type="body" sz="quarter" idx="13" hasCustomPrompt="1"/>
          </p:nvPr>
        </p:nvSpPr>
        <p:spPr>
          <a:xfrm>
            <a:off x="985839" y="3140968"/>
            <a:ext cx="10220325" cy="1800200"/>
          </a:xfrm>
        </p:spPr>
        <p:txBody>
          <a:bodyPr/>
          <a:lstStyle>
            <a:lvl1pPr marL="0" indent="0" algn="l">
              <a:lnSpc>
                <a:spcPct val="90000"/>
              </a:lnSpc>
              <a:spcBef>
                <a:spcPts val="0"/>
              </a:spcBef>
              <a:buSzPct val="250000"/>
              <a:buFontTx/>
              <a:buNone/>
              <a:defRPr sz="4999" b="0">
                <a:solidFill>
                  <a:schemeClr val="bg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6" name="Text Placeholder 2">
            <a:extLst>
              <a:ext uri="{FF2B5EF4-FFF2-40B4-BE49-F238E27FC236}">
                <a16:creationId xmlns:a16="http://schemas.microsoft.com/office/drawing/2014/main" id="{E29E28A1-97B7-F1CB-E6E2-1BDC8FD819E4}"/>
              </a:ext>
            </a:extLst>
          </p:cNvPr>
          <p:cNvSpPr>
            <a:spLocks noGrp="1"/>
          </p:cNvSpPr>
          <p:nvPr>
            <p:ph type="body" sz="quarter" idx="16" hasCustomPrompt="1"/>
          </p:nvPr>
        </p:nvSpPr>
        <p:spPr>
          <a:xfrm>
            <a:off x="1005389" y="1958977"/>
            <a:ext cx="10220325" cy="1187873"/>
          </a:xfrm>
        </p:spPr>
        <p:txBody>
          <a:bodyPr/>
          <a:lstStyle>
            <a:lvl1pPr marL="0" indent="0" algn="l">
              <a:lnSpc>
                <a:spcPct val="90000"/>
              </a:lnSpc>
              <a:spcBef>
                <a:spcPts val="0"/>
              </a:spcBef>
              <a:buSzPct val="250000"/>
              <a:buFontTx/>
              <a:buNone/>
              <a:defRPr sz="7998" b="1">
                <a:solidFill>
                  <a:schemeClr val="bg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Indsæt tal</a:t>
            </a:r>
          </a:p>
        </p:txBody>
      </p:sp>
      <p:sp>
        <p:nvSpPr>
          <p:cNvPr id="7" name="TextBox 8">
            <a:extLst>
              <a:ext uri="{FF2B5EF4-FFF2-40B4-BE49-F238E27FC236}">
                <a16:creationId xmlns:a16="http://schemas.microsoft.com/office/drawing/2014/main" id="{8AE98E6A-7C3F-D374-7D84-C4C452240E2C}"/>
              </a:ext>
            </a:extLst>
          </p:cNvPr>
          <p:cNvSpPr txBox="1"/>
          <p:nvPr userDrawn="1"/>
        </p:nvSpPr>
        <p:spPr>
          <a:xfrm>
            <a:off x="-2114500" y="3288986"/>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da-DK" sz="1000" noProof="1">
                <a:solidFill>
                  <a:schemeClr val="tx1">
                    <a:lumMod val="75000"/>
                    <a:lumOff val="25000"/>
                  </a:schemeClr>
                </a:solidFill>
              </a:rPr>
              <a:t>eller med din temafarve</a:t>
            </a:r>
            <a:endParaRPr lang="da-DK" sz="4798"/>
          </a:p>
        </p:txBody>
      </p:sp>
    </p:spTree>
    <p:extLst>
      <p:ext uri="{BB962C8B-B14F-4D97-AF65-F5344CB8AC3E}">
        <p14:creationId xmlns:p14="http://schemas.microsoft.com/office/powerpoint/2010/main" val="432282074"/>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04800" y="316800"/>
            <a:ext cx="11571600" cy="55836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8" name="Slide Number Placeholder 7"/>
          <p:cNvSpPr>
            <a:spLocks noGrp="1"/>
          </p:cNvSpPr>
          <p:nvPr>
            <p:ph type="sldNum" sz="quarter" idx="14"/>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304A3479-99DD-4350-B63E-A2147C0CB07D}" type="datetime1">
              <a:rPr lang="da-DK" smtClean="0"/>
              <a:t>09-04-2026</a:t>
            </a:fld>
            <a:r>
              <a:rPr lang="da-DK"/>
              <a:t>18-08-2024</a:t>
            </a:r>
          </a:p>
        </p:txBody>
      </p:sp>
      <p:sp>
        <p:nvSpPr>
          <p:cNvPr id="7" name="Footer Placeholder 6" hidden="1"/>
          <p:cNvSpPr>
            <a:spLocks noGrp="1"/>
          </p:cNvSpPr>
          <p:nvPr>
            <p:ph type="ftr" sz="quarter" idx="13"/>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1400845773"/>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Full slide imag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8" name="Slide Number Placeholder 7"/>
          <p:cNvSpPr>
            <a:spLocks noGrp="1"/>
          </p:cNvSpPr>
          <p:nvPr>
            <p:ph type="sldNum" sz="quarter" idx="14"/>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89A56796-DD61-49CF-B6E2-1C42CFC612D7}" type="datetime1">
              <a:rPr lang="da-DK" smtClean="0"/>
              <a:t>09-04-2026</a:t>
            </a:fld>
            <a:r>
              <a:rPr lang="da-DK"/>
              <a:t>18-08-2024</a:t>
            </a:r>
          </a:p>
        </p:txBody>
      </p:sp>
      <p:sp>
        <p:nvSpPr>
          <p:cNvPr id="7" name="Footer Placeholder 6" hidden="1"/>
          <p:cNvSpPr>
            <a:spLocks noGrp="1"/>
          </p:cNvSpPr>
          <p:nvPr>
            <p:ph type="ftr" sz="quarter" idx="13"/>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479936066"/>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Full slide image and tex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15097"/>
            <a:ext cx="12200490" cy="6842905"/>
          </a:xfrm>
          <a:solidFill>
            <a:schemeClr val="bg1">
              <a:lumMod val="85000"/>
            </a:schemeClr>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6" name="Date Placeholder 5" hidden="1"/>
          <p:cNvSpPr>
            <a:spLocks noGrp="1"/>
          </p:cNvSpPr>
          <p:nvPr>
            <p:ph type="dt" sz="half" idx="12"/>
          </p:nvPr>
        </p:nvSpPr>
        <p:spPr/>
        <p:txBody>
          <a:bodyPr/>
          <a:lstStyle/>
          <a:p>
            <a:fld id="{867A6450-E16D-4E64-AA2C-F4F2F0D5C7D3}" type="datetime1">
              <a:rPr lang="da-DK" smtClean="0"/>
              <a:t>09-04-2026</a:t>
            </a:fld>
            <a:r>
              <a:rPr lang="da-DK"/>
              <a:t>18-08-2024</a:t>
            </a:r>
          </a:p>
        </p:txBody>
      </p:sp>
      <p:sp>
        <p:nvSpPr>
          <p:cNvPr id="7" name="Footer Placeholder 6" hidden="1"/>
          <p:cNvSpPr>
            <a:spLocks noGrp="1"/>
          </p:cNvSpPr>
          <p:nvPr>
            <p:ph type="ftr" sz="quarter" idx="13"/>
          </p:nvPr>
        </p:nvSpPr>
        <p:spPr>
          <a:xfrm>
            <a:off x="0" y="7020000"/>
            <a:ext cx="0" cy="0"/>
          </a:xfrm>
          <a:prstGeom prst="rect">
            <a:avLst/>
          </a:prstGeom>
        </p:spPr>
        <p:txBody>
          <a:bodyPr/>
          <a:lstStyle/>
          <a:p>
            <a:endParaRPr lang="da-DK"/>
          </a:p>
        </p:txBody>
      </p:sp>
      <p:sp>
        <p:nvSpPr>
          <p:cNvPr id="5" name="Text Placeholder 2">
            <a:extLst>
              <a:ext uri="{FF2B5EF4-FFF2-40B4-BE49-F238E27FC236}">
                <a16:creationId xmlns:a16="http://schemas.microsoft.com/office/drawing/2014/main" id="{1FB32875-847E-8263-8860-F349AB225C61}"/>
              </a:ext>
            </a:extLst>
          </p:cNvPr>
          <p:cNvSpPr>
            <a:spLocks noGrp="1"/>
          </p:cNvSpPr>
          <p:nvPr>
            <p:ph type="body" sz="quarter" idx="16" hasCustomPrompt="1"/>
          </p:nvPr>
        </p:nvSpPr>
        <p:spPr>
          <a:xfrm>
            <a:off x="1005390" y="1958977"/>
            <a:ext cx="10200774" cy="2406129"/>
          </a:xfrm>
        </p:spPr>
        <p:txBody>
          <a:bodyPr/>
          <a:lstStyle>
            <a:lvl1pPr marL="0" indent="0" algn="l">
              <a:lnSpc>
                <a:spcPct val="100000"/>
              </a:lnSpc>
              <a:spcBef>
                <a:spcPts val="0"/>
              </a:spcBef>
              <a:buSzPct val="250000"/>
              <a:buFontTx/>
              <a:buNone/>
              <a:defRPr sz="5998" b="1">
                <a:solidFill>
                  <a:schemeClr val="bg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9" name="TextBox 14">
            <a:extLst>
              <a:ext uri="{FF2B5EF4-FFF2-40B4-BE49-F238E27FC236}">
                <a16:creationId xmlns:a16="http://schemas.microsoft.com/office/drawing/2014/main" id="{F18146A3-DF8B-4368-3C6D-76DBC005B016}"/>
              </a:ext>
            </a:extLst>
          </p:cNvPr>
          <p:cNvSpPr txBox="1"/>
          <p:nvPr userDrawn="1"/>
        </p:nvSpPr>
        <p:spPr>
          <a:xfrm>
            <a:off x="-1973598" y="3082506"/>
            <a:ext cx="1825892" cy="923330"/>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Juster evt billedets farve</a:t>
            </a:r>
            <a:br>
              <a:rPr lang="da-DK" sz="1000" baseline="0" noProof="1">
                <a:solidFill>
                  <a:schemeClr val="tx1">
                    <a:lumMod val="75000"/>
                    <a:lumOff val="25000"/>
                  </a:schemeClr>
                </a:solidFill>
              </a:rPr>
            </a:br>
            <a:r>
              <a:rPr lang="da-DK" sz="1000" baseline="0" noProof="1">
                <a:solidFill>
                  <a:schemeClr val="tx1">
                    <a:lumMod val="75000"/>
                    <a:lumOff val="25000"/>
                  </a:schemeClr>
                </a:solidFill>
              </a:rPr>
              <a:t>med din temafarve</a:t>
            </a:r>
            <a:br>
              <a:rPr lang="da-DK" sz="1000" baseline="0" noProof="1">
                <a:solidFill>
                  <a:schemeClr val="tx1">
                    <a:lumMod val="75000"/>
                    <a:lumOff val="25000"/>
                  </a:schemeClr>
                </a:solidFill>
              </a:rPr>
            </a:br>
            <a:r>
              <a:rPr lang="da-DK" sz="1000" baseline="0" noProof="1">
                <a:solidFill>
                  <a:schemeClr val="tx1">
                    <a:lumMod val="75000"/>
                    <a:lumOff val="25000"/>
                  </a:schemeClr>
                </a:solidFill>
              </a:rPr>
              <a:t>under  Format &gt; Farve</a:t>
            </a:r>
          </a:p>
          <a:p>
            <a:pPr algn="r">
              <a:lnSpc>
                <a:spcPct val="100000"/>
              </a:lnSpc>
            </a:pPr>
            <a:endParaRPr lang="da-DK" sz="1000" baseline="0" noProof="1">
              <a:solidFill>
                <a:schemeClr val="tx1">
                  <a:lumMod val="75000"/>
                  <a:lumOff val="25000"/>
                </a:schemeClr>
              </a:solidFill>
            </a:endParaRPr>
          </a:p>
          <a:p>
            <a:pPr algn="r">
              <a:lnSpc>
                <a:spcPct val="100000"/>
              </a:lnSpc>
            </a:pPr>
            <a:r>
              <a:rPr lang="da-DK" sz="1000" baseline="0" noProof="1">
                <a:solidFill>
                  <a:schemeClr val="tx1">
                    <a:lumMod val="75000"/>
                    <a:lumOff val="25000"/>
                  </a:schemeClr>
                </a:solidFill>
              </a:rPr>
              <a:t>Vær obs på at der er god kontrast mellem tekst og billede</a:t>
            </a:r>
            <a:endParaRPr lang="da-DK" sz="4798"/>
          </a:p>
        </p:txBody>
      </p:sp>
    </p:spTree>
    <p:extLst>
      <p:ext uri="{BB962C8B-B14F-4D97-AF65-F5344CB8AC3E}">
        <p14:creationId xmlns:p14="http://schemas.microsoft.com/office/powerpoint/2010/main" val="342624970"/>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2425" y="316800"/>
            <a:ext cx="5649175" cy="55836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9" name="Slide Number Placeholder 8"/>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3"/>
          </p:nvPr>
        </p:nvSpPr>
        <p:spPr/>
        <p:txBody>
          <a:bodyPr/>
          <a:lstStyle/>
          <a:p>
            <a:fld id="{45D93A4E-9F51-4AEA-9C44-BA60D75484A9}" type="datetime1">
              <a:rPr lang="da-DK" smtClean="0"/>
              <a:t>09-04-2026</a:t>
            </a:fld>
            <a:r>
              <a:rPr lang="da-DK"/>
              <a:t>18-08-2024</a:t>
            </a:r>
          </a:p>
        </p:txBody>
      </p:sp>
      <p:sp>
        <p:nvSpPr>
          <p:cNvPr id="8" name="Footer Placeholder 7" hidden="1"/>
          <p:cNvSpPr>
            <a:spLocks noGrp="1"/>
          </p:cNvSpPr>
          <p:nvPr>
            <p:ph type="ftr" sz="quarter" idx="14"/>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140909642"/>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pictures full pag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32AF5F5-2757-C1D7-0411-64772C7AC3F3}"/>
              </a:ext>
            </a:extLst>
          </p:cNvPr>
          <p:cNvSpPr/>
          <p:nvPr userDrawn="1"/>
        </p:nvSpPr>
        <p:spPr bwMode="auto">
          <a:xfrm>
            <a:off x="-31923" y="2"/>
            <a:ext cx="12188826" cy="683606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4" name="Picture Placeholder 1"/>
          <p:cNvSpPr>
            <a:spLocks noGrp="1"/>
          </p:cNvSpPr>
          <p:nvPr>
            <p:ph type="pic" sz="quarter" idx="11" hasCustomPrompt="1"/>
          </p:nvPr>
        </p:nvSpPr>
        <p:spPr>
          <a:xfrm>
            <a:off x="304800" y="316801"/>
            <a:ext cx="5656800" cy="6241163"/>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5" name="Picture Placeholder 2"/>
          <p:cNvSpPr>
            <a:spLocks noGrp="1"/>
          </p:cNvSpPr>
          <p:nvPr>
            <p:ph type="pic" sz="quarter" idx="12" hasCustomPrompt="1"/>
          </p:nvPr>
        </p:nvSpPr>
        <p:spPr>
          <a:xfrm>
            <a:off x="6231600" y="316800"/>
            <a:ext cx="5644800" cy="6241162"/>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9" name="Slide Number Placeholder 8"/>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3"/>
          </p:nvPr>
        </p:nvSpPr>
        <p:spPr/>
        <p:txBody>
          <a:bodyPr/>
          <a:lstStyle/>
          <a:p>
            <a:fld id="{E3FD2774-2E94-457B-8C3A-570C248ACB6D}" type="datetime1">
              <a:rPr lang="da-DK" smtClean="0"/>
              <a:t>09-04-2026</a:t>
            </a:fld>
            <a:r>
              <a:rPr lang="da-DK"/>
              <a:t>18-08-2024</a:t>
            </a:r>
          </a:p>
        </p:txBody>
      </p:sp>
      <p:sp>
        <p:nvSpPr>
          <p:cNvPr id="8" name="Footer Placeholder 7" hidden="1"/>
          <p:cNvSpPr>
            <a:spLocks noGrp="1"/>
          </p:cNvSpPr>
          <p:nvPr>
            <p:ph type="ftr" sz="quarter" idx="14"/>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1991480564"/>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2425" y="316800"/>
            <a:ext cx="5649175" cy="26532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7" name="Picture Placeholder 2"/>
          <p:cNvSpPr>
            <a:spLocks noGrp="1"/>
          </p:cNvSpPr>
          <p:nvPr>
            <p:ph type="pic" sz="quarter" idx="13" hasCustomPrompt="1"/>
          </p:nvPr>
        </p:nvSpPr>
        <p:spPr>
          <a:xfrm>
            <a:off x="312424" y="3237372"/>
            <a:ext cx="5649176" cy="26532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10" name="Slide Number Placeholder 9"/>
          <p:cNvSpPr>
            <a:spLocks noGrp="1"/>
          </p:cNvSpPr>
          <p:nvPr>
            <p:ph type="sldNum" sz="quarter" idx="16"/>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1F4688AE-5396-497D-B12C-B5721BC09917}" type="datetime1">
              <a:rPr lang="da-DK" smtClean="0"/>
              <a:t>09-04-2026</a:t>
            </a:fld>
            <a:r>
              <a:rPr lang="da-DK"/>
              <a:t>18-08-2024</a:t>
            </a:r>
          </a:p>
        </p:txBody>
      </p:sp>
      <p:sp>
        <p:nvSpPr>
          <p:cNvPr id="9" name="Footer Placeholder 8" hidden="1"/>
          <p:cNvSpPr>
            <a:spLocks noGrp="1"/>
          </p:cNvSpPr>
          <p:nvPr>
            <p:ph type="ftr" sz="quarter" idx="15"/>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834598437"/>
      </p:ext>
    </p:extLst>
  </p:cSld>
  <p:clrMapOvr>
    <a:masterClrMapping/>
  </p:clrMapOvr>
  <p:transition spd="slow">
    <p:fade/>
  </p:transition>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467F1F2D-E2CC-4C26-A541-C68262121797}" type="datetime1">
              <a:rPr lang="da-DK" smtClean="0"/>
              <a:t>09-04-2026</a:t>
            </a:fld>
            <a:endParaRPr lang="da-DK"/>
          </a:p>
        </p:txBody>
      </p:sp>
      <p:sp>
        <p:nvSpPr>
          <p:cNvPr id="4" name="Footer Placeholder 3" hidden="1"/>
          <p:cNvSpPr>
            <a:spLocks noGrp="1"/>
          </p:cNvSpPr>
          <p:nvPr>
            <p:ph type="ftr" sz="quarter" idx="11"/>
          </p:nvPr>
        </p:nvSpPr>
        <p:spPr/>
        <p:txBody>
          <a:bodyPr/>
          <a:lstStyle/>
          <a:p>
            <a:endParaRPr lang="da-DK"/>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04800" y="316800"/>
            <a:ext cx="5656800" cy="55836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10" name="Slide Number Placeholder 9"/>
          <p:cNvSpPr>
            <a:spLocks noGrp="1"/>
          </p:cNvSpPr>
          <p:nvPr>
            <p:ph type="sldNum" sz="quarter" idx="16"/>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91910084-8113-42DA-83EB-43B94B8A2475}" type="datetime1">
              <a:rPr lang="da-DK" smtClean="0"/>
              <a:t>09-04-2026</a:t>
            </a:fld>
            <a:r>
              <a:rPr lang="da-DK"/>
              <a:t>18-08-2024</a:t>
            </a:r>
          </a:p>
        </p:txBody>
      </p:sp>
      <p:sp>
        <p:nvSpPr>
          <p:cNvPr id="9" name="Footer Placeholder 8" hidden="1"/>
          <p:cNvSpPr>
            <a:spLocks noGrp="1"/>
          </p:cNvSpPr>
          <p:nvPr>
            <p:ph type="ftr" sz="quarter" idx="15"/>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39700805"/>
      </p:ext>
    </p:extLst>
  </p:cSld>
  <p:clrMapOvr>
    <a:masterClrMapping/>
  </p:clrMapOvr>
  <p:transition spd="slow">
    <p:fade/>
  </p:transition>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hasCustomPrompt="1"/>
          </p:nvPr>
        </p:nvSpPr>
        <p:spPr>
          <a:xfrm>
            <a:off x="307180" y="328613"/>
            <a:ext cx="11574463" cy="6252884"/>
          </a:xfrm>
        </p:spPr>
        <p:txBody>
          <a:bodyPr/>
          <a:lstStyle/>
          <a:p>
            <a:pPr lvl="0"/>
            <a:r>
              <a:rPr lang="da-DK"/>
              <a:t>Klik for at indsætte indhold</a:t>
            </a:r>
          </a:p>
          <a:p>
            <a:pPr lvl="1"/>
            <a:r>
              <a:rPr lang="da-DK"/>
              <a:t>Andet niveau</a:t>
            </a:r>
          </a:p>
          <a:p>
            <a:pPr lvl="2"/>
            <a:r>
              <a:rPr lang="da-DK"/>
              <a:t>Tredje niveau</a:t>
            </a:r>
          </a:p>
          <a:p>
            <a:pPr lvl="3"/>
            <a:r>
              <a:rPr lang="da-DK"/>
              <a:t>Fjerde niveau</a:t>
            </a:r>
          </a:p>
          <a:p>
            <a:pPr lvl="4"/>
            <a:r>
              <a:rPr lang="da-DK"/>
              <a:t>Femte niveau</a:t>
            </a:r>
          </a:p>
        </p:txBody>
      </p:sp>
      <p:sp>
        <p:nvSpPr>
          <p:cNvPr id="8" name="Slide Number Placeholder 7"/>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02144F50-A815-423C-B5A8-FDD363240732}" type="datetime1">
              <a:rPr lang="da-DK" smtClean="0"/>
              <a:t>09-04-2026</a:t>
            </a:fld>
            <a:r>
              <a:rPr lang="da-DK"/>
              <a:t>18-08-2024</a:t>
            </a:r>
          </a:p>
        </p:txBody>
      </p:sp>
      <p:sp>
        <p:nvSpPr>
          <p:cNvPr id="7" name="Footer Placeholder 6" hidden="1"/>
          <p:cNvSpPr>
            <a:spLocks noGrp="1"/>
          </p:cNvSpPr>
          <p:nvPr>
            <p:ph type="ftr" sz="quarter" idx="14"/>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1790633927"/>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da-DK"/>
              <a:t>Klik for at </a:t>
            </a:r>
            <a:br>
              <a:rPr lang="da-DK"/>
            </a:br>
            <a:r>
              <a:rPr lang="da-DK"/>
              <a:t>indsætte titel</a:t>
            </a:r>
          </a:p>
        </p:txBody>
      </p:sp>
      <p:sp>
        <p:nvSpPr>
          <p:cNvPr id="6" name="TextBox 5"/>
          <p:cNvSpPr txBox="1"/>
          <p:nvPr userDrawn="1"/>
        </p:nvSpPr>
        <p:spPr>
          <a:xfrm>
            <a:off x="-2160354" y="1022478"/>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FC5A06EC-3678-494F-B45C-7DD078FEAD9F}"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882726795"/>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6164687F-EA7C-47ED-98E9-0C0BA79ACC7B}" type="datetime1">
              <a:rPr lang="da-DK" smtClean="0"/>
              <a:t>09-04-2026</a:t>
            </a:fld>
            <a:r>
              <a:rPr lang="da-DK"/>
              <a:t>18-08-2024</a:t>
            </a:r>
          </a:p>
        </p:txBody>
      </p:sp>
      <p:sp>
        <p:nvSpPr>
          <p:cNvPr id="4" name="Footer Placeholder 3"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612506265"/>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ontact inf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6" name="Pladsholder til tekst 5">
            <a:extLst>
              <a:ext uri="{FF2B5EF4-FFF2-40B4-BE49-F238E27FC236}">
                <a16:creationId xmlns:a16="http://schemas.microsoft.com/office/drawing/2014/main" id="{23936382-D4B8-6A03-FACB-4B78070E00B6}"/>
              </a:ext>
            </a:extLst>
          </p:cNvPr>
          <p:cNvSpPr>
            <a:spLocks noGrp="1"/>
          </p:cNvSpPr>
          <p:nvPr>
            <p:ph type="body" sz="quarter" idx="13" hasCustomPrompt="1"/>
          </p:nvPr>
        </p:nvSpPr>
        <p:spPr>
          <a:xfrm>
            <a:off x="967978" y="2349276"/>
            <a:ext cx="10238120" cy="3455988"/>
          </a:xfrm>
        </p:spPr>
        <p:txBody>
          <a:bodyPr/>
          <a:lstStyle>
            <a:lvl1pPr>
              <a:defRPr sz="3999" b="1">
                <a:solidFill>
                  <a:schemeClr val="bg1"/>
                </a:solidFill>
              </a:defRPr>
            </a:lvl1pPr>
          </a:lstStyle>
          <a:p>
            <a:pPr lvl="0"/>
            <a:r>
              <a:rPr lang="da-DK"/>
              <a:t>Klik for at tilføje navn </a:t>
            </a:r>
            <a:br>
              <a:rPr lang="da-DK"/>
            </a:br>
            <a:r>
              <a:rPr lang="da-DK"/>
              <a:t>og info på afsender</a:t>
            </a:r>
          </a:p>
        </p:txBody>
      </p:sp>
      <p:sp>
        <p:nvSpPr>
          <p:cNvPr id="5" name="Date Placeholder 4" hidden="1"/>
          <p:cNvSpPr>
            <a:spLocks noGrp="1"/>
          </p:cNvSpPr>
          <p:nvPr>
            <p:ph type="dt" sz="half" idx="10"/>
          </p:nvPr>
        </p:nvSpPr>
        <p:spPr/>
        <p:txBody>
          <a:bodyPr/>
          <a:lstStyle/>
          <a:p>
            <a:fld id="{59354789-AC78-4106-8102-BFA8E202C565}" type="datetime1">
              <a:rPr lang="da-DK" smtClean="0"/>
              <a:t>09-04-2026</a:t>
            </a:fld>
            <a:r>
              <a:rPr lang="da-DK"/>
              <a:t>18-08-2024</a:t>
            </a:r>
          </a:p>
        </p:txBody>
      </p:sp>
      <p:sp>
        <p:nvSpPr>
          <p:cNvPr id="7"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9" name="Slide Number Placeholder 8" hidden="1"/>
          <p:cNvSpPr>
            <a:spLocks noGrp="1"/>
          </p:cNvSpPr>
          <p:nvPr>
            <p:ph type="sldNum" sz="quarter" idx="12"/>
          </p:nvPr>
        </p:nvSpPr>
        <p:spPr>
          <a:xfrm>
            <a:off x="0" y="7020002"/>
            <a:ext cx="0" cy="733855"/>
          </a:xfrm>
        </p:spPr>
        <p:txBody>
          <a:bodyPr/>
          <a:lstStyle>
            <a:lvl1pPr>
              <a:defRPr sz="100">
                <a:noFill/>
              </a:defRPr>
            </a:lvl1pPr>
          </a:lstStyle>
          <a:p>
            <a:pPr>
              <a:defRPr/>
            </a:pPr>
            <a:fld id="{E90C1E0A-682D-40DC-B1EA-26C007FDC330}" type="slidenum">
              <a:rPr lang="da-DK" smtClean="0"/>
              <a:pPr>
                <a:defRPr/>
              </a:pPr>
              <a:t>‹#›</a:t>
            </a:fld>
            <a:endParaRPr lang="da-DK"/>
          </a:p>
        </p:txBody>
      </p:sp>
      <p:sp>
        <p:nvSpPr>
          <p:cNvPr id="10" name="OFF_logo2Computed">
            <a:extLst>
              <a:ext uri="{FF2B5EF4-FFF2-40B4-BE49-F238E27FC236}">
                <a16:creationId xmlns:a16="http://schemas.microsoft.com/office/drawing/2014/main" id="{69645D9B-C2CF-73D0-42A6-B079A1FF8478}"/>
              </a:ext>
            </a:extLst>
          </p:cNvPr>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11" name="OFF_logo1Computed">
            <a:extLst>
              <a:ext uri="{FF2B5EF4-FFF2-40B4-BE49-F238E27FC236}">
                <a16:creationId xmlns:a16="http://schemas.microsoft.com/office/drawing/2014/main" id="{DEE90FB4-382B-63E6-F6B2-D64235EA20F8}"/>
              </a:ext>
            </a:extLst>
          </p:cNvPr>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12" name="Date_DateCustomA">
            <a:extLst>
              <a:ext uri="{FF2B5EF4-FFF2-40B4-BE49-F238E27FC236}">
                <a16:creationId xmlns:a16="http://schemas.microsoft.com/office/drawing/2014/main" id="{AD28D9C7-26B7-783C-5EFE-9BB253AAA726}"/>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a:solidFill>
                  <a:schemeClr val="bg1"/>
                </a:solidFill>
                <a:latin typeface="+mn-lt"/>
              </a:rPr>
              <a:t>DATO</a:t>
            </a:r>
          </a:p>
        </p:txBody>
      </p:sp>
      <p:sp>
        <p:nvSpPr>
          <p:cNvPr id="13" name="USR_Title">
            <a:extLst>
              <a:ext uri="{FF2B5EF4-FFF2-40B4-BE49-F238E27FC236}">
                <a16:creationId xmlns:a16="http://schemas.microsoft.com/office/drawing/2014/main" id="{DB0D16C8-7603-CE82-B74B-D34DADAD4DD6}"/>
              </a:ext>
            </a:extLst>
          </p:cNvPr>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a:solidFill>
                  <a:schemeClr val="bg1"/>
                </a:solidFill>
                <a:latin typeface="+mn-lt"/>
              </a:rPr>
              <a:t>TITEL</a:t>
            </a:r>
          </a:p>
        </p:txBody>
      </p:sp>
      <p:sp>
        <p:nvSpPr>
          <p:cNvPr id="14" name="FLD_Event">
            <a:extLst>
              <a:ext uri="{FF2B5EF4-FFF2-40B4-BE49-F238E27FC236}">
                <a16:creationId xmlns:a16="http://schemas.microsoft.com/office/drawing/2014/main" id="{A07F041F-669D-4EEA-12C8-48DBD35333ED}"/>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r>
              <a:rPr lang="da-DK" sz="700" b="0" cap="all" baseline="0">
                <a:solidFill>
                  <a:schemeClr val="bg1"/>
                </a:solidFill>
                <a:latin typeface="+mn-lt"/>
              </a:rPr>
              <a:t>TITEL</a:t>
            </a:r>
          </a:p>
        </p:txBody>
      </p:sp>
      <p:sp>
        <p:nvSpPr>
          <p:cNvPr id="15" name="USR_Name">
            <a:extLst>
              <a:ext uri="{FF2B5EF4-FFF2-40B4-BE49-F238E27FC236}">
                <a16:creationId xmlns:a16="http://schemas.microsoft.com/office/drawing/2014/main" id="{6910C27C-48FD-BBB4-F70B-7DF8A7FEAB24}"/>
              </a:ext>
            </a:extLst>
          </p:cNvPr>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a:solidFill>
                  <a:schemeClr val="bg1"/>
                </a:solidFill>
                <a:latin typeface="+mn-lt"/>
              </a:rPr>
              <a:t>NAVN</a:t>
            </a:r>
          </a:p>
        </p:txBody>
      </p:sp>
      <p:pic>
        <p:nvPicPr>
          <p:cNvPr id="16" name="Au logo">
            <a:extLst>
              <a:ext uri="{FF2B5EF4-FFF2-40B4-BE49-F238E27FC236}">
                <a16:creationId xmlns:a16="http://schemas.microsoft.com/office/drawing/2014/main" id="{21D938F2-1BB3-940B-2092-AA736456BB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7" name="Billede 16">
            <a:extLst>
              <a:ext uri="{FF2B5EF4-FFF2-40B4-BE49-F238E27FC236}">
                <a16:creationId xmlns:a16="http://schemas.microsoft.com/office/drawing/2014/main" id="{29FE7F52-51AA-FD02-3980-B49F21F2E3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18" name="SecondaryLogo">
            <a:extLst>
              <a:ext uri="{FF2B5EF4-FFF2-40B4-BE49-F238E27FC236}">
                <a16:creationId xmlns:a16="http://schemas.microsoft.com/office/drawing/2014/main" id="{17DF4D01-735F-599A-185E-8BAA75691A6E}"/>
              </a:ext>
            </a:extLst>
          </p:cNvPr>
          <p:cNvPicPr>
            <a:picLocks noChangeAspect="1"/>
          </p:cNvPicPr>
          <p:nvPr userDrawn="1"/>
        </p:nvPicPr>
        <p:blipFill>
          <a:blip r:embed="rId4"/>
          <a:stretch>
            <a:fillRect/>
          </a:stretch>
        </p:blipFill>
        <p:spPr>
          <a:xfrm>
            <a:off x="10206001" y="5997600"/>
            <a:ext cx="1658237" cy="558000"/>
          </a:xfrm>
          <a:prstGeom prst="rect">
            <a:avLst/>
          </a:prstGeom>
        </p:spPr>
      </p:pic>
      <p:sp>
        <p:nvSpPr>
          <p:cNvPr id="19" name="Slide Number Placeholder 3">
            <a:extLst>
              <a:ext uri="{FF2B5EF4-FFF2-40B4-BE49-F238E27FC236}">
                <a16:creationId xmlns:a16="http://schemas.microsoft.com/office/drawing/2014/main" id="{6BF279D5-8765-A372-AC1A-A142BC408C3F}"/>
              </a:ext>
            </a:extLst>
          </p:cNvPr>
          <p:cNvSpPr txBox="1">
            <a:spLocks/>
          </p:cNvSpPr>
          <p:nvPr userDrawn="1"/>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defPPr>
              <a:defRPr lang="en-US"/>
            </a:defPPr>
            <a:lvl1pPr algn="r" rtl="0" fontAlgn="base">
              <a:lnSpc>
                <a:spcPts val="1200"/>
              </a:lnSpc>
              <a:spcBef>
                <a:spcPct val="0"/>
              </a:spcBef>
              <a:spcAft>
                <a:spcPct val="0"/>
              </a:spcAft>
              <a:buFontTx/>
              <a:buNone/>
              <a:defRPr sz="700" kern="1200" spc="40" baseline="0">
                <a:solidFill>
                  <a:schemeClr val="bg1"/>
                </a:solidFill>
                <a:latin typeface="+mn-lt"/>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a:lstStyle>
          <a:p>
            <a:pPr>
              <a:defRPr/>
            </a:pPr>
            <a:fld id="{E90C1E0A-682D-40DC-B1EA-26C007FDC330}" type="slidenum">
              <a:rPr lang="da-DK" sz="700" smtClean="0"/>
              <a:pPr>
                <a:defRPr/>
              </a:pPr>
              <a:t>‹#›</a:t>
            </a:fld>
            <a:endParaRPr lang="da-DK" sz="700"/>
          </a:p>
        </p:txBody>
      </p:sp>
      <p:sp>
        <p:nvSpPr>
          <p:cNvPr id="21" name="Pladsholder til tekst 20">
            <a:extLst>
              <a:ext uri="{FF2B5EF4-FFF2-40B4-BE49-F238E27FC236}">
                <a16:creationId xmlns:a16="http://schemas.microsoft.com/office/drawing/2014/main" id="{C44E4B1B-DF45-7F4B-6847-A79BE485DA08}"/>
              </a:ext>
            </a:extLst>
          </p:cNvPr>
          <p:cNvSpPr>
            <a:spLocks noGrp="1"/>
          </p:cNvSpPr>
          <p:nvPr>
            <p:ph type="body" sz="quarter" idx="14" hasCustomPrompt="1"/>
          </p:nvPr>
        </p:nvSpPr>
        <p:spPr>
          <a:xfrm>
            <a:off x="985838" y="1874614"/>
            <a:ext cx="10221324" cy="402258"/>
          </a:xfrm>
        </p:spPr>
        <p:txBody>
          <a:bodyPr/>
          <a:lstStyle>
            <a:lvl1pPr>
              <a:defRPr sz="1999">
                <a:solidFill>
                  <a:schemeClr val="bg1"/>
                </a:solidFill>
                <a:latin typeface="AU Passata Light" panose="020B0303030902030804" pitchFamily="34" charset="77"/>
              </a:defRPr>
            </a:lvl1pPr>
            <a:lvl2pPr marL="251924" indent="0">
              <a:buNone/>
              <a:defRPr>
                <a:latin typeface="AU Passata Light" panose="020B0303030902030804" pitchFamily="34" charset="77"/>
              </a:defRPr>
            </a:lvl2pPr>
            <a:lvl3pPr>
              <a:defRPr>
                <a:latin typeface="AU Passata Light" panose="020B0303030902030804" pitchFamily="34" charset="77"/>
              </a:defRPr>
            </a:lvl3pPr>
            <a:lvl4pPr>
              <a:defRPr>
                <a:latin typeface="AU Passata Light" panose="020B0303030902030804" pitchFamily="34" charset="77"/>
              </a:defRPr>
            </a:lvl4pPr>
            <a:lvl5pPr>
              <a:defRPr>
                <a:latin typeface="AU Passata Light" panose="020B0303030902030804" pitchFamily="34" charset="77"/>
              </a:defRPr>
            </a:lvl5pPr>
          </a:lstStyle>
          <a:p>
            <a:pPr lvl="0"/>
            <a:r>
              <a:rPr lang="da-DK"/>
              <a:t>KLIK FOR AT REDIGERE TEKSTTYPOGRAFIERNE I MASTEREN</a:t>
            </a:r>
          </a:p>
        </p:txBody>
      </p:sp>
    </p:spTree>
    <p:extLst>
      <p:ext uri="{BB962C8B-B14F-4D97-AF65-F5344CB8AC3E}">
        <p14:creationId xmlns:p14="http://schemas.microsoft.com/office/powerpoint/2010/main" val="1132188617"/>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5" name="LAN_AUWBreak"/>
          <p:cNvSpPr/>
          <p:nvPr userDrawn="1"/>
        </p:nvSpPr>
        <p:spPr bwMode="auto">
          <a:xfrm>
            <a:off x="6022613" y="2804402"/>
            <a:ext cx="2912657" cy="1293389"/>
          </a:xfrm>
          <a:prstGeom prst="rect">
            <a:avLst/>
          </a:prstGeom>
          <a:noFill/>
          <a:ln w="1778" cap="flat" cmpd="sng" algn="ctr">
            <a:noFill/>
            <a:prstDash val="solid"/>
            <a:round/>
            <a:headEnd type="none" w="med" len="med"/>
            <a:tailEnd type="none" w="med" len="med"/>
          </a:ln>
          <a:effectLst/>
        </p:spPr>
        <p:txBody>
          <a:bodyPr vert="horz" wrap="none" lIns="0" tIns="183552"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3999"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E97F42F4-F1FC-4195-8872-C2A9FCCD15FE}" type="datetime1">
              <a:rPr lang="da-DK" smtClean="0"/>
              <a:t>09-04-2026</a:t>
            </a:fld>
            <a:r>
              <a:rPr lang="da-DK"/>
              <a:t>18-08-2024</a:t>
            </a:r>
          </a:p>
        </p:txBody>
      </p:sp>
      <p:sp>
        <p:nvSpPr>
          <p:cNvPr id="9"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10" name="Slide Number Placeholder 8" hidden="1"/>
          <p:cNvSpPr>
            <a:spLocks noGrp="1"/>
          </p:cNvSpPr>
          <p:nvPr>
            <p:ph type="sldNum" sz="quarter" idx="12"/>
          </p:nvPr>
        </p:nvSpPr>
        <p:spPr>
          <a:xfrm>
            <a:off x="0" y="7020002"/>
            <a:ext cx="0" cy="73385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3263440034"/>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End slide seal">
    <p:bg>
      <p:bgPr>
        <a:solidFill>
          <a:srgbClr val="004542"/>
        </a:solidFill>
        <a:effectLst/>
      </p:bgPr>
    </p:bg>
    <p:spTree>
      <p:nvGrpSpPr>
        <p:cNvPr id="1" name=""/>
        <p:cNvGrpSpPr/>
        <p:nvPr/>
      </p:nvGrpSpPr>
      <p:grpSpPr>
        <a:xfrm>
          <a:off x="0" y="0"/>
          <a:ext cx="0" cy="0"/>
          <a:chOff x="0" y="0"/>
          <a:chExt cx="0" cy="0"/>
        </a:xfrm>
      </p:grpSpPr>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7" y="2163364"/>
            <a:ext cx="2531272" cy="2531272"/>
          </a:xfrm>
          <a:prstGeom prst="rect">
            <a:avLst/>
          </a:prstGeom>
        </p:spPr>
      </p:pic>
      <p:sp>
        <p:nvSpPr>
          <p:cNvPr id="5" name="Date Placeholder 4" hidden="1"/>
          <p:cNvSpPr>
            <a:spLocks noGrp="1"/>
          </p:cNvSpPr>
          <p:nvPr>
            <p:ph type="dt" sz="half" idx="10"/>
          </p:nvPr>
        </p:nvSpPr>
        <p:spPr/>
        <p:txBody>
          <a:bodyPr/>
          <a:lstStyle/>
          <a:p>
            <a:fld id="{5CB6B0C8-71D1-4AC8-B4DA-A41649D0B4F0}" type="datetime1">
              <a:rPr lang="da-DK" smtClean="0"/>
              <a:t>09-04-2026</a:t>
            </a:fld>
            <a:r>
              <a:rPr lang="da-DK"/>
              <a:t>18-08-2024</a:t>
            </a:r>
          </a:p>
        </p:txBody>
      </p:sp>
      <p:sp>
        <p:nvSpPr>
          <p:cNvPr id="7"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9" name="Slide Number Placeholder 8" hidden="1"/>
          <p:cNvSpPr>
            <a:spLocks noGrp="1"/>
          </p:cNvSpPr>
          <p:nvPr>
            <p:ph type="sldNum" sz="quarter" idx="12"/>
          </p:nvPr>
        </p:nvSpPr>
        <p:spPr>
          <a:xfrm>
            <a:off x="0" y="7020002"/>
            <a:ext cx="0" cy="73385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673199834"/>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34" name="Pladsholder til tekst 2"/>
          <p:cNvSpPr txBox="1">
            <a:spLocks/>
          </p:cNvSpPr>
          <p:nvPr userDrawn="1"/>
        </p:nvSpPr>
        <p:spPr>
          <a:xfrm>
            <a:off x="1090914" y="2098691"/>
            <a:ext cx="12745416"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9997" kern="0">
                <a:solidFill>
                  <a:schemeClr val="accent6"/>
                </a:solidFill>
                <a:latin typeface="AU Peto" panose="040C0B07020602020301" pitchFamily="82" charset="0"/>
              </a:rPr>
              <a:t>Aarhus</a:t>
            </a:r>
            <a:endParaRPr lang="da-DK" sz="2199"/>
          </a:p>
        </p:txBody>
      </p:sp>
      <p:sp>
        <p:nvSpPr>
          <p:cNvPr id="6" name="Pladsholder til tekst 2"/>
          <p:cNvSpPr txBox="1">
            <a:spLocks/>
          </p:cNvSpPr>
          <p:nvPr userDrawn="1"/>
        </p:nvSpPr>
        <p:spPr>
          <a:xfrm>
            <a:off x="7439541" y="2093602"/>
            <a:ext cx="4356484"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9997" kern="0" err="1">
                <a:solidFill>
                  <a:schemeClr val="bg1"/>
                </a:solidFill>
                <a:latin typeface="AU Peto" panose="040C0B07020602020301" pitchFamily="82" charset="0"/>
              </a:rPr>
              <a:t>uni</a:t>
            </a:r>
            <a:endParaRPr lang="da-DK" sz="9997"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2"/>
            <a:ext cx="9289032"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9997" kern="0" err="1">
                <a:solidFill>
                  <a:schemeClr val="bg1"/>
                </a:solidFill>
                <a:latin typeface="AU Peto" panose="040C0B07020602020301" pitchFamily="82" charset="0"/>
              </a:rPr>
              <a:t>versiet</a:t>
            </a:r>
            <a:endParaRPr lang="da-DK" sz="9997">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2CE4E725-0B70-47A2-918A-D12B667A7EE6}" type="datetime1">
              <a:rPr lang="da-DK" smtClean="0"/>
              <a:t>09-04-2026</a:t>
            </a:fld>
            <a:r>
              <a:rPr lang="da-DK"/>
              <a:t>18-08-2024</a:t>
            </a:r>
          </a:p>
        </p:txBody>
      </p:sp>
      <p:sp>
        <p:nvSpPr>
          <p:cNvPr id="9"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10" name="Slide Number Placeholder 8" hidden="1"/>
          <p:cNvSpPr>
            <a:spLocks noGrp="1"/>
          </p:cNvSpPr>
          <p:nvPr>
            <p:ph type="sldNum" sz="quarter" idx="12"/>
          </p:nvPr>
        </p:nvSpPr>
        <p:spPr>
          <a:xfrm>
            <a:off x="0" y="7020002"/>
            <a:ext cx="0" cy="73385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2144437345"/>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a:solidFill>
            <a:schemeClr val="tx2"/>
          </a:solidFill>
        </p:spPr>
      </p:pic>
      <p:sp>
        <p:nvSpPr>
          <p:cNvPr id="34819" name="Title 1"/>
          <p:cNvSpPr>
            <a:spLocks noGrp="1" noChangeArrowheads="1"/>
          </p:cNvSpPr>
          <p:nvPr>
            <p:ph type="ctrTitle"/>
          </p:nvPr>
        </p:nvSpPr>
        <p:spPr>
          <a:xfrm>
            <a:off x="985839" y="2482345"/>
            <a:ext cx="10220325" cy="1661993"/>
          </a:xfrm>
        </p:spPr>
        <p:txBody>
          <a:bodyPr wrap="square" anchor="ctr" anchorCtr="0">
            <a:spAutoFit/>
          </a:bodyPr>
          <a:lstStyle>
            <a:lvl1pPr>
              <a:lnSpc>
                <a:spcPct val="90000"/>
              </a:lnSpc>
              <a:defRPr sz="5998" baseline="0">
                <a:solidFill>
                  <a:schemeClr val="bg1"/>
                </a:solidFill>
                <a:latin typeface="AU Passata Light" panose="020B0303030902030804" pitchFamily="34" charset="0"/>
              </a:defRPr>
            </a:lvl1pPr>
          </a:lstStyle>
          <a:p>
            <a:r>
              <a:rPr lang="da-DK"/>
              <a:t>Click to edit Master title style</a:t>
            </a:r>
          </a:p>
        </p:txBody>
      </p:sp>
      <p:sp>
        <p:nvSpPr>
          <p:cNvPr id="15" name="TextBox 14"/>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a:p>
        </p:txBody>
      </p:sp>
      <p:sp>
        <p:nvSpPr>
          <p:cNvPr id="33"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a:solidFill>
                <a:schemeClr val="bg1"/>
              </a:solidFill>
              <a:latin typeface="+mn-lt"/>
            </a:endParaRPr>
          </a:p>
        </p:txBody>
      </p:sp>
      <p:sp>
        <p:nvSpPr>
          <p:cNvPr id="39" name="OFF_logo1Computed"/>
          <p:cNvSpPr/>
          <p:nvPr userDrawn="1"/>
        </p:nvSpPr>
        <p:spPr bwMode="auto">
          <a:xfrm>
            <a:off x="972000" y="5997602"/>
            <a:ext cx="65"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sp>
        <p:nvSpPr>
          <p:cNvPr id="17"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E50C8D6F-843D-47D3-8D2E-D2049A6AA18B}" type="datetime1">
              <a:rPr lang="da-DK" smtClean="0"/>
              <a:t>09-04-2026</a:t>
            </a:fld>
            <a:r>
              <a:rPr lang="da-DK"/>
              <a:t>02-05-2025</a:t>
            </a:r>
          </a:p>
        </p:txBody>
      </p:sp>
      <p:sp>
        <p:nvSpPr>
          <p:cNvPr id="3" name="Footer Placeholder 2"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812022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B0A61844-2F61-464C-A424-46B6695DBFEA}" type="datetime1">
              <a:rPr lang="da-DK" smtClean="0"/>
              <a:t>09-04-2026</a:t>
            </a:fld>
            <a:endParaRPr lang="da-DK"/>
          </a:p>
        </p:txBody>
      </p:sp>
      <p:sp>
        <p:nvSpPr>
          <p:cNvPr id="7" name="Footer Placeholder 6" hidden="1"/>
          <p:cNvSpPr>
            <a:spLocks noGrp="1"/>
          </p:cNvSpPr>
          <p:nvPr>
            <p:ph type="ftr" sz="quarter" idx="11"/>
          </p:nvPr>
        </p:nvSpPr>
        <p:spPr/>
        <p:txBody>
          <a:bodyPr/>
          <a:lstStyle/>
          <a:p>
            <a:endParaRPr lang="da-DK"/>
          </a:p>
        </p:txBody>
      </p:sp>
      <p:sp>
        <p:nvSpPr>
          <p:cNvPr id="9" name="Slide Number Placeholder 8" hidden="1"/>
          <p:cNvSpPr>
            <a:spLocks noGrp="1"/>
          </p:cNvSpPr>
          <p:nvPr>
            <p:ph type="sldNum" sz="quarter" idx="12"/>
          </p:nvPr>
        </p:nvSpPr>
        <p:spPr>
          <a:xfrm>
            <a:off x="0" y="7020000"/>
            <a:ext cx="0" cy="426079"/>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379744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err="1">
                <a:solidFill>
                  <a:schemeClr val="bg1"/>
                </a:solidFill>
                <a:latin typeface="AU Peto" panose="040C0B07020602020301" pitchFamily="82" charset="0"/>
              </a:rPr>
              <a:t>uni</a:t>
            </a:r>
            <a:endParaRPr lang="da-DK"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err="1">
                <a:solidFill>
                  <a:schemeClr val="bg1"/>
                </a:solidFill>
                <a:latin typeface="AU Peto" panose="040C0B07020602020301" pitchFamily="82" charset="0"/>
              </a:rPr>
              <a:t>versiet</a:t>
            </a:r>
            <a:endParaRPr lang="da-DK"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33B98020-2D73-47BB-B876-8827C2A88540}" type="datetime1">
              <a:rPr lang="da-DK" smtClean="0"/>
              <a:t>09-04-2026</a:t>
            </a:fld>
            <a:endParaRPr lang="da-DK"/>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0"/>
            <a:ext cx="0" cy="426079"/>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92624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 name="Date Placeholder 1" hidden="1"/>
          <p:cNvSpPr>
            <a:spLocks noGrp="1" noRot="1" noMove="1" noResize="1" noEditPoints="1" noAdjustHandles="1" noChangeArrowheads="1" noChangeShapeType="1"/>
          </p:cNvSpPr>
          <p:nvPr>
            <p:ph type="dt" sz="half" idx="12"/>
          </p:nvPr>
        </p:nvSpPr>
        <p:spPr>
          <a:xfrm>
            <a:off x="0" y="6858000"/>
            <a:ext cx="0" cy="0"/>
          </a:xfrm>
        </p:spPr>
        <p:txBody>
          <a:bodyPr/>
          <a:lstStyle/>
          <a:p>
            <a:fld id="{B107C36E-EFEB-466F-B7DA-5E0E7884A5C5}" type="datetime1">
              <a:rPr lang="da-DK" smtClean="0"/>
              <a:t>09-04-2026</a:t>
            </a:fld>
            <a:endParaRPr lang="da-DK"/>
          </a:p>
        </p:txBody>
      </p:sp>
      <p:sp>
        <p:nvSpPr>
          <p:cNvPr id="3" name="Footer Placeholder 2" hidden="1"/>
          <p:cNvSpPr>
            <a:spLocks noGrp="1" noRot="1" noMove="1" noResize="1" noEditPoints="1" noAdjustHandles="1" noChangeArrowheads="1" noChangeShapeType="1"/>
          </p:cNvSpPr>
          <p:nvPr>
            <p:ph type="ftr" sz="quarter" idx="13"/>
          </p:nvPr>
        </p:nvSpPr>
        <p:spPr>
          <a:xfrm>
            <a:off x="0" y="6858000"/>
            <a:ext cx="0" cy="0"/>
          </a:xfrm>
        </p:spPr>
        <p:txBody>
          <a:bodyPr/>
          <a:lstStyle/>
          <a:p>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a:p>
        </p:txBody>
      </p:sp>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p:txBody>
      </p:sp>
      <p:sp>
        <p:nvSpPr>
          <p:cNvPr id="8" name="Date_DateCustomA" descr="{&quot;templafy&quot;:{&quot;id&quot;:&quot;3c59d6fa-a734-405b-9361-b01c98aafeb2&quot;}}">
            <a:extLst>
              <a:ext uri="{FF2B5EF4-FFF2-40B4-BE49-F238E27FC236}">
                <a16:creationId xmlns:a16="http://schemas.microsoft.com/office/drawing/2014/main" id="{249423E2-54F8-7094-38E5-785211867F3D}"/>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1. oktober 2025</a:t>
            </a:r>
          </a:p>
        </p:txBody>
      </p:sp>
      <p:sp>
        <p:nvSpPr>
          <p:cNvPr id="7" name="FLD_Event" descr="{&quot;templafy&quot;:{&quot;id&quot;:&quot;c3ccde8e-823a-4434-9572-5c462459c79d&quot;}}">
            <a:extLst>
              <a:ext uri="{FF2B5EF4-FFF2-40B4-BE49-F238E27FC236}">
                <a16:creationId xmlns:a16="http://schemas.microsoft.com/office/drawing/2014/main" id="{163F40E2-4217-07B0-ECD8-2A4A14C886B5}"/>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bg1"/>
              </a:solidFill>
              <a:latin typeface="+mn-lt"/>
            </a:endParaRP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endParaRPr lang="da-DK" sz="700" b="0" cap="all" baseline="0">
              <a:solidFill>
                <a:schemeClr val="bg1"/>
              </a:solidFill>
              <a:latin typeface="+mn-lt"/>
            </a:endParaRPr>
          </a:p>
        </p:txBody>
      </p:sp>
      <p:sp>
        <p:nvSpPr>
          <p:cNvPr id="42" name="USR_Name" descr="{&quot;templafy&quot;:{&quot;id&quot;:&quot;8ecf3d9a-43a8-4840-8887-ac60853a3f12&quot;}}"/>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a:solidFill>
                  <a:schemeClr val="bg1"/>
                </a:solidFill>
                <a:latin typeface="+mn-lt"/>
              </a:rPr>
              <a:t>Laura Mikkelsen</a:t>
            </a:r>
          </a:p>
        </p:txBody>
      </p:sp>
      <p:pic>
        <p:nvPicPr>
          <p:cNvPr id="1913411506" name="SecondaryLogo" descr="{&quot;templafy&quot;:{&quot;id&quot;:&quot;db648793-381d-4fa9-87fd-0ae5cfc60e79&quot;}}"/>
          <p:cNvPicPr>
            <a:picLocks noChangeAspect="1"/>
          </p:cNvPicPr>
          <p:nvPr/>
        </p:nvPicPr>
        <p:blipFill>
          <a:blip r:embed="rId4"/>
          <a:stretch>
            <a:fillRect/>
          </a:stretch>
        </p:blipFill>
        <p:spPr>
          <a:xfrm>
            <a:off x="10206113" y="5999002"/>
            <a:ext cx="1659600" cy="558000"/>
          </a:xfrm>
          <a:prstGeom prst="rect">
            <a:avLst/>
          </a:prstGeom>
        </p:spPr>
      </p:pic>
      <p:sp>
        <p:nvSpPr>
          <p:cNvPr id="5" name="Slide Number Placeholder 4"/>
          <p:cNvSpPr>
            <a:spLocks noGrp="1"/>
          </p:cNvSpPr>
          <p:nvPr>
            <p:ph type="sldNum" sz="quarter" idx="14"/>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112700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7" name="Date Placeholder 4" hidden="1"/>
          <p:cNvSpPr>
            <a:spLocks noGrp="1"/>
          </p:cNvSpPr>
          <p:nvPr>
            <p:ph type="dt" sz="half" idx="10"/>
          </p:nvPr>
        </p:nvSpPr>
        <p:spPr>
          <a:xfrm>
            <a:off x="0" y="7020000"/>
            <a:ext cx="0" cy="0"/>
          </a:xfrm>
        </p:spPr>
        <p:txBody>
          <a:bodyPr/>
          <a:lstStyle/>
          <a:p>
            <a:fld id="{D6BDC3B3-EC50-4B36-A204-3046B8510BD9}" type="datetime1">
              <a:rPr lang="da-DK" smtClean="0"/>
              <a:t>09-04-2026</a:t>
            </a:fld>
            <a:endParaRPr lang="da-DK"/>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0"/>
            <a:ext cx="0" cy="426079"/>
          </a:xfrm>
        </p:spPr>
        <p:txBody>
          <a:bodyPr/>
          <a:lstStyle>
            <a:lvl1pPr>
              <a:defRPr sz="100">
                <a:noFill/>
              </a:defRPr>
            </a:lvl1pPr>
          </a:lstStyle>
          <a:p>
            <a:pPr>
              <a:defRPr/>
            </a:pPr>
            <a:fld id="{E90C1E0A-682D-40DC-B1EA-26C007FDC330}" type="slidenum">
              <a:rPr lang="da-DK" smtClean="0"/>
              <a:pPr>
                <a:defRPr/>
              </a:pPr>
              <a:t>‹#›</a:t>
            </a:fld>
            <a:endParaRPr lang="da-DK"/>
          </a:p>
        </p:txBody>
      </p:sp>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5" name="LAN_AUWBreak" descr="{&quot;templafy&quot;:{&quot;id&quot;:&quot;58832a3b-52e9-4bf5-8f76-eb447ffc344b&quot;}}"/>
          <p:cNvSpPr/>
          <p:nvPr userDrawn="1"/>
        </p:nvSpPr>
        <p:spPr bwMode="auto">
          <a:xfrm>
            <a:off x="6022613" y="2804400"/>
            <a:ext cx="4951677" cy="739391"/>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Tree>
    <p:extLst>
      <p:ext uri="{BB962C8B-B14F-4D97-AF65-F5344CB8AC3E}">
        <p14:creationId xmlns:p14="http://schemas.microsoft.com/office/powerpoint/2010/main" val="4128896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a:solidFill>
            <a:schemeClr val="tx2"/>
          </a:solidFill>
        </p:spPr>
      </p:pic>
      <p:sp>
        <p:nvSpPr>
          <p:cNvPr id="34819" name="Title 1"/>
          <p:cNvSpPr>
            <a:spLocks noGrp="1" noChangeArrowheads="1"/>
          </p:cNvSpPr>
          <p:nvPr>
            <p:ph type="ctrTitle"/>
          </p:nvPr>
        </p:nvSpPr>
        <p:spPr>
          <a:xfrm>
            <a:off x="985839" y="2482345"/>
            <a:ext cx="10220325" cy="1661993"/>
          </a:xfrm>
        </p:spPr>
        <p:txBody>
          <a:bodyPr wrap="square" anchor="ctr" anchorCtr="0">
            <a:spAutoFit/>
          </a:bodyPr>
          <a:lstStyle>
            <a:lvl1pPr>
              <a:lnSpc>
                <a:spcPct val="90000"/>
              </a:lnSpc>
              <a:defRPr sz="5998" baseline="0">
                <a:solidFill>
                  <a:schemeClr val="bg1"/>
                </a:solidFill>
                <a:latin typeface="AU Passata Light" panose="020B0303030902030804" pitchFamily="34" charset="0"/>
              </a:defRPr>
            </a:lvl1pPr>
          </a:lstStyle>
          <a:p>
            <a:r>
              <a:rPr lang="da-DK"/>
              <a:t>Click to edit Master title style</a:t>
            </a:r>
          </a:p>
        </p:txBody>
      </p:sp>
      <p:sp>
        <p:nvSpPr>
          <p:cNvPr id="15" name="TextBox 14"/>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a:p>
        </p:txBody>
      </p:sp>
      <p:sp>
        <p:nvSpPr>
          <p:cNvPr id="33"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a:solidFill>
                <a:schemeClr val="bg1"/>
              </a:solidFill>
              <a:latin typeface="+mn-lt"/>
            </a:endParaRPr>
          </a:p>
        </p:txBody>
      </p:sp>
      <p:sp>
        <p:nvSpPr>
          <p:cNvPr id="39" name="OFF_logo1Computed"/>
          <p:cNvSpPr/>
          <p:nvPr userDrawn="1"/>
        </p:nvSpPr>
        <p:spPr bwMode="auto">
          <a:xfrm>
            <a:off x="972000" y="5997602"/>
            <a:ext cx="65"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sp>
        <p:nvSpPr>
          <p:cNvPr id="17"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708566A8-C48F-4D74-9411-9ED2C8DAC66D}" type="datetime1">
              <a:rPr lang="da-DK" smtClean="0"/>
              <a:t>09-04-2026</a:t>
            </a:fld>
            <a:r>
              <a:rPr lang="da-DK"/>
              <a:t>02-05-2025</a:t>
            </a:r>
          </a:p>
        </p:txBody>
      </p:sp>
      <p:sp>
        <p:nvSpPr>
          <p:cNvPr id="3" name="Footer Placeholder 2"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579855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19" name="White Top Rectangle"/>
          <p:cNvSpPr>
            <a:spLocks noChangeArrowheads="1"/>
          </p:cNvSpPr>
          <p:nvPr userDrawn="1"/>
        </p:nvSpPr>
        <p:spPr bwMode="auto">
          <a:xfrm>
            <a:off x="985839"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8"/>
          </a:p>
        </p:txBody>
      </p:sp>
      <p:sp>
        <p:nvSpPr>
          <p:cNvPr id="34819" name="Title 1"/>
          <p:cNvSpPr>
            <a:spLocks noGrp="1" noChangeArrowheads="1"/>
          </p:cNvSpPr>
          <p:nvPr>
            <p:ph type="ctrTitle"/>
          </p:nvPr>
        </p:nvSpPr>
        <p:spPr>
          <a:xfrm>
            <a:off x="981845" y="1520317"/>
            <a:ext cx="9543307" cy="1779553"/>
          </a:xfrm>
        </p:spPr>
        <p:txBody>
          <a:bodyPr wrap="square" anchor="b" anchorCtr="0">
            <a:noAutofit/>
          </a:bodyPr>
          <a:lstStyle>
            <a:lvl1pPr>
              <a:lnSpc>
                <a:spcPct val="90000"/>
              </a:lnSpc>
              <a:defRPr sz="5998" baseline="0">
                <a:solidFill>
                  <a:schemeClr val="bg1"/>
                </a:solidFill>
                <a:latin typeface="AU Passata Light" panose="020B0303030902030804" pitchFamily="34" charset="0"/>
              </a:defRPr>
            </a:lvl1pPr>
          </a:lstStyle>
          <a:p>
            <a:r>
              <a:rPr lang="da-DK"/>
              <a:t>Click to edit Master title style</a:t>
            </a:r>
          </a:p>
        </p:txBody>
      </p:sp>
      <p:sp>
        <p:nvSpPr>
          <p:cNvPr id="4" name="Text Placeholder 3"/>
          <p:cNvSpPr>
            <a:spLocks noGrp="1"/>
          </p:cNvSpPr>
          <p:nvPr>
            <p:ph type="body" sz="quarter" idx="11"/>
          </p:nvPr>
        </p:nvSpPr>
        <p:spPr>
          <a:xfrm>
            <a:off x="985839" y="3715433"/>
            <a:ext cx="7161212" cy="1746085"/>
          </a:xfrm>
        </p:spPr>
        <p:txBody>
          <a:bodyPr/>
          <a:lstStyle>
            <a:lvl1pPr marL="0" indent="0">
              <a:lnSpc>
                <a:spcPct val="101000"/>
              </a:lnSpc>
              <a:buFontTx/>
              <a:buNone/>
              <a:defRPr sz="2699"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p:txBody>
      </p:sp>
      <p:sp>
        <p:nvSpPr>
          <p:cNvPr id="22" name="TextBox 21"/>
          <p:cNvSpPr txBox="1"/>
          <p:nvPr userDrawn="1"/>
        </p:nvSpPr>
        <p:spPr>
          <a:xfrm>
            <a:off x="-2160354"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8"/>
          </a:p>
        </p:txBody>
      </p:sp>
      <p:sp>
        <p:nvSpPr>
          <p:cNvPr id="38"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43" name="OFF_logo1Computed"/>
          <p:cNvSpPr/>
          <p:nvPr userDrawn="1"/>
        </p:nvSpPr>
        <p:spPr bwMode="auto">
          <a:xfrm>
            <a:off x="972000" y="5997602"/>
            <a:ext cx="65"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a:solidFill>
                  <a:schemeClr val="bg1"/>
                </a:solidFill>
                <a:latin typeface="+mn-lt"/>
              </a:rPr>
              <a:t>2. maj 2025</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a:solidFill>
                  <a:schemeClr val="bg1"/>
                </a:solidFill>
                <a:latin typeface="+mn-lt"/>
              </a:rPr>
              <a:t>Specialkonsulent </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a:solidFill>
                  <a:schemeClr val="bg1"/>
                </a:solidFill>
                <a:latin typeface="+mn-lt"/>
              </a:rPr>
              <a:t>Laura Mikkelsen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sp>
        <p:nvSpPr>
          <p:cNvPr id="16"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5" name="Slide Number Placeholder 4"/>
          <p:cNvSpPr>
            <a:spLocks noGrp="1"/>
          </p:cNvSpPr>
          <p:nvPr>
            <p:ph type="sldNum" sz="quarter" idx="14"/>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2"/>
          </p:nvPr>
        </p:nvSpPr>
        <p:spPr/>
        <p:txBody>
          <a:bodyPr/>
          <a:lstStyle/>
          <a:p>
            <a:fld id="{BF01506C-6B85-4B92-AE40-731FFE3E125B}" type="datetime1">
              <a:rPr lang="da-DK" smtClean="0"/>
              <a:t>09-04-2026</a:t>
            </a:fld>
            <a:r>
              <a:rPr lang="da-DK"/>
              <a:t>02-05-2025</a:t>
            </a:r>
          </a:p>
        </p:txBody>
      </p:sp>
      <p:sp>
        <p:nvSpPr>
          <p:cNvPr id="3" name="Footer Placeholder 2"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3522375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34819" name="Title 1"/>
          <p:cNvSpPr>
            <a:spLocks noGrp="1" noChangeArrowheads="1"/>
          </p:cNvSpPr>
          <p:nvPr>
            <p:ph type="ctrTitle"/>
          </p:nvPr>
        </p:nvSpPr>
        <p:spPr>
          <a:xfrm>
            <a:off x="985839" y="2482345"/>
            <a:ext cx="10220325" cy="1661993"/>
          </a:xfrm>
        </p:spPr>
        <p:txBody>
          <a:bodyPr wrap="square" anchor="ctr" anchorCtr="0">
            <a:spAutoFit/>
          </a:bodyPr>
          <a:lstStyle>
            <a:lvl1pPr>
              <a:lnSpc>
                <a:spcPct val="90000"/>
              </a:lnSpc>
              <a:defRPr sz="5998" baseline="0">
                <a:solidFill>
                  <a:schemeClr val="bg1"/>
                </a:solidFill>
                <a:latin typeface="AU Passata Light" panose="020B0303030902030804" pitchFamily="34" charset="0"/>
              </a:defRPr>
            </a:lvl1pPr>
          </a:lstStyle>
          <a:p>
            <a:r>
              <a:rPr lang="da-DK"/>
              <a:t>Click to edit Master title style</a:t>
            </a:r>
          </a:p>
        </p:txBody>
      </p:sp>
      <p:sp>
        <p:nvSpPr>
          <p:cNvPr id="14" name="TextBox 13"/>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a:p>
        </p:txBody>
      </p:sp>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2000" y="5997602"/>
            <a:ext cx="65"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a:solidFill>
                  <a:schemeClr val="bg1"/>
                </a:solidFill>
                <a:latin typeface="+mn-lt"/>
              </a:rPr>
              <a:t>2. maj 2025</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a:solidFill>
                  <a:schemeClr val="bg1"/>
                </a:solidFill>
                <a:latin typeface="+mn-lt"/>
              </a:rPr>
              <a:t>Specialkonsulent </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a:solidFill>
                  <a:schemeClr val="bg1"/>
                </a:solidFill>
                <a:latin typeface="+mn-lt"/>
              </a:rPr>
              <a:t>Laura Mikkelsen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sp>
        <p:nvSpPr>
          <p:cNvPr id="15"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AF472DED-A561-4B2F-A8E5-DB59EC47BAB4}" type="datetime1">
              <a:rPr lang="da-DK" smtClean="0"/>
              <a:t>09-04-2026</a:t>
            </a:fld>
            <a:r>
              <a:rPr lang="da-DK"/>
              <a:t>02-05-2025</a:t>
            </a:r>
          </a:p>
        </p:txBody>
      </p:sp>
      <p:sp>
        <p:nvSpPr>
          <p:cNvPr id="3" name="Footer Placeholder 2"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478341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a:t>Click to edit Master title style</a:t>
            </a:r>
          </a:p>
        </p:txBody>
      </p:sp>
      <p:sp>
        <p:nvSpPr>
          <p:cNvPr id="3" name="Content Placeholder 2"/>
          <p:cNvSpPr>
            <a:spLocks noGrp="1"/>
          </p:cNvSpPr>
          <p:nvPr>
            <p:ph idx="1"/>
          </p:nvPr>
        </p:nvSpPr>
        <p:spPr>
          <a:xfrm>
            <a:off x="985839" y="1960079"/>
            <a:ext cx="10220325" cy="3937484"/>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 name="TextBox 4"/>
          <p:cNvSpPr txBox="1"/>
          <p:nvPr userDrawn="1"/>
        </p:nvSpPr>
        <p:spPr>
          <a:xfrm>
            <a:off x="-1973598" y="340163"/>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sz="1799"/>
          </a:p>
          <a:p>
            <a:pPr algn="r">
              <a:lnSpc>
                <a:spcPct val="100000"/>
              </a:lnSpc>
            </a:pPr>
            <a:r>
              <a:rPr lang="da-DK" sz="1000" baseline="0" noProof="1">
                <a:solidFill>
                  <a:schemeClr val="tx1">
                    <a:lumMod val="75000"/>
                    <a:lumOff val="25000"/>
                  </a:schemeClr>
                </a:solidFill>
              </a:rPr>
              <a:t>ændr 2. linje til</a:t>
            </a:r>
            <a:endParaRPr lang="da-DK" sz="1799"/>
          </a:p>
          <a:p>
            <a:pPr algn="r">
              <a:lnSpc>
                <a:spcPct val="100000"/>
              </a:lnSpc>
            </a:pPr>
            <a:r>
              <a:rPr lang="da-DK" sz="1000" noProof="1">
                <a:solidFill>
                  <a:schemeClr val="tx1">
                    <a:lumMod val="75000"/>
                    <a:lumOff val="25000"/>
                  </a:schemeClr>
                </a:solidFill>
              </a:rPr>
              <a:t>AU Passata Bold</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18CCCDBC-811B-4652-A923-865701120A9F}" type="datetime1">
              <a:rPr lang="da-DK" smtClean="0"/>
              <a:t>09-04-2026</a:t>
            </a:fld>
            <a:r>
              <a:rPr lang="da-DK"/>
              <a:t>02-05-2025</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157813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a:p>
            <a:pPr algn="ctr"/>
            <a:endParaRPr lang="da-DK" sz="4798"/>
          </a:p>
        </p:txBody>
      </p:sp>
      <p:sp>
        <p:nvSpPr>
          <p:cNvPr id="4" name="Title 1"/>
          <p:cNvSpPr>
            <a:spLocks noGrp="1"/>
          </p:cNvSpPr>
          <p:nvPr>
            <p:ph type="title"/>
          </p:nvPr>
        </p:nvSpPr>
        <p:spPr>
          <a:xfrm>
            <a:off x="315913" y="228629"/>
            <a:ext cx="11556000" cy="752101"/>
          </a:xfrm>
        </p:spPr>
        <p:txBody>
          <a:bodyPr anchor="t" anchorCtr="0"/>
          <a:lstStyle/>
          <a:p>
            <a:r>
              <a:rPr lang="da-DK"/>
              <a:t>Click to edit Master title style</a:t>
            </a:r>
          </a:p>
        </p:txBody>
      </p:sp>
      <p:sp>
        <p:nvSpPr>
          <p:cNvPr id="3" name="Content Placeholder 2"/>
          <p:cNvSpPr>
            <a:spLocks noGrp="1"/>
          </p:cNvSpPr>
          <p:nvPr>
            <p:ph idx="1"/>
          </p:nvPr>
        </p:nvSpPr>
        <p:spPr>
          <a:xfrm>
            <a:off x="985839" y="1373021"/>
            <a:ext cx="10220325" cy="4521366"/>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8" name="TextBox 17"/>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DD34647A-8FBD-4245-9BED-F4F5AC271BCF}" type="datetime1">
              <a:rPr lang="da-DK" smtClean="0"/>
              <a:t>09-04-2026</a:t>
            </a:fld>
            <a:r>
              <a:rPr lang="da-DK"/>
              <a:t>02-05-2025</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745982919"/>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6801" y="230400"/>
            <a:ext cx="5644263" cy="752400"/>
          </a:xfrm>
        </p:spPr>
        <p:txBody>
          <a:bodyPr anchor="t" anchorCtr="0"/>
          <a:lstStyle>
            <a:lvl1pPr>
              <a:defRPr/>
            </a:lvl1pPr>
          </a:lstStyle>
          <a:p>
            <a:r>
              <a:rPr lang="da-DK"/>
              <a:t>Insert title</a:t>
            </a:r>
          </a:p>
        </p:txBody>
      </p:sp>
      <p:sp>
        <p:nvSpPr>
          <p:cNvPr id="10" name="Text Placeholder 2"/>
          <p:cNvSpPr>
            <a:spLocks noGrp="1"/>
          </p:cNvSpPr>
          <p:nvPr>
            <p:ph type="body" sz="quarter" idx="14"/>
          </p:nvPr>
        </p:nvSpPr>
        <p:spPr>
          <a:xfrm>
            <a:off x="985839" y="1371600"/>
            <a:ext cx="4975225" cy="4525964"/>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a:t>Click here and add image via Templafy Image Library</a:t>
            </a:r>
          </a:p>
        </p:txBody>
      </p:sp>
      <p:sp>
        <p:nvSpPr>
          <p:cNvPr id="9" name="TextBox 8"/>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a:p>
        </p:txBody>
      </p:sp>
      <p:sp>
        <p:nvSpPr>
          <p:cNvPr id="8" name="Slide Number Placeholder 7"/>
          <p:cNvSpPr>
            <a:spLocks noGrp="1"/>
          </p:cNvSpPr>
          <p:nvPr>
            <p:ph type="sldNum" sz="quarter" idx="17"/>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D310205E-8FDC-461C-9B9A-B796951FC7BF}" type="datetime1">
              <a:rPr lang="da-DK" smtClean="0"/>
              <a:t>09-04-2026</a:t>
            </a:fld>
            <a:r>
              <a:rPr lang="da-DK"/>
              <a:t>02-05-2025</a:t>
            </a:r>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2781573056"/>
      </p:ext>
    </p:extLst>
  </p:cSld>
  <p:clrMapOvr>
    <a:masterClrMapping/>
  </p:clrMapOvr>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2"/>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a:p>
            <a:pPr algn="ctr"/>
            <a:endParaRPr lang="da-DK" sz="4798"/>
          </a:p>
        </p:txBody>
      </p:sp>
      <p:sp>
        <p:nvSpPr>
          <p:cNvPr id="2" name="Title 1"/>
          <p:cNvSpPr>
            <a:spLocks noGrp="1"/>
          </p:cNvSpPr>
          <p:nvPr>
            <p:ph type="title"/>
          </p:nvPr>
        </p:nvSpPr>
        <p:spPr>
          <a:xfrm>
            <a:off x="985839" y="1484784"/>
            <a:ext cx="4975225" cy="971980"/>
          </a:xfrm>
        </p:spPr>
        <p:txBody>
          <a:bodyPr anchor="b" anchorCtr="0"/>
          <a:lstStyle>
            <a:lvl1pPr>
              <a:lnSpc>
                <a:spcPct val="95000"/>
              </a:lnSpc>
              <a:defRPr sz="2999">
                <a:latin typeface="+mn-lt"/>
              </a:defRPr>
            </a:lvl1pPr>
          </a:lstStyle>
          <a:p>
            <a:r>
              <a:rPr lang="da-DK"/>
              <a:t>Click to edit Master title style</a:t>
            </a:r>
          </a:p>
        </p:txBody>
      </p:sp>
      <p:sp>
        <p:nvSpPr>
          <p:cNvPr id="10" name="Text Placeholder 2"/>
          <p:cNvSpPr>
            <a:spLocks noGrp="1"/>
          </p:cNvSpPr>
          <p:nvPr>
            <p:ph type="body" sz="quarter" idx="14"/>
          </p:nvPr>
        </p:nvSpPr>
        <p:spPr>
          <a:xfrm>
            <a:off x="985839" y="3010711"/>
            <a:ext cx="4975225" cy="1858449"/>
          </a:xfrm>
        </p:spPr>
        <p:txBody>
          <a:bodyPr/>
          <a:lstStyle>
            <a:lvl1pPr marL="0" indent="0">
              <a:buFont typeface="Calibri" panose="020F0502020204030204" pitchFamily="34" charset="0"/>
              <a:buChar char="​"/>
              <a:defRPr/>
            </a:lvl1pPr>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6</a:t>
            </a:r>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a:t>Click here and add image via Templafy Image Library</a:t>
            </a:r>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sz="1799"/>
          </a:p>
        </p:txBody>
      </p:sp>
      <p:sp>
        <p:nvSpPr>
          <p:cNvPr id="8" name="Slide Number Placeholder 7"/>
          <p:cNvSpPr>
            <a:spLocks noGrp="1"/>
          </p:cNvSpPr>
          <p:nvPr>
            <p:ph type="sldNum" sz="quarter" idx="17"/>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9A1C948D-B4BE-466E-9189-2A12FA73A0D1}" type="datetime1">
              <a:rPr lang="da-DK" smtClean="0"/>
              <a:t>09-04-2026</a:t>
            </a:fld>
            <a:r>
              <a:rPr lang="da-DK"/>
              <a:t>02-05-2025</a:t>
            </a:r>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3735423257"/>
      </p:ext>
    </p:extLst>
  </p:cSld>
  <p:clrMapOvr>
    <a:masterClrMapping/>
  </p:clrMapOvr>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1" y="316800"/>
            <a:ext cx="11559600" cy="5583600"/>
          </a:xfrm>
          <a:solidFill>
            <a:schemeClr val="bg1"/>
          </a:solidFill>
        </p:spPr>
        <p:txBody>
          <a:bodyPr/>
          <a:lstStyle>
            <a:lvl1pPr marL="0" indent="0">
              <a:buFontTx/>
              <a:buNone/>
              <a:defRPr b="0"/>
            </a:lvl1pPr>
          </a:lstStyle>
          <a:p>
            <a:r>
              <a:rPr lang="da-DK"/>
              <a:t>Click here and add image via Templafy Image Library</a:t>
            </a:r>
          </a:p>
        </p:txBody>
      </p:sp>
      <p:sp>
        <p:nvSpPr>
          <p:cNvPr id="8" name="Slide Number Placeholder 7"/>
          <p:cNvSpPr>
            <a:spLocks noGrp="1"/>
          </p:cNvSpPr>
          <p:nvPr>
            <p:ph type="sldNum" sz="quarter" idx="14"/>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8C643D77-4568-4CEE-A5BD-C2ADDF09E0A6}" type="datetime1">
              <a:rPr lang="da-DK" smtClean="0"/>
              <a:t>09-04-2026</a:t>
            </a:fld>
            <a:r>
              <a:rPr lang="da-DK"/>
              <a:t>02-05-2025</a:t>
            </a:r>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1323592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a:t>Click here and add image via Templafy Image Library</a:t>
            </a:r>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Click here and add image via Templafy Image Library</a:t>
            </a:r>
          </a:p>
        </p:txBody>
      </p:sp>
      <p:sp>
        <p:nvSpPr>
          <p:cNvPr id="9" name="Slide Number Placeholder 8"/>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3"/>
          </p:nvPr>
        </p:nvSpPr>
        <p:spPr/>
        <p:txBody>
          <a:bodyPr/>
          <a:lstStyle/>
          <a:p>
            <a:fld id="{0C8509EC-5208-43B3-84AF-E4C3CAEB06ED}" type="datetime1">
              <a:rPr lang="da-DK" smtClean="0"/>
              <a:t>09-04-2026</a:t>
            </a:fld>
            <a:r>
              <a:rPr lang="da-DK"/>
              <a:t>02-05-2025</a:t>
            </a:r>
          </a:p>
        </p:txBody>
      </p:sp>
      <p:sp>
        <p:nvSpPr>
          <p:cNvPr id="8" name="Footer Placeholder 7"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1801576290"/>
      </p:ext>
    </p:extLst>
  </p:cSld>
  <p:clrMapOvr>
    <a:masterClrMapping/>
  </p:clrMapOvr>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 name="Date Placeholder 1" hidden="1"/>
          <p:cNvSpPr>
            <a:spLocks noGrp="1" noRot="1" noMove="1" noResize="1" noEditPoints="1" noAdjustHandles="1" noChangeArrowheads="1" noChangeShapeType="1"/>
          </p:cNvSpPr>
          <p:nvPr>
            <p:ph type="dt" sz="half" idx="10"/>
          </p:nvPr>
        </p:nvSpPr>
        <p:spPr>
          <a:xfrm>
            <a:off x="0" y="6858000"/>
            <a:ext cx="0" cy="0"/>
          </a:xfrm>
        </p:spPr>
        <p:txBody>
          <a:bodyPr/>
          <a:lstStyle/>
          <a:p>
            <a:fld id="{D3D09865-A63D-4205-8BF4-7373A27C915E}" type="datetime1">
              <a:rPr lang="da-DK" smtClean="0"/>
              <a:t>09-04-2026</a:t>
            </a:fld>
            <a:endParaRPr lang="da-DK"/>
          </a:p>
        </p:txBody>
      </p:sp>
      <p:sp>
        <p:nvSpPr>
          <p:cNvPr id="3" name="Footer Placeholder 2" hidden="1"/>
          <p:cNvSpPr>
            <a:spLocks noGrp="1" noRot="1" noMove="1" noResize="1" noEditPoints="1" noAdjustHandles="1" noChangeArrowheads="1" noChangeShapeType="1"/>
          </p:cNvSpPr>
          <p:nvPr>
            <p:ph type="ftr" sz="quarter" idx="11"/>
          </p:nvPr>
        </p:nvSpPr>
        <p:spPr>
          <a:xfrm>
            <a:off x="0" y="6858000"/>
            <a:ext cx="0" cy="0"/>
          </a:xfrm>
        </p:spPr>
        <p:txBody>
          <a:bodyPr/>
          <a:lstStyle/>
          <a:p>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7" name="Date_DateCustomA" descr="{&quot;templafy&quot;:{&quot;id&quot;:&quot;45965339-f7e5-4570-ab2d-ef0d3b8a33b8&quot;}}">
            <a:extLst>
              <a:ext uri="{FF2B5EF4-FFF2-40B4-BE49-F238E27FC236}">
                <a16:creationId xmlns:a16="http://schemas.microsoft.com/office/drawing/2014/main" id="{79F28AD6-C756-3FA9-8D35-B9ED537E5DDE}"/>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1. oktober 2025</a:t>
            </a:r>
          </a:p>
        </p:txBody>
      </p:sp>
      <p:sp>
        <p:nvSpPr>
          <p:cNvPr id="6" name="FLD_Event" descr="{&quot;templafy&quot;:{&quot;id&quot;:&quot;ff2d30cf-9b41-47a2-8d63-bae5fc2f1643&quot;}}">
            <a:extLst>
              <a:ext uri="{FF2B5EF4-FFF2-40B4-BE49-F238E27FC236}">
                <a16:creationId xmlns:a16="http://schemas.microsoft.com/office/drawing/2014/main" id="{57887568-1188-7AD6-FE68-DD94BB3E0742}"/>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bg1"/>
              </a:solidFill>
              <a:latin typeface="+mn-lt"/>
            </a:endParaRP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endParaRPr lang="da-DK" sz="700" b="0" cap="all" baseline="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endParaRPr lang="da-DK" sz="700" b="0" cap="all" baseline="0">
              <a:solidFill>
                <a:schemeClr val="bg1"/>
              </a:solidFill>
              <a:latin typeface="+mn-lt"/>
            </a:endParaRPr>
          </a:p>
        </p:txBody>
      </p:sp>
      <p:pic>
        <p:nvPicPr>
          <p:cNvPr id="894097470" name="SecondaryLogo" descr="{&quot;templafy&quot;:{&quot;id&quot;:&quot;e8e4473b-3af8-449c-b8c8-d709ac65a03f&quot;}}"/>
          <p:cNvPicPr>
            <a:picLocks noChangeAspect="1"/>
          </p:cNvPicPr>
          <p:nvPr/>
        </p:nvPicPr>
        <p:blipFill>
          <a:blip r:embed="rId4"/>
          <a:stretch>
            <a:fillRect/>
          </a:stretch>
        </p:blipFill>
        <p:spPr>
          <a:xfrm>
            <a:off x="10206113" y="5999002"/>
            <a:ext cx="1659600" cy="558000"/>
          </a:xfrm>
          <a:prstGeom prst="rect">
            <a:avLst/>
          </a:prstGeom>
        </p:spPr>
      </p:pic>
      <p:sp>
        <p:nvSpPr>
          <p:cNvPr id="11" name="OFF_logo2Computed" descr="{&quot;templafy&quot;:{&quot;id&quot;:&quot;4c520d42-8a67-4fc9-9e85-26e9c25539cc&quot;}}">
            <a:extLst>
              <a:ext uri="{FF2B5EF4-FFF2-40B4-BE49-F238E27FC236}">
                <a16:creationId xmlns:a16="http://schemas.microsoft.com/office/drawing/2014/main" id="{A3243EC3-3157-0FCB-B9C5-4D04D60102D7}"/>
              </a:ext>
            </a:extLst>
          </p:cNvPr>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a:solidFill>
                  <a:schemeClr val="bg1"/>
                </a:solidFill>
                <a:latin typeface="AU Passata Light" pitchFamily="34" charset="0"/>
              </a:rPr>
              <a:t>Aarhus Universitet</a:t>
            </a:r>
          </a:p>
        </p:txBody>
      </p:sp>
      <p:sp>
        <p:nvSpPr>
          <p:cNvPr id="12" name="OFF_logo1Computed" descr="{&quot;templafy&quot;:{&quot;id&quot;:&quot;954e34d8-705b-48c5-900e-28209a248570&quot;}}">
            <a:extLst>
              <a:ext uri="{FF2B5EF4-FFF2-40B4-BE49-F238E27FC236}">
                <a16:creationId xmlns:a16="http://schemas.microsoft.com/office/drawing/2014/main" id="{295F1ED3-E7A6-8E03-3171-374E099942CC}"/>
              </a:ext>
            </a:extLst>
          </p:cNvPr>
          <p:cNvSpPr/>
          <p:nvPr userDrawn="1"/>
        </p:nvSpPr>
        <p:spPr bwMode="auto">
          <a:xfrm>
            <a:off x="971999" y="5997600"/>
            <a:ext cx="1242328"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200739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a:t>Click here and add image via Templafy Image Library</a:t>
            </a:r>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a:t>Click here and add image via Templafy Image Library</a:t>
            </a:r>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Click here and add image via Templafy Image Library</a:t>
            </a:r>
          </a:p>
        </p:txBody>
      </p:sp>
      <p:sp>
        <p:nvSpPr>
          <p:cNvPr id="10" name="Slide Number Placeholder 9"/>
          <p:cNvSpPr>
            <a:spLocks noGrp="1"/>
          </p:cNvSpPr>
          <p:nvPr>
            <p:ph type="sldNum" sz="quarter" idx="16"/>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7C9C1AEB-B1D6-4FDE-A65E-BF7AC2F42118}" type="datetime1">
              <a:rPr lang="da-DK" smtClean="0"/>
              <a:t>09-04-2026</a:t>
            </a:fld>
            <a:r>
              <a:rPr lang="da-DK"/>
              <a:t>02-05-2025</a:t>
            </a:r>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3746479714"/>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a:t>Click here and add image via Templafy Image Library</a:t>
            </a:r>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a:t>Click here and add image via Templafy Image Library</a:t>
            </a:r>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a:t>Click here and add image via Templafy Image Library</a:t>
            </a:r>
          </a:p>
        </p:txBody>
      </p:sp>
      <p:sp>
        <p:nvSpPr>
          <p:cNvPr id="10" name="Slide Number Placeholder 9"/>
          <p:cNvSpPr>
            <a:spLocks noGrp="1"/>
          </p:cNvSpPr>
          <p:nvPr>
            <p:ph type="sldNum" sz="quarter" idx="16"/>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7717D0C8-0212-402D-957E-AA7E086C31C3}" type="datetime1">
              <a:rPr lang="da-DK" smtClean="0"/>
              <a:t>09-04-2026</a:t>
            </a:fld>
            <a:r>
              <a:rPr lang="da-DK"/>
              <a:t>02-05-2025</a:t>
            </a:r>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4172389520"/>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a:t>Click here and add image via Templafy Image Library</a:t>
            </a:r>
          </a:p>
        </p:txBody>
      </p:sp>
      <p:sp>
        <p:nvSpPr>
          <p:cNvPr id="8" name="Slide Number Placeholder 7"/>
          <p:cNvSpPr>
            <a:spLocks noGrp="1"/>
          </p:cNvSpPr>
          <p:nvPr>
            <p:ph type="sldNum" sz="quarter" idx="14"/>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FAA0D008-4980-41EE-97E0-3B6E97B4FFD9}" type="datetime1">
              <a:rPr lang="da-DK" smtClean="0"/>
              <a:t>09-04-2026</a:t>
            </a:fld>
            <a:r>
              <a:rPr lang="da-DK"/>
              <a:t>02-05-2025</a:t>
            </a:r>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2018180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2"/>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C57CF86F-B581-47D9-8205-70B5C51CD15F}" type="datetime1">
              <a:rPr lang="da-DK" smtClean="0"/>
              <a:t>09-04-2026</a:t>
            </a:fld>
            <a:r>
              <a:rPr lang="da-DK"/>
              <a:t>02-05-2025</a:t>
            </a:r>
          </a:p>
        </p:txBody>
      </p:sp>
      <p:sp>
        <p:nvSpPr>
          <p:cNvPr id="8" name="Footer Placeholder 7" hidden="1"/>
          <p:cNvSpPr>
            <a:spLocks noGrp="1"/>
          </p:cNvSpPr>
          <p:nvPr>
            <p:ph type="ftr" sz="quarter" idx="14"/>
          </p:nvPr>
        </p:nvSpPr>
        <p:spPr/>
        <p:txBody>
          <a:bodyPr/>
          <a:lstStyle/>
          <a:p>
            <a:endParaRPr lang="da-DK"/>
          </a:p>
        </p:txBody>
      </p:sp>
      <p:sp>
        <p:nvSpPr>
          <p:cNvPr id="11" name="Text Placeholder 61"/>
          <p:cNvSpPr>
            <a:spLocks noGrp="1"/>
          </p:cNvSpPr>
          <p:nvPr>
            <p:ph type="body" sz="quarter" idx="16" hasCustomPrompt="1"/>
          </p:nvPr>
        </p:nvSpPr>
        <p:spPr>
          <a:xfrm>
            <a:off x="1845941" y="1412776"/>
            <a:ext cx="8496944" cy="3744416"/>
          </a:xfrm>
        </p:spPr>
        <p:txBody>
          <a:bodyPr/>
          <a:lstStyle>
            <a:lvl1pPr marL="431870" indent="-431870" algn="ctr">
              <a:lnSpc>
                <a:spcPct val="107000"/>
              </a:lnSpc>
              <a:buSzPct val="250000"/>
              <a:buFontTx/>
              <a:buBlip>
                <a:blip r:embed="rId2"/>
              </a:buBlip>
              <a:defRPr sz="2799">
                <a:latin typeface="Georgia" panose="02040502050405020303" pitchFamily="18" charset="0"/>
              </a:defRPr>
            </a:lvl1pPr>
            <a:lvl2pPr marL="215935" indent="-215935" algn="ctr">
              <a:lnSpc>
                <a:spcPct val="99000"/>
              </a:lnSpc>
              <a:buFont typeface="Arial" panose="020B0604020202020204" pitchFamily="34" charset="0"/>
              <a:buChar char="-"/>
              <a:defRPr sz="1999" cap="all" baseline="0">
                <a:latin typeface="Georgia" panose="02040502050405020303" pitchFamily="18" charset="0"/>
              </a:defRPr>
            </a:lvl2pPr>
            <a:lvl3pPr algn="ctr">
              <a:buFontTx/>
              <a:buNone/>
              <a:defRPr/>
            </a:lvl3pPr>
          </a:lstStyle>
          <a:p>
            <a:pPr lvl="0"/>
            <a:r>
              <a:rPr lang="da-DK"/>
              <a:t>Click to add Quote text, for next level ENTER and TAB</a:t>
            </a:r>
          </a:p>
          <a:p>
            <a:pPr lvl="1"/>
            <a:r>
              <a:rPr lang="da-DK"/>
              <a:t>Second level</a:t>
            </a:r>
          </a:p>
          <a:p>
            <a:pPr lvl="2"/>
            <a:endParaRPr lang="da-DK"/>
          </a:p>
        </p:txBody>
      </p:sp>
    </p:spTree>
    <p:extLst>
      <p:ext uri="{BB962C8B-B14F-4D97-AF65-F5344CB8AC3E}">
        <p14:creationId xmlns:p14="http://schemas.microsoft.com/office/powerpoint/2010/main" val="1477388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2"/>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a:t>Click to edit Master title style</a:t>
            </a:r>
          </a:p>
        </p:txBody>
      </p:sp>
      <p:sp>
        <p:nvSpPr>
          <p:cNvPr id="7" name="Text Placeholder 2"/>
          <p:cNvSpPr>
            <a:spLocks noGrp="1"/>
          </p:cNvSpPr>
          <p:nvPr>
            <p:ph type="body" sz="quarter" idx="11" hasCustomPrompt="1"/>
          </p:nvPr>
        </p:nvSpPr>
        <p:spPr>
          <a:xfrm>
            <a:off x="2998068" y="1853461"/>
            <a:ext cx="6264696" cy="2725288"/>
          </a:xfrm>
        </p:spPr>
        <p:txBody>
          <a:bodyPr/>
          <a:lstStyle>
            <a:lvl1pPr marL="431870" indent="-431870" algn="ctr">
              <a:lnSpc>
                <a:spcPct val="107000"/>
              </a:lnSpc>
              <a:buSzPct val="250000"/>
              <a:buFontTx/>
              <a:buBlip>
                <a:blip r:embed="rId2"/>
              </a:buBlip>
              <a:defRPr sz="2799">
                <a:latin typeface="Georgia" panose="02040502050405020303" pitchFamily="18" charset="0"/>
              </a:defRPr>
            </a:lvl1pPr>
            <a:lvl2pPr marL="215935" indent="-215935" algn="ctr">
              <a:lnSpc>
                <a:spcPct val="99000"/>
              </a:lnSpc>
              <a:buFont typeface="Arial" panose="020B0604020202020204" pitchFamily="34" charset="0"/>
              <a:buChar char="-"/>
              <a:defRPr sz="1999" cap="all" baseline="0">
                <a:latin typeface="Georgia" panose="02040502050405020303" pitchFamily="18" charset="0"/>
              </a:defRPr>
            </a:lvl2pPr>
            <a:lvl3pPr marL="575827" indent="0">
              <a:buNone/>
              <a:defRPr/>
            </a:lvl3pPr>
          </a:lstStyle>
          <a:p>
            <a:pPr lvl="0"/>
            <a:r>
              <a:rPr lang="da-DK"/>
              <a:t>Click to add Quote text, for next level ENTER and TAB</a:t>
            </a:r>
          </a:p>
          <a:p>
            <a:pPr lvl="1"/>
            <a:r>
              <a:rPr lang="da-DK"/>
              <a:t>Second level</a:t>
            </a:r>
          </a:p>
        </p:txBody>
      </p:sp>
      <p:sp>
        <p:nvSpPr>
          <p:cNvPr id="11" name="Slide Number Placeholder 10"/>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8184A23E-EF79-4DCC-BFF3-00E308455194}" type="datetime1">
              <a:rPr lang="da-DK" smtClean="0"/>
              <a:t>09-04-2026</a:t>
            </a:fld>
            <a:r>
              <a:rPr lang="da-DK"/>
              <a:t>02-05-2025</a:t>
            </a:r>
          </a:p>
        </p:txBody>
      </p:sp>
      <p:sp>
        <p:nvSpPr>
          <p:cNvPr id="10" name="Footer Placeholder 9"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3719593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8" name="Slide Number Placeholder 7"/>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A1625BC2-FF99-48D9-B8D4-6203C117DE7D}" type="datetime1">
              <a:rPr lang="da-DK" smtClean="0"/>
              <a:t>09-04-2026</a:t>
            </a:fld>
            <a:r>
              <a:rPr lang="da-DK"/>
              <a:t>02-05-2025</a:t>
            </a:r>
          </a:p>
        </p:txBody>
      </p:sp>
      <p:sp>
        <p:nvSpPr>
          <p:cNvPr id="7" name="Footer Placeholder 6"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2017625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p>
        </p:txBody>
      </p:sp>
      <p:sp>
        <p:nvSpPr>
          <p:cNvPr id="6" name="TextBox 5"/>
          <p:cNvSpPr txBox="1"/>
          <p:nvPr userDrawn="1"/>
        </p:nvSpPr>
        <p:spPr>
          <a:xfrm>
            <a:off x="-2160354" y="1022478"/>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5EE65FFF-526A-4F4A-BD21-9562F0229E69}" type="datetime1">
              <a:rPr lang="da-DK" smtClean="0"/>
              <a:t>09-04-2026</a:t>
            </a:fld>
            <a:r>
              <a:rPr lang="da-DK"/>
              <a:t>02-05-2025</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4284209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702AF9D9-0074-4970-8583-3B1E17CB7CCA}" type="datetime1">
              <a:rPr lang="da-DK" smtClean="0"/>
              <a:t>09-04-2026</a:t>
            </a:fld>
            <a:r>
              <a:rPr lang="da-DK"/>
              <a:t>02-05-2025</a:t>
            </a:r>
          </a:p>
        </p:txBody>
      </p:sp>
      <p:sp>
        <p:nvSpPr>
          <p:cNvPr id="4" name="Footer Placeholder 3"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076962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7" y="2163364"/>
            <a:ext cx="2531272" cy="2531272"/>
          </a:xfrm>
          <a:prstGeom prst="rect">
            <a:avLst/>
          </a:prstGeom>
        </p:spPr>
      </p:pic>
      <p:sp>
        <p:nvSpPr>
          <p:cNvPr id="5" name="Date Placeholder 4" hidden="1"/>
          <p:cNvSpPr>
            <a:spLocks noGrp="1"/>
          </p:cNvSpPr>
          <p:nvPr>
            <p:ph type="dt" sz="half" idx="10"/>
          </p:nvPr>
        </p:nvSpPr>
        <p:spPr/>
        <p:txBody>
          <a:bodyPr/>
          <a:lstStyle/>
          <a:p>
            <a:fld id="{8D2F0250-73F4-4755-8BFA-69CA528453C4}" type="datetime1">
              <a:rPr lang="da-DK" smtClean="0"/>
              <a:t>09-04-2026</a:t>
            </a:fld>
            <a:r>
              <a:rPr lang="da-DK"/>
              <a:t>02-05-2025</a:t>
            </a:r>
          </a:p>
        </p:txBody>
      </p:sp>
      <p:sp>
        <p:nvSpPr>
          <p:cNvPr id="7" name="Footer Placeholder 6" hidden="1"/>
          <p:cNvSpPr>
            <a:spLocks noGrp="1"/>
          </p:cNvSpPr>
          <p:nvPr>
            <p:ph type="ftr" sz="quarter" idx="11"/>
          </p:nvPr>
        </p:nvSpPr>
        <p:spPr/>
        <p:txBody>
          <a:bodyPr/>
          <a:lstStyle/>
          <a:p>
            <a:endParaRPr lang="da-DK"/>
          </a:p>
        </p:txBody>
      </p:sp>
      <p:sp>
        <p:nvSpPr>
          <p:cNvPr id="9" name="Slide Number Placeholder 8" hidden="1"/>
          <p:cNvSpPr>
            <a:spLocks noGrp="1"/>
          </p:cNvSpPr>
          <p:nvPr>
            <p:ph type="sldNum" sz="quarter" idx="12"/>
          </p:nvPr>
        </p:nvSpPr>
        <p:spPr>
          <a:xfrm>
            <a:off x="0" y="7020002"/>
            <a:ext cx="0" cy="73385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1551720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34" name="Pladsholder til tekst 2"/>
          <p:cNvSpPr txBox="1">
            <a:spLocks/>
          </p:cNvSpPr>
          <p:nvPr userDrawn="1"/>
        </p:nvSpPr>
        <p:spPr>
          <a:xfrm>
            <a:off x="1090914" y="2098691"/>
            <a:ext cx="12745416"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9997" kern="0">
                <a:solidFill>
                  <a:schemeClr val="accent6"/>
                </a:solidFill>
                <a:latin typeface="AU Peto" panose="040C0B07020602020301" pitchFamily="82" charset="0"/>
              </a:rPr>
              <a:t>Aarhus</a:t>
            </a:r>
            <a:endParaRPr lang="da-DK" sz="2199"/>
          </a:p>
        </p:txBody>
      </p:sp>
      <p:sp>
        <p:nvSpPr>
          <p:cNvPr id="6" name="Pladsholder til tekst 2"/>
          <p:cNvSpPr txBox="1">
            <a:spLocks/>
          </p:cNvSpPr>
          <p:nvPr userDrawn="1"/>
        </p:nvSpPr>
        <p:spPr>
          <a:xfrm>
            <a:off x="7439541" y="2093602"/>
            <a:ext cx="4356484"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9997" kern="0" err="1">
                <a:solidFill>
                  <a:schemeClr val="bg1"/>
                </a:solidFill>
                <a:latin typeface="AU Peto" panose="040C0B07020602020301" pitchFamily="82" charset="0"/>
              </a:rPr>
              <a:t>uni</a:t>
            </a:r>
            <a:endParaRPr lang="da-DK" sz="9997"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2"/>
            <a:ext cx="9289032"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9997" kern="0" err="1">
                <a:solidFill>
                  <a:schemeClr val="bg1"/>
                </a:solidFill>
                <a:latin typeface="AU Peto" panose="040C0B07020602020301" pitchFamily="82" charset="0"/>
              </a:rPr>
              <a:t>versiet</a:t>
            </a:r>
            <a:endParaRPr lang="da-DK" sz="9997">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538F28BF-276A-4743-9CF0-F38D29114FE1}" type="datetime1">
              <a:rPr lang="da-DK" smtClean="0"/>
              <a:t>09-04-2026</a:t>
            </a:fld>
            <a:r>
              <a:rPr lang="da-DK"/>
              <a:t>02-05-2025</a:t>
            </a:r>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2"/>
            <a:ext cx="0" cy="73385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265244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a:t>Click to edit Master title style</a:t>
            </a:r>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4FCD0A5A-0752-46EB-95B7-1476FD120416}" type="datetime1">
              <a:rPr lang="da-DK" smtClean="0"/>
              <a:t>09-04-2026</a:t>
            </a:fld>
            <a:endParaRPr lang="da-DK"/>
          </a:p>
        </p:txBody>
      </p:sp>
      <p:sp>
        <p:nvSpPr>
          <p:cNvPr id="8" name="Footer Placeholder 7" hidden="1"/>
          <p:cNvSpPr>
            <a:spLocks noGrp="1"/>
          </p:cNvSpPr>
          <p:nvPr>
            <p:ph type="ftr" sz="quarter" idx="11"/>
          </p:nvPr>
        </p:nvSpPr>
        <p:spPr/>
        <p:txBody>
          <a:bodyPr/>
          <a:lstStyle/>
          <a:p>
            <a:endParaRPr lang="da-DK"/>
          </a:p>
        </p:txBody>
      </p:sp>
      <p:sp>
        <p:nvSpPr>
          <p:cNvPr id="2" name="OFF_logo1Computed">
            <a:extLst>
              <a:ext uri="{FF2B5EF4-FFF2-40B4-BE49-F238E27FC236}">
                <a16:creationId xmlns:a16="http://schemas.microsoft.com/office/drawing/2014/main" id="{132FB1BF-1F42-7660-587B-84A6D63215C6}"/>
              </a:ext>
            </a:extLst>
          </p:cNvPr>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accent1"/>
                </a:solidFill>
                <a:effectLst/>
                <a:latin typeface="AU Passata" pitchFamily="34" charset="0"/>
              </a:rPr>
              <a:t>Aarhus
Universitet</a:t>
            </a:r>
          </a:p>
        </p:txBody>
      </p:sp>
      <p:pic>
        <p:nvPicPr>
          <p:cNvPr id="4" name="Au logo">
            <a:extLst>
              <a:ext uri="{FF2B5EF4-FFF2-40B4-BE49-F238E27FC236}">
                <a16:creationId xmlns:a16="http://schemas.microsoft.com/office/drawing/2014/main" id="{C05916B9-D599-BF37-8780-0628B056D3D5}"/>
              </a:ext>
            </a:extLst>
          </p:cNvPr>
          <p:cNvPicPr>
            <a:picLocks noChangeAspect="1"/>
          </p:cNvPicPr>
          <p:nvPr userDrawn="1"/>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0" name="SecondaryLogo">
            <a:extLst>
              <a:ext uri="{FF2B5EF4-FFF2-40B4-BE49-F238E27FC236}">
                <a16:creationId xmlns:a16="http://schemas.microsoft.com/office/drawing/2014/main" id="{503BEEDF-A3F4-7976-1135-D8320D00D288}"/>
              </a:ext>
            </a:extLst>
          </p:cNvPr>
          <p:cNvPicPr>
            <a:picLocks noChangeAspect="1"/>
          </p:cNvPicPr>
          <p:nvPr userDrawn="1"/>
        </p:nvPicPr>
        <p:blipFill>
          <a:blip r:embed="rId3">
            <a:duotone>
              <a:prstClr val="black"/>
              <a:schemeClr val="accent1">
                <a:tint val="45000"/>
                <a:satMod val="400000"/>
              </a:schemeClr>
            </a:duotone>
          </a:blip>
          <a:stretch>
            <a:fillRect/>
          </a:stretch>
        </p:blipFill>
        <p:spPr>
          <a:xfrm>
            <a:off x="10206001" y="5997600"/>
            <a:ext cx="1658237" cy="5580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5" name="LAN_AUWBreak"/>
          <p:cNvSpPr/>
          <p:nvPr userDrawn="1"/>
        </p:nvSpPr>
        <p:spPr bwMode="auto">
          <a:xfrm>
            <a:off x="6022613" y="2804402"/>
            <a:ext cx="2912657" cy="1293389"/>
          </a:xfrm>
          <a:prstGeom prst="rect">
            <a:avLst/>
          </a:prstGeom>
          <a:noFill/>
          <a:ln w="1778" cap="flat" cmpd="sng" algn="ctr">
            <a:noFill/>
            <a:prstDash val="solid"/>
            <a:round/>
            <a:headEnd type="none" w="med" len="med"/>
            <a:tailEnd type="none" w="med" len="med"/>
          </a:ln>
          <a:effectLst/>
        </p:spPr>
        <p:txBody>
          <a:bodyPr vert="horz" wrap="none" lIns="0" tIns="183552"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3999"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9B0CDBF-13D4-441A-AE23-9017CAFC4060}" type="datetime1">
              <a:rPr lang="da-DK" smtClean="0"/>
              <a:t>09-04-2026</a:t>
            </a:fld>
            <a:r>
              <a:rPr lang="da-DK"/>
              <a:t>02-05-2025</a:t>
            </a:r>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2"/>
            <a:ext cx="0" cy="73385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1352598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two lines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9" y="315913"/>
            <a:ext cx="10887075" cy="1240878"/>
          </a:xfrm>
        </p:spPr>
        <p:txBody>
          <a:bodyPr anchor="t" anchorCtr="0"/>
          <a:lstStyle>
            <a:lvl1pPr>
              <a:defRPr>
                <a:solidFill>
                  <a:schemeClr val="tx1"/>
                </a:solidFill>
              </a:defRPr>
            </a:lvl1pPr>
          </a:lstStyle>
          <a:p>
            <a:r>
              <a:rPr lang="da-DK"/>
              <a:t>Klik for at indsætte titel</a:t>
            </a:r>
          </a:p>
        </p:txBody>
      </p:sp>
      <p:sp>
        <p:nvSpPr>
          <p:cNvPr id="3" name="Content Placeholder 2"/>
          <p:cNvSpPr>
            <a:spLocks noGrp="1"/>
          </p:cNvSpPr>
          <p:nvPr>
            <p:ph idx="1" hasCustomPrompt="1"/>
          </p:nvPr>
        </p:nvSpPr>
        <p:spPr>
          <a:xfrm>
            <a:off x="985839" y="1960079"/>
            <a:ext cx="10220325" cy="3937484"/>
          </a:xfrm>
        </p:spPr>
        <p:txBody>
          <a:bodyPr/>
          <a:lstStyle>
            <a:lvl1pPr marL="0" indent="0">
              <a:buFont typeface="Calibri" panose="020F0502020204030204" pitchFamily="34" charset="0"/>
              <a:buChar char="​"/>
              <a:defRPr sz="2999">
                <a:solidFill>
                  <a:schemeClr val="tx1"/>
                </a:solidFill>
              </a:defRPr>
            </a:lvl1pPr>
            <a:lvl2pPr>
              <a:defRPr sz="2999">
                <a:solidFill>
                  <a:schemeClr val="tx1"/>
                </a:solidFill>
              </a:defRPr>
            </a:lvl2pPr>
            <a:lvl3pPr>
              <a:defRPr sz="2999">
                <a:solidFill>
                  <a:schemeClr val="tx1"/>
                </a:solidFill>
              </a:defRPr>
            </a:lvl3pPr>
            <a:lvl4pPr>
              <a:defRPr sz="2999">
                <a:solidFill>
                  <a:schemeClr val="tx1"/>
                </a:solidFill>
              </a:defRPr>
            </a:lvl4pPr>
            <a:lvl5pPr>
              <a:defRPr sz="2999">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5" name="TextBox 4"/>
          <p:cNvSpPr txBox="1"/>
          <p:nvPr userDrawn="1"/>
        </p:nvSpPr>
        <p:spPr>
          <a:xfrm>
            <a:off x="-1973598" y="340163"/>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sz="1799"/>
          </a:p>
          <a:p>
            <a:pPr algn="r">
              <a:lnSpc>
                <a:spcPct val="100000"/>
              </a:lnSpc>
            </a:pPr>
            <a:r>
              <a:rPr lang="da-DK" sz="1000" baseline="0" noProof="1">
                <a:solidFill>
                  <a:schemeClr val="tx1">
                    <a:lumMod val="75000"/>
                    <a:lumOff val="25000"/>
                  </a:schemeClr>
                </a:solidFill>
              </a:rPr>
              <a:t>ændr evt. 2. linje til</a:t>
            </a:r>
            <a:endParaRPr lang="da-DK" sz="1799"/>
          </a:p>
          <a:p>
            <a:pPr algn="r">
              <a:lnSpc>
                <a:spcPct val="100000"/>
              </a:lnSpc>
            </a:pPr>
            <a:r>
              <a:rPr lang="da-DK" sz="1000" noProof="1">
                <a:solidFill>
                  <a:schemeClr val="tx1">
                    <a:lumMod val="75000"/>
                    <a:lumOff val="25000"/>
                  </a:schemeClr>
                </a:solidFill>
              </a:rPr>
              <a:t>AU Passata Light</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3E1C1385-0D2D-47EC-92D2-622EA892B8C1}"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67891878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light">
    <p:bg>
      <p:bgPr>
        <a:solidFill>
          <a:srgbClr val="FFFFFF"/>
        </a:solidFill>
        <a:effectLst/>
      </p:bgPr>
    </p:bg>
    <p:spTree>
      <p:nvGrpSpPr>
        <p:cNvPr id="1" name=""/>
        <p:cNvGrpSpPr/>
        <p:nvPr/>
      </p:nvGrpSpPr>
      <p:grpSpPr>
        <a:xfrm>
          <a:off x="0" y="0"/>
          <a:ext cx="0" cy="0"/>
          <a:chOff x="0" y="0"/>
          <a:chExt cx="0" cy="0"/>
        </a:xfrm>
      </p:grpSpPr>
      <p:sp>
        <p:nvSpPr>
          <p:cNvPr id="34819" name="Title 1"/>
          <p:cNvSpPr>
            <a:spLocks noGrp="1" noChangeArrowheads="1"/>
          </p:cNvSpPr>
          <p:nvPr>
            <p:ph type="ctrTitle" hasCustomPrompt="1"/>
          </p:nvPr>
        </p:nvSpPr>
        <p:spPr>
          <a:xfrm>
            <a:off x="985839" y="1495526"/>
            <a:ext cx="10220325" cy="2492990"/>
          </a:xfrm>
        </p:spPr>
        <p:txBody>
          <a:bodyPr wrap="square" anchor="ctr" anchorCtr="0">
            <a:spAutoFit/>
          </a:bodyPr>
          <a:lstStyle>
            <a:lvl1pPr>
              <a:lnSpc>
                <a:spcPct val="90000"/>
              </a:lnSpc>
              <a:defRPr sz="5998" b="0" baseline="0">
                <a:solidFill>
                  <a:schemeClr val="bg1"/>
                </a:solidFill>
                <a:latin typeface="AU Passata Light" panose="020B0303030902030804" pitchFamily="34" charset="0"/>
              </a:defRPr>
            </a:lvl1pPr>
          </a:lstStyle>
          <a:p>
            <a:pPr lvl="0"/>
            <a:r>
              <a:rPr lang="da-DK" err="1"/>
              <a:t>Click</a:t>
            </a:r>
            <a:r>
              <a:rPr lang="da-DK"/>
              <a:t> to </a:t>
            </a:r>
            <a:r>
              <a:rPr lang="da-DK" err="1"/>
              <a:t>edit</a:t>
            </a:r>
            <a:r>
              <a:rPr lang="da-DK"/>
              <a:t> Master </a:t>
            </a:r>
            <a:r>
              <a:rPr lang="da-DK" err="1"/>
              <a:t>title</a:t>
            </a:r>
            <a:r>
              <a:rPr lang="da-DK"/>
              <a:t> styles</a:t>
            </a:r>
            <a:br>
              <a:rPr lang="da-DK"/>
            </a:br>
            <a:endParaRPr lang="da-DK"/>
          </a:p>
        </p:txBody>
      </p:sp>
      <p:sp>
        <p:nvSpPr>
          <p:cNvPr id="15" name="TextBox 14"/>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a:p>
        </p:txBody>
      </p:sp>
      <p:sp>
        <p:nvSpPr>
          <p:cNvPr id="33"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a:solidFill>
                  <a:schemeClr val="bg1"/>
                </a:solidFill>
                <a:latin typeface="+mn-lt"/>
              </a:rPr>
              <a:t>DATO</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a:solidFill>
                  <a:schemeClr val="bg1"/>
                </a:solidFill>
                <a:latin typeface="+mn-lt"/>
              </a:rPr>
              <a:t>TITEL</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r>
              <a:rPr lang="da-DK" sz="700" b="0" cap="all" baseline="0">
                <a:solidFill>
                  <a:schemeClr val="bg1"/>
                </a:solidFill>
                <a:latin typeface="+mn-lt"/>
              </a:rPr>
              <a:t>TIITEL</a:t>
            </a: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a:solidFill>
                  <a:schemeClr val="bg1"/>
                </a:solidFill>
                <a:latin typeface="+mn-lt"/>
              </a:rPr>
              <a:t>NAVN</a:t>
            </a:r>
          </a:p>
        </p:txBody>
      </p:sp>
      <p:sp>
        <p:nvSpPr>
          <p:cNvPr id="39"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116893132" name="SecondaryLogo"/>
          <p:cNvPicPr>
            <a:picLocks noChangeAspect="1"/>
          </p:cNvPicPr>
          <p:nvPr/>
        </p:nvPicPr>
        <p:blipFill>
          <a:blip r:embed="rId3"/>
          <a:stretch>
            <a:fillRect/>
          </a:stretch>
        </p:blipFill>
        <p:spPr>
          <a:xfrm>
            <a:off x="10206001" y="5997600"/>
            <a:ext cx="1658237" cy="558000"/>
          </a:xfrm>
          <a:prstGeom prst="rect">
            <a:avLst/>
          </a:prstGeom>
        </p:spPr>
      </p:pic>
      <p:pic>
        <p:nvPicPr>
          <p:cNvPr id="18" name="Billede stre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3DDBDD4D-7EF2-4562-A5AE-9267F622B2F2}" type="datetime1">
              <a:rPr lang="da-DK" smtClean="0"/>
              <a:t>09-04-2026</a:t>
            </a:fld>
            <a:r>
              <a:rPr lang="da-DK"/>
              <a:t>18-08-2024</a:t>
            </a:r>
          </a:p>
        </p:txBody>
      </p:sp>
      <p:sp>
        <p:nvSpPr>
          <p:cNvPr id="3" name="Footer Placeholder 2" hidden="1"/>
          <p:cNvSpPr>
            <a:spLocks noGrp="1"/>
          </p:cNvSpPr>
          <p:nvPr>
            <p:ph type="ftr" sz="quarter" idx="11"/>
          </p:nvPr>
        </p:nvSpPr>
        <p:spPr/>
        <p:txBody>
          <a:bodyPr/>
          <a:lstStyle/>
          <a:p>
            <a:endParaRPr lang="da-DK"/>
          </a:p>
        </p:txBody>
      </p:sp>
      <p:pic>
        <p:nvPicPr>
          <p:cNvPr id="5" name="SecondaryLogo_sort">
            <a:extLst>
              <a:ext uri="{FF2B5EF4-FFF2-40B4-BE49-F238E27FC236}">
                <a16:creationId xmlns:a16="http://schemas.microsoft.com/office/drawing/2014/main" id="{4E68FC47-DEEC-A489-646A-D8C49353A11A}"/>
              </a:ext>
            </a:extLst>
          </p:cNvPr>
          <p:cNvPicPr>
            <a:picLocks noChangeAspect="1"/>
          </p:cNvPicPr>
          <p:nvPr userDrawn="1"/>
        </p:nvPicPr>
        <p:blipFill>
          <a:blip r:embed="rId5"/>
          <a:stretch>
            <a:fillRect/>
          </a:stretch>
        </p:blipFill>
        <p:spPr>
          <a:xfrm>
            <a:off x="10358401" y="6150000"/>
            <a:ext cx="1658237" cy="558000"/>
          </a:xfrm>
          <a:prstGeom prst="rect">
            <a:avLst/>
          </a:prstGeom>
        </p:spPr>
      </p:pic>
    </p:spTree>
    <p:extLst>
      <p:ext uri="{BB962C8B-B14F-4D97-AF65-F5344CB8AC3E}">
        <p14:creationId xmlns:p14="http://schemas.microsoft.com/office/powerpoint/2010/main" val="35079707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light">
    <p:bg>
      <p:bgPr>
        <a:solidFill>
          <a:srgbClr val="CEDAD8"/>
        </a:solidFill>
        <a:effectLst/>
      </p:bgPr>
    </p:bg>
    <p:spTree>
      <p:nvGrpSpPr>
        <p:cNvPr id="1" name=""/>
        <p:cNvGrpSpPr/>
        <p:nvPr/>
      </p:nvGrpSpPr>
      <p:grpSpPr>
        <a:xfrm>
          <a:off x="0" y="0"/>
          <a:ext cx="0" cy="0"/>
          <a:chOff x="0" y="0"/>
          <a:chExt cx="0" cy="0"/>
        </a:xfrm>
      </p:grpSpPr>
      <p:sp>
        <p:nvSpPr>
          <p:cNvPr id="34819" name="Title 1"/>
          <p:cNvSpPr>
            <a:spLocks noGrp="1" noChangeArrowheads="1"/>
          </p:cNvSpPr>
          <p:nvPr>
            <p:ph type="ctrTitle" hasCustomPrompt="1"/>
          </p:nvPr>
        </p:nvSpPr>
        <p:spPr>
          <a:xfrm>
            <a:off x="985839" y="1911025"/>
            <a:ext cx="10220325" cy="1661993"/>
          </a:xfrm>
        </p:spPr>
        <p:txBody>
          <a:bodyPr wrap="square" anchor="ctr" anchorCtr="0">
            <a:spAutoFit/>
          </a:bodyPr>
          <a:lstStyle>
            <a:lvl1pPr>
              <a:lnSpc>
                <a:spcPct val="90000"/>
              </a:lnSpc>
              <a:defRPr sz="5998" b="0" baseline="0">
                <a:solidFill>
                  <a:schemeClr val="bg1"/>
                </a:solidFill>
                <a:latin typeface="AU Passata Light" panose="020B0303030902030804" pitchFamily="34" charset="0"/>
              </a:defRPr>
            </a:lvl1pPr>
          </a:lstStyle>
          <a:p>
            <a:pPr lvl="0"/>
            <a:r>
              <a:rPr lang="da-DK"/>
              <a:t>Klik for at </a:t>
            </a:r>
            <a:br>
              <a:rPr lang="da-DK"/>
            </a:br>
            <a:r>
              <a:rPr lang="da-DK"/>
              <a:t>indsætte titel</a:t>
            </a:r>
          </a:p>
        </p:txBody>
      </p:sp>
      <p:sp>
        <p:nvSpPr>
          <p:cNvPr id="15" name="TextBox 14"/>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Bold</a:t>
            </a:r>
            <a:endParaRPr lang="da-DK" sz="4798"/>
          </a:p>
        </p:txBody>
      </p:sp>
      <p:sp>
        <p:nvSpPr>
          <p:cNvPr id="39" name="OFF_logo1Computed"/>
          <p:cNvSpPr/>
          <p:nvPr userDrawn="1"/>
        </p:nvSpPr>
        <p:spPr bwMode="auto">
          <a:xfrm flipH="1">
            <a:off x="972065" y="5997600"/>
            <a:ext cx="1780661" cy="589622"/>
          </a:xfrm>
          <a:prstGeom prst="rect">
            <a:avLst/>
          </a:prstGeom>
          <a:noFill/>
          <a:ln w="1778" cap="flat" cmpd="sng" algn="ctr">
            <a:noFill/>
            <a:prstDash val="solid"/>
            <a:round/>
            <a:headEnd type="none" w="med" len="med"/>
            <a:tailEnd type="none" w="med" len="med"/>
          </a:ln>
          <a:effectLst/>
        </p:spPr>
        <p:txBody>
          <a:bodyPr vert="horz" wrap="squar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116893132" name="SecondaryLogo"/>
          <p:cNvPicPr>
            <a:picLocks noChangeAspect="1"/>
          </p:cNvPicPr>
          <p:nvPr userDrawn="1"/>
        </p:nvPicPr>
        <p:blipFill>
          <a:blip r:embed="rId3"/>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CBDA7FD6-8E4A-400C-8ADC-9DC3D9881352}"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10207431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bold">
    <p:spTree>
      <p:nvGrpSpPr>
        <p:cNvPr id="1" name=""/>
        <p:cNvGrpSpPr/>
        <p:nvPr/>
      </p:nvGrpSpPr>
      <p:grpSpPr>
        <a:xfrm>
          <a:off x="0" y="0"/>
          <a:ext cx="0" cy="0"/>
          <a:chOff x="0" y="0"/>
          <a:chExt cx="0" cy="0"/>
        </a:xfrm>
      </p:grpSpPr>
      <p:sp>
        <p:nvSpPr>
          <p:cNvPr id="22"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34819" name="Title 1"/>
          <p:cNvSpPr>
            <a:spLocks noGrp="1" noChangeArrowheads="1"/>
          </p:cNvSpPr>
          <p:nvPr>
            <p:ph type="ctrTitle" hasCustomPrompt="1"/>
          </p:nvPr>
        </p:nvSpPr>
        <p:spPr>
          <a:xfrm>
            <a:off x="985839" y="1911025"/>
            <a:ext cx="10220325" cy="1661993"/>
          </a:xfrm>
        </p:spPr>
        <p:txBody>
          <a:bodyPr wrap="square" anchor="ctr" anchorCtr="0">
            <a:spAutoFit/>
          </a:bodyPr>
          <a:lstStyle>
            <a:lvl1pPr>
              <a:lnSpc>
                <a:spcPct val="90000"/>
              </a:lnSpc>
              <a:defRPr sz="5998" baseline="0">
                <a:solidFill>
                  <a:schemeClr val="bg1"/>
                </a:solidFill>
                <a:latin typeface="+mn-lt"/>
              </a:defRPr>
            </a:lvl1pPr>
          </a:lstStyle>
          <a:p>
            <a:pPr lvl="0"/>
            <a:r>
              <a:rPr lang="da-DK"/>
              <a:t>Klik for at </a:t>
            </a:r>
            <a:br>
              <a:rPr lang="da-DK"/>
            </a:br>
            <a:r>
              <a:rPr lang="da-DK"/>
              <a:t>indsætte titel</a:t>
            </a:r>
          </a:p>
        </p:txBody>
      </p:sp>
      <p:sp>
        <p:nvSpPr>
          <p:cNvPr id="14" name="TextBox 13"/>
          <p:cNvSpPr txBox="1"/>
          <p:nvPr userDrawn="1"/>
        </p:nvSpPr>
        <p:spPr>
          <a:xfrm>
            <a:off x="-1973598" y="3082508"/>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sz="1799"/>
          </a:p>
          <a:p>
            <a:pPr algn="r">
              <a:lnSpc>
                <a:spcPct val="100000"/>
              </a:lnSpc>
            </a:pPr>
            <a:r>
              <a:rPr lang="da-DK" sz="1000" noProof="1">
                <a:solidFill>
                  <a:schemeClr val="tx1">
                    <a:lumMod val="75000"/>
                    <a:lumOff val="25000"/>
                  </a:schemeClr>
                </a:solidFill>
              </a:rPr>
              <a:t>AU Passata Light</a:t>
            </a:r>
            <a:endParaRPr lang="da-DK" sz="4798"/>
          </a:p>
        </p:txBody>
      </p:sp>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pic>
        <p:nvPicPr>
          <p:cNvPr id="614507352" name="SecondaryLogo"/>
          <p:cNvPicPr>
            <a:picLocks noChangeAspect="1"/>
          </p:cNvPicPr>
          <p:nvPr/>
        </p:nvPicPr>
        <p:blipFill>
          <a:blip r:embed="rId3"/>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6EA9B934-2186-4AEB-B369-BAFA3AF91009}"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887222459"/>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p:spTree>
      <p:nvGrpSpPr>
        <p:cNvPr id="1" name=""/>
        <p:cNvGrpSpPr/>
        <p:nvPr/>
      </p:nvGrpSpPr>
      <p:grpSpPr>
        <a:xfrm>
          <a:off x="0" y="0"/>
          <a:ext cx="0" cy="0"/>
          <a:chOff x="0" y="0"/>
          <a:chExt cx="0" cy="0"/>
        </a:xfrm>
      </p:grpSpPr>
      <p:sp>
        <p:nvSpPr>
          <p:cNvPr id="21"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34819" name="Title 1"/>
          <p:cNvSpPr>
            <a:spLocks noGrp="1" noChangeArrowheads="1"/>
          </p:cNvSpPr>
          <p:nvPr>
            <p:ph type="ctrTitle" hasCustomPrompt="1"/>
          </p:nvPr>
        </p:nvSpPr>
        <p:spPr>
          <a:xfrm>
            <a:off x="981845" y="1772818"/>
            <a:ext cx="9543307" cy="1779553"/>
          </a:xfrm>
        </p:spPr>
        <p:txBody>
          <a:bodyPr wrap="square" anchor="b" anchorCtr="0">
            <a:noAutofit/>
          </a:bodyPr>
          <a:lstStyle>
            <a:lvl1pPr>
              <a:lnSpc>
                <a:spcPct val="90000"/>
              </a:lnSpc>
              <a:defRPr sz="5998" baseline="0">
                <a:solidFill>
                  <a:schemeClr val="bg1"/>
                </a:solidFill>
                <a:latin typeface="+mn-lt"/>
              </a:defRPr>
            </a:lvl1pPr>
          </a:lstStyle>
          <a:p>
            <a:pPr lvl="0"/>
            <a:r>
              <a:rPr lang="da-DK"/>
              <a:t>Klik for at </a:t>
            </a:r>
            <a:br>
              <a:rPr lang="da-DK"/>
            </a:br>
            <a:r>
              <a:rPr lang="da-DK"/>
              <a:t>indsætte titel</a:t>
            </a:r>
          </a:p>
        </p:txBody>
      </p:sp>
      <p:sp>
        <p:nvSpPr>
          <p:cNvPr id="4" name="Text Placeholder 3"/>
          <p:cNvSpPr>
            <a:spLocks noGrp="1"/>
          </p:cNvSpPr>
          <p:nvPr>
            <p:ph type="body" sz="quarter" idx="11" hasCustomPrompt="1"/>
          </p:nvPr>
        </p:nvSpPr>
        <p:spPr>
          <a:xfrm>
            <a:off x="985837" y="3572641"/>
            <a:ext cx="9539313" cy="1746085"/>
          </a:xfrm>
        </p:spPr>
        <p:txBody>
          <a:bodyPr/>
          <a:lstStyle>
            <a:lvl1pPr marL="0" indent="0">
              <a:lnSpc>
                <a:spcPct val="90000"/>
              </a:lnSpc>
              <a:buFontTx/>
              <a:buNone/>
              <a:defRPr sz="3999" b="0">
                <a:solidFill>
                  <a:schemeClr val="bg1"/>
                </a:solidFill>
                <a:latin typeface="AU Passata Light" panose="020B0303030902030804" pitchFamily="34" charset="77"/>
              </a:defRPr>
            </a:lvl1pPr>
            <a:lvl2pPr marL="251924"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indsætte tekst</a:t>
            </a:r>
          </a:p>
        </p:txBody>
      </p:sp>
      <p:sp>
        <p:nvSpPr>
          <p:cNvPr id="38"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43"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83336059" name="SecondaryLogo"/>
          <p:cNvPicPr>
            <a:picLocks noChangeAspect="1"/>
          </p:cNvPicPr>
          <p:nvPr/>
        </p:nvPicPr>
        <p:blipFill>
          <a:blip r:embed="rId3"/>
          <a:stretch>
            <a:fillRect/>
          </a:stretch>
        </p:blipFill>
        <p:spPr>
          <a:xfrm>
            <a:off x="10206001" y="5997600"/>
            <a:ext cx="1658237" cy="558000"/>
          </a:xfrm>
          <a:prstGeom prst="rect">
            <a:avLst/>
          </a:prstGeom>
        </p:spPr>
      </p:pic>
      <p:sp>
        <p:nvSpPr>
          <p:cNvPr id="5" name="Slide Number Placeholder 4"/>
          <p:cNvSpPr>
            <a:spLocks noGrp="1"/>
          </p:cNvSpPr>
          <p:nvPr>
            <p:ph type="sldNum" sz="quarter" idx="14"/>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2"/>
          </p:nvPr>
        </p:nvSpPr>
        <p:spPr/>
        <p:txBody>
          <a:bodyPr/>
          <a:lstStyle/>
          <a:p>
            <a:fld id="{ACA03E94-D5E5-44BD-9F06-70FE67C76AEB}" type="datetime1">
              <a:rPr lang="da-DK" smtClean="0"/>
              <a:t>09-04-2026</a:t>
            </a:fld>
            <a:r>
              <a:rPr lang="da-DK"/>
              <a:t>18-08-2024</a:t>
            </a:r>
          </a:p>
        </p:txBody>
      </p:sp>
      <p:sp>
        <p:nvSpPr>
          <p:cNvPr id="3" name="Footer Placeholder 2" hidden="1"/>
          <p:cNvSpPr>
            <a:spLocks noGrp="1"/>
          </p:cNvSpPr>
          <p:nvPr>
            <p:ph type="ftr" sz="quarter" idx="13"/>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17314338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preheader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9" y="889172"/>
            <a:ext cx="10887075" cy="826973"/>
          </a:xfrm>
        </p:spPr>
        <p:txBody>
          <a:bodyPr anchor="t" anchorCtr="0"/>
          <a:lstStyle>
            <a:lvl1pPr>
              <a:defRPr>
                <a:solidFill>
                  <a:schemeClr val="tx1"/>
                </a:solidFill>
              </a:defRPr>
            </a:lvl1pPr>
          </a:lstStyle>
          <a:p>
            <a:r>
              <a:rPr lang="da-DK"/>
              <a:t>Klik for at indsætte titel</a:t>
            </a:r>
          </a:p>
        </p:txBody>
      </p:sp>
      <p:sp>
        <p:nvSpPr>
          <p:cNvPr id="3" name="Content Placeholder 2"/>
          <p:cNvSpPr>
            <a:spLocks noGrp="1"/>
          </p:cNvSpPr>
          <p:nvPr>
            <p:ph idx="1" hasCustomPrompt="1"/>
          </p:nvPr>
        </p:nvSpPr>
        <p:spPr>
          <a:xfrm>
            <a:off x="985839" y="1960079"/>
            <a:ext cx="10220325" cy="3937484"/>
          </a:xfrm>
        </p:spPr>
        <p:txBody>
          <a:bodyPr/>
          <a:lstStyle>
            <a:lvl1pPr marL="0" indent="0">
              <a:buFont typeface="Calibri" panose="020F0502020204030204" pitchFamily="34" charset="0"/>
              <a:buChar char="​"/>
              <a:defRPr sz="2999">
                <a:solidFill>
                  <a:schemeClr val="tx1"/>
                </a:solidFill>
              </a:defRPr>
            </a:lvl1pPr>
            <a:lvl2pPr>
              <a:defRPr sz="2999">
                <a:solidFill>
                  <a:schemeClr val="tx1"/>
                </a:solidFill>
              </a:defRPr>
            </a:lvl2pPr>
            <a:lvl3pPr>
              <a:defRPr sz="2999">
                <a:solidFill>
                  <a:schemeClr val="tx1"/>
                </a:solidFill>
              </a:defRPr>
            </a:lvl3pPr>
            <a:lvl4pPr>
              <a:defRPr sz="2999">
                <a:solidFill>
                  <a:schemeClr val="tx1"/>
                </a:solidFill>
              </a:defRPr>
            </a:lvl4pPr>
            <a:lvl5pPr>
              <a:defRPr sz="2999">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C79D9966-68A1-41FE-B9AC-6F3CCED36C9C}"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
        <p:nvSpPr>
          <p:cNvPr id="4" name="Content Placeholder 2">
            <a:extLst>
              <a:ext uri="{FF2B5EF4-FFF2-40B4-BE49-F238E27FC236}">
                <a16:creationId xmlns:a16="http://schemas.microsoft.com/office/drawing/2014/main" id="{F3CA422C-9990-5CC0-B923-D931FE9FC47E}"/>
              </a:ext>
            </a:extLst>
          </p:cNvPr>
          <p:cNvSpPr>
            <a:spLocks noGrp="1"/>
          </p:cNvSpPr>
          <p:nvPr>
            <p:ph idx="13" hasCustomPrompt="1"/>
          </p:nvPr>
        </p:nvSpPr>
        <p:spPr>
          <a:xfrm>
            <a:off x="985839" y="315915"/>
            <a:ext cx="10220325" cy="376783"/>
          </a:xfrm>
        </p:spPr>
        <p:txBody>
          <a:bodyPr/>
          <a:lstStyle>
            <a:lvl1pPr marL="0" indent="0">
              <a:buFont typeface="Calibri" panose="020F0502020204030204" pitchFamily="34" charset="0"/>
              <a:buChar char="​"/>
              <a:defRPr sz="1999">
                <a:solidFill>
                  <a:schemeClr val="tx1"/>
                </a:solidFill>
                <a:latin typeface="AU Passata Light" panose="020B0303030902030804" pitchFamily="34" charset="77"/>
              </a:defRPr>
            </a:lvl1pPr>
            <a:lvl2pPr>
              <a:defRPr sz="2999">
                <a:solidFill>
                  <a:srgbClr val="002546"/>
                </a:solidFill>
              </a:defRPr>
            </a:lvl2pPr>
            <a:lvl3pPr>
              <a:defRPr sz="2999">
                <a:solidFill>
                  <a:srgbClr val="002546"/>
                </a:solidFill>
              </a:defRPr>
            </a:lvl3pPr>
            <a:lvl4pPr>
              <a:defRPr sz="2999">
                <a:solidFill>
                  <a:srgbClr val="002546"/>
                </a:solidFill>
              </a:defRPr>
            </a:lvl4pPr>
            <a:lvl5pPr>
              <a:defRPr sz="2999">
                <a:solidFill>
                  <a:srgbClr val="002546"/>
                </a:solidFill>
              </a:defRPr>
            </a:lvl5pPr>
          </a:lstStyle>
          <a:p>
            <a:pPr lvl="0"/>
            <a:r>
              <a:rPr lang="da-DK"/>
              <a:t>KLIK FOR AT INDSÆTTE TEKST</a:t>
            </a:r>
          </a:p>
        </p:txBody>
      </p:sp>
    </p:spTree>
    <p:extLst>
      <p:ext uri="{BB962C8B-B14F-4D97-AF65-F5344CB8AC3E}">
        <p14:creationId xmlns:p14="http://schemas.microsoft.com/office/powerpoint/2010/main" val="251442887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wo lines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9" y="315913"/>
            <a:ext cx="10887075" cy="1240878"/>
          </a:xfrm>
        </p:spPr>
        <p:txBody>
          <a:bodyPr anchor="t" anchorCtr="0"/>
          <a:lstStyle>
            <a:lvl1pPr>
              <a:defRPr>
                <a:solidFill>
                  <a:schemeClr val="tx1"/>
                </a:solidFill>
              </a:defRPr>
            </a:lvl1pPr>
          </a:lstStyle>
          <a:p>
            <a:r>
              <a:rPr lang="da-DK"/>
              <a:t>Klik for at indsætte titel</a:t>
            </a:r>
          </a:p>
        </p:txBody>
      </p:sp>
      <p:sp>
        <p:nvSpPr>
          <p:cNvPr id="3" name="Content Placeholder 2"/>
          <p:cNvSpPr>
            <a:spLocks noGrp="1"/>
          </p:cNvSpPr>
          <p:nvPr>
            <p:ph idx="1" hasCustomPrompt="1"/>
          </p:nvPr>
        </p:nvSpPr>
        <p:spPr>
          <a:xfrm>
            <a:off x="985839" y="1960079"/>
            <a:ext cx="10220325" cy="3937484"/>
          </a:xfrm>
        </p:spPr>
        <p:txBody>
          <a:bodyPr/>
          <a:lstStyle>
            <a:lvl1pPr marL="0" indent="0">
              <a:buFont typeface="Calibri" panose="020F0502020204030204" pitchFamily="34" charset="0"/>
              <a:buChar char="​"/>
              <a:defRPr sz="2999">
                <a:solidFill>
                  <a:schemeClr val="tx1"/>
                </a:solidFill>
              </a:defRPr>
            </a:lvl1pPr>
            <a:lvl2pPr>
              <a:defRPr sz="2999">
                <a:solidFill>
                  <a:schemeClr val="tx1"/>
                </a:solidFill>
              </a:defRPr>
            </a:lvl2pPr>
            <a:lvl3pPr>
              <a:defRPr sz="2999">
                <a:solidFill>
                  <a:schemeClr val="tx1"/>
                </a:solidFill>
              </a:defRPr>
            </a:lvl3pPr>
            <a:lvl4pPr>
              <a:defRPr sz="2999">
                <a:solidFill>
                  <a:schemeClr val="tx1"/>
                </a:solidFill>
              </a:defRPr>
            </a:lvl4pPr>
            <a:lvl5pPr>
              <a:defRPr sz="2999">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5" name="TextBox 4"/>
          <p:cNvSpPr txBox="1"/>
          <p:nvPr userDrawn="1"/>
        </p:nvSpPr>
        <p:spPr>
          <a:xfrm>
            <a:off x="-1973598" y="340163"/>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sz="1799"/>
          </a:p>
          <a:p>
            <a:pPr algn="r">
              <a:lnSpc>
                <a:spcPct val="100000"/>
              </a:lnSpc>
            </a:pPr>
            <a:r>
              <a:rPr lang="da-DK" sz="1000" baseline="0" noProof="1">
                <a:solidFill>
                  <a:schemeClr val="tx1">
                    <a:lumMod val="75000"/>
                    <a:lumOff val="25000"/>
                  </a:schemeClr>
                </a:solidFill>
              </a:rPr>
              <a:t>ændr evt. 2. linje til</a:t>
            </a:r>
            <a:endParaRPr lang="da-DK" sz="1799"/>
          </a:p>
          <a:p>
            <a:pPr algn="r">
              <a:lnSpc>
                <a:spcPct val="100000"/>
              </a:lnSpc>
            </a:pPr>
            <a:r>
              <a:rPr lang="da-DK" sz="1000" noProof="1">
                <a:solidFill>
                  <a:schemeClr val="tx1">
                    <a:lumMod val="75000"/>
                    <a:lumOff val="25000"/>
                  </a:schemeClr>
                </a:solidFill>
              </a:rPr>
              <a:t>AU Passata Light</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DBEAA3D2-3E37-4A46-A99D-4D49724C2BBC}"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2974312645"/>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line 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85838" y="315915"/>
            <a:ext cx="10886075" cy="664815"/>
          </a:xfrm>
        </p:spPr>
        <p:txBody>
          <a:bodyPr anchor="t" anchorCtr="0"/>
          <a:lstStyle>
            <a:lvl1pPr>
              <a:defRPr>
                <a:solidFill>
                  <a:schemeClr val="tx1"/>
                </a:solidFill>
              </a:defRPr>
            </a:lvl1pPr>
          </a:lstStyle>
          <a:p>
            <a:pPr lvl="0"/>
            <a:r>
              <a:rPr lang="da-DK"/>
              <a:t>Klik for at indsætte titel</a:t>
            </a:r>
          </a:p>
        </p:txBody>
      </p:sp>
      <p:sp>
        <p:nvSpPr>
          <p:cNvPr id="3" name="Content Placeholder 2"/>
          <p:cNvSpPr>
            <a:spLocks noGrp="1"/>
          </p:cNvSpPr>
          <p:nvPr>
            <p:ph idx="1" hasCustomPrompt="1"/>
          </p:nvPr>
        </p:nvSpPr>
        <p:spPr>
          <a:xfrm>
            <a:off x="985839" y="1373189"/>
            <a:ext cx="10220325" cy="4521198"/>
          </a:xfrm>
        </p:spPr>
        <p:txBody>
          <a:bodyPr/>
          <a:lstStyle>
            <a:lvl1pPr marL="0" indent="0">
              <a:buFont typeface="Calibri" panose="020F0502020204030204" pitchFamily="34" charset="0"/>
              <a:buChar char="​"/>
              <a:defRPr sz="2999">
                <a:solidFill>
                  <a:schemeClr val="tx1"/>
                </a:solidFill>
              </a:defRPr>
            </a:lvl1pPr>
            <a:lvl2pPr>
              <a:defRPr sz="2999">
                <a:solidFill>
                  <a:schemeClr val="tx1"/>
                </a:solidFill>
              </a:defRPr>
            </a:lvl2pPr>
            <a:lvl3pPr>
              <a:defRPr sz="2999">
                <a:solidFill>
                  <a:schemeClr val="tx1"/>
                </a:solidFill>
              </a:defRPr>
            </a:lvl3pPr>
            <a:lvl4pPr>
              <a:defRPr sz="2999">
                <a:solidFill>
                  <a:schemeClr val="tx1"/>
                </a:solidFill>
              </a:defRPr>
            </a:lvl4pPr>
            <a:lvl5pPr>
              <a:defRPr sz="2999">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18" name="TextBox 17"/>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A7A1DCA2-5AEC-49F1-AA9D-0C9A581BF331}"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840066221"/>
      </p:ext>
    </p:extLst>
  </p:cSld>
  <p:clrMapOvr>
    <a:masterClrMapping/>
  </p:clrMapOvr>
  <p:transition spd="slow">
    <p:fade/>
  </p:transition>
  <p:extLst>
    <p:ext uri="{DCECCB84-F9BA-43D5-87BE-67443E8EF086}">
      <p15:sldGuideLst xmlns:p15="http://schemas.microsoft.com/office/powerpoint/2012/main">
        <p15:guide id="1" orient="horz" pos="865">
          <p15:clr>
            <a:srgbClr val="00000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 header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85837" y="315915"/>
            <a:ext cx="4964113" cy="664815"/>
          </a:xfrm>
        </p:spPr>
        <p:txBody>
          <a:bodyPr anchor="t" anchorCtr="0"/>
          <a:lstStyle>
            <a:lvl1pPr>
              <a:defRPr>
                <a:solidFill>
                  <a:schemeClr val="tx1"/>
                </a:solidFill>
              </a:defRPr>
            </a:lvl1pPr>
          </a:lstStyle>
          <a:p>
            <a:pPr lvl="0"/>
            <a:r>
              <a:rPr lang="da-DK"/>
              <a:t>Klik for at indsætte titel</a:t>
            </a:r>
          </a:p>
        </p:txBody>
      </p:sp>
      <p:sp>
        <p:nvSpPr>
          <p:cNvPr id="3" name="Content Placeholder 2"/>
          <p:cNvSpPr>
            <a:spLocks noGrp="1"/>
          </p:cNvSpPr>
          <p:nvPr>
            <p:ph idx="1" hasCustomPrompt="1"/>
          </p:nvPr>
        </p:nvSpPr>
        <p:spPr>
          <a:xfrm>
            <a:off x="6238429" y="315913"/>
            <a:ext cx="4967735" cy="5578474"/>
          </a:xfrm>
        </p:spPr>
        <p:txBody>
          <a:bodyPr/>
          <a:lstStyle>
            <a:lvl1pPr marL="0" indent="0">
              <a:buFont typeface="Calibri" panose="020F0502020204030204" pitchFamily="34" charset="0"/>
              <a:buChar char="​"/>
              <a:defRPr sz="2399">
                <a:solidFill>
                  <a:schemeClr val="tx1"/>
                </a:solidFill>
              </a:defRPr>
            </a:lvl1pPr>
            <a:lvl2pPr>
              <a:defRPr sz="2399">
                <a:solidFill>
                  <a:schemeClr val="tx1"/>
                </a:solidFill>
              </a:defRPr>
            </a:lvl2pPr>
            <a:lvl3pPr>
              <a:defRPr sz="2399">
                <a:solidFill>
                  <a:schemeClr val="tx1"/>
                </a:solidFill>
              </a:defRPr>
            </a:lvl3pPr>
            <a:lvl4pPr>
              <a:defRPr sz="2399">
                <a:solidFill>
                  <a:schemeClr val="tx1"/>
                </a:solidFill>
              </a:defRPr>
            </a:lvl4pPr>
            <a:lvl5pPr>
              <a:defRPr sz="2399">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a:p>
            <a:pPr lvl="4"/>
            <a:endParaRPr lang="da-DK"/>
          </a:p>
        </p:txBody>
      </p:sp>
      <p:sp>
        <p:nvSpPr>
          <p:cNvPr id="18" name="TextBox 17"/>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8471AC3A-1AEE-4B38-B83B-5ED03356B2A3}"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1231686845"/>
      </p:ext>
    </p:extLst>
  </p:cSld>
  <p:clrMapOvr>
    <a:masterClrMapping/>
  </p:clrMapOvr>
  <p:transition spd="slow">
    <p:fade/>
  </p:transition>
  <p:extLst>
    <p:ext uri="{DCECCB84-F9BA-43D5-87BE-67443E8EF086}">
      <p15:sldGuideLst xmlns:p15="http://schemas.microsoft.com/office/powerpoint/2012/main">
        <p15:guide id="1" orient="horz" pos="865">
          <p15:clr>
            <a:srgbClr val="00000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4" name="Title 1"/>
          <p:cNvSpPr>
            <a:spLocks noGrp="1"/>
          </p:cNvSpPr>
          <p:nvPr>
            <p:ph type="title"/>
          </p:nvPr>
        </p:nvSpPr>
        <p:spPr>
          <a:xfrm>
            <a:off x="315913" y="228627"/>
            <a:ext cx="11556000" cy="752101"/>
          </a:xfrm>
        </p:spPr>
        <p:txBody>
          <a:bodyPr anchor="t" anchorCtr="0"/>
          <a:lstStyle/>
          <a:p>
            <a:r>
              <a:rPr lang="da-DK"/>
              <a:t>Click to edit Master title style</a:t>
            </a:r>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87E50564-0F36-43C0-9792-514BC55998C1}" type="datetime1">
              <a:rPr lang="da-DK" smtClean="0"/>
              <a:t>09-04-2026</a:t>
            </a:fld>
            <a:endParaRPr lang="da-DK"/>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5839" y="315914"/>
            <a:ext cx="4975225" cy="666887"/>
          </a:xfrm>
        </p:spPr>
        <p:txBody>
          <a:bodyPr anchor="t" anchorCtr="0"/>
          <a:lstStyle>
            <a:lvl1pPr>
              <a:lnSpc>
                <a:spcPct val="90000"/>
              </a:lnSpc>
              <a:defRPr>
                <a:solidFill>
                  <a:schemeClr val="tx1"/>
                </a:solidFill>
              </a:defRPr>
            </a:lvl1pPr>
          </a:lstStyle>
          <a:p>
            <a:r>
              <a:rPr lang="da-DK"/>
              <a:t>Klik for at indsætte titel</a:t>
            </a:r>
          </a:p>
        </p:txBody>
      </p:sp>
      <p:sp>
        <p:nvSpPr>
          <p:cNvPr id="10" name="Text Placeholder 2"/>
          <p:cNvSpPr>
            <a:spLocks noGrp="1"/>
          </p:cNvSpPr>
          <p:nvPr>
            <p:ph type="body" sz="quarter" idx="14" hasCustomPrompt="1"/>
          </p:nvPr>
        </p:nvSpPr>
        <p:spPr>
          <a:xfrm>
            <a:off x="985839" y="1958976"/>
            <a:ext cx="4975225" cy="3938589"/>
          </a:xfrm>
        </p:spPr>
        <p:txBody>
          <a:bodyPr/>
          <a:lstStyle>
            <a:lvl1pPr marL="0" indent="0">
              <a:buFont typeface="Calibri" panose="020F0502020204030204" pitchFamily="34" charset="0"/>
              <a:buChar cha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9" name="TextBox 8"/>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a:p>
        </p:txBody>
      </p:sp>
      <p:sp>
        <p:nvSpPr>
          <p:cNvPr id="8" name="Slide Number Placeholder 7"/>
          <p:cNvSpPr>
            <a:spLocks noGrp="1"/>
          </p:cNvSpPr>
          <p:nvPr>
            <p:ph type="sldNum" sz="quarter" idx="17"/>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8397EA58-6C0F-4CD4-A831-E6803F1AEE54}" type="datetime1">
              <a:rPr lang="da-DK" smtClean="0"/>
              <a:t>09-04-2026</a:t>
            </a:fld>
            <a:r>
              <a:rPr lang="da-DK"/>
              <a:t>18-08-2024</a:t>
            </a:r>
          </a:p>
        </p:txBody>
      </p:sp>
      <p:sp>
        <p:nvSpPr>
          <p:cNvPr id="6" name="Footer Placeholder 5" hidden="1"/>
          <p:cNvSpPr>
            <a:spLocks noGrp="1"/>
          </p:cNvSpPr>
          <p:nvPr>
            <p:ph type="ftr" sz="quarter" idx="16"/>
          </p:nvPr>
        </p:nvSpPr>
        <p:spPr>
          <a:xfrm>
            <a:off x="0" y="7020000"/>
            <a:ext cx="0" cy="0"/>
          </a:xfrm>
          <a:prstGeom prst="rect">
            <a:avLst/>
          </a:prstGeom>
        </p:spPr>
        <p:txBody>
          <a:bodyPr/>
          <a:lstStyle/>
          <a:p>
            <a:endParaRPr lang="da-DK"/>
          </a:p>
        </p:txBody>
      </p:sp>
      <p:sp>
        <p:nvSpPr>
          <p:cNvPr id="7" name="Picture Placeholder 3"/>
          <p:cNvSpPr>
            <a:spLocks noGrp="1"/>
          </p:cNvSpPr>
          <p:nvPr>
            <p:ph type="pic" sz="quarter" idx="13" hasCustomPrompt="1"/>
          </p:nvPr>
        </p:nvSpPr>
        <p:spPr>
          <a:xfrm>
            <a:off x="6227764" y="315913"/>
            <a:ext cx="5646545" cy="6242050"/>
          </a:xfrm>
        </p:spPr>
        <p:txBody>
          <a:bodyPr/>
          <a:lstStyle>
            <a:lvl1pPr marL="0" indent="0">
              <a:buNone/>
              <a:defRPr b="0">
                <a:solidFill>
                  <a:schemeClr val="tx1"/>
                </a:solidFill>
              </a:defRPr>
            </a:lvl1pPr>
          </a:lstStyle>
          <a:p>
            <a:r>
              <a:rPr lang="da-DK"/>
              <a:t>Klik her og tilføj billede via </a:t>
            </a:r>
            <a:r>
              <a:rPr lang="da-DK" err="1"/>
              <a:t>Templafy</a:t>
            </a:r>
            <a:r>
              <a:rPr lang="da-DK"/>
              <a:t> billedbibliotek</a:t>
            </a:r>
          </a:p>
        </p:txBody>
      </p:sp>
    </p:spTree>
    <p:extLst>
      <p:ext uri="{BB962C8B-B14F-4D97-AF65-F5344CB8AC3E}">
        <p14:creationId xmlns:p14="http://schemas.microsoft.com/office/powerpoint/2010/main" val="2989353147"/>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1756" y="315914"/>
            <a:ext cx="4975225" cy="666887"/>
          </a:xfrm>
        </p:spPr>
        <p:txBody>
          <a:bodyPr anchor="t" anchorCtr="0"/>
          <a:lstStyle>
            <a:lvl1pPr>
              <a:lnSpc>
                <a:spcPct val="90000"/>
              </a:lnSpc>
              <a:defRPr>
                <a:solidFill>
                  <a:schemeClr val="tx1"/>
                </a:solidFill>
              </a:defRPr>
            </a:lvl1pPr>
          </a:lstStyle>
          <a:p>
            <a:r>
              <a:rPr lang="da-DK"/>
              <a:t>Klik for at indsætte titel</a:t>
            </a:r>
          </a:p>
        </p:txBody>
      </p:sp>
      <p:sp>
        <p:nvSpPr>
          <p:cNvPr id="10" name="Text Placeholder 2"/>
          <p:cNvSpPr>
            <a:spLocks noGrp="1"/>
          </p:cNvSpPr>
          <p:nvPr>
            <p:ph type="body" sz="quarter" idx="14" hasCustomPrompt="1"/>
          </p:nvPr>
        </p:nvSpPr>
        <p:spPr>
          <a:xfrm>
            <a:off x="6231756" y="1958976"/>
            <a:ext cx="4975225" cy="3938589"/>
          </a:xfrm>
        </p:spPr>
        <p:txBody>
          <a:bodyPr/>
          <a:lstStyle>
            <a:lvl1pPr marL="0" indent="0">
              <a:lnSpc>
                <a:spcPct val="90000"/>
              </a:lnSpc>
              <a:buFont typeface="Calibri" panose="020F0502020204030204" pitchFamily="34" charset="0"/>
              <a:buChar char="​"/>
              <a:defRPr>
                <a:solidFill>
                  <a:schemeClr val="tx1"/>
                </a:solidFill>
              </a:defRPr>
            </a:lvl1pPr>
            <a:lvl2pPr>
              <a:lnSpc>
                <a:spcPct val="90000"/>
              </a:lnSpc>
              <a:defRPr>
                <a:solidFill>
                  <a:schemeClr val="tx1"/>
                </a:solidFill>
              </a:defRPr>
            </a:lvl2pPr>
            <a:lvl3pPr>
              <a:lnSpc>
                <a:spcPct val="90000"/>
              </a:lnSpc>
              <a:defRPr>
                <a:solidFill>
                  <a:schemeClr val="tx1"/>
                </a:solidFill>
              </a:defRPr>
            </a:lvl3pPr>
            <a:lvl4pPr>
              <a:lnSpc>
                <a:spcPct val="90000"/>
              </a:lnSpc>
              <a:defRPr>
                <a:solidFill>
                  <a:schemeClr val="tx1"/>
                </a:solidFill>
              </a:defRPr>
            </a:lvl4pPr>
            <a:lvl5pPr>
              <a:lnSpc>
                <a:spcPct val="90000"/>
              </a:lnSpc>
              <a:defRPr>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9" name="TextBox 8"/>
          <p:cNvSpPr txBox="1"/>
          <p:nvPr userDrawn="1"/>
        </p:nvSpPr>
        <p:spPr>
          <a:xfrm>
            <a:off x="-1973598" y="340163"/>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sz="1799"/>
          </a:p>
          <a:p>
            <a:pPr algn="r">
              <a:lnSpc>
                <a:spcPct val="100000"/>
              </a:lnSpc>
            </a:pPr>
            <a:r>
              <a:rPr lang="da-DK" sz="1000" noProof="1">
                <a:solidFill>
                  <a:schemeClr val="tx1">
                    <a:lumMod val="75000"/>
                    <a:lumOff val="25000"/>
                  </a:schemeClr>
                </a:solidFill>
              </a:rPr>
              <a:t>Light eller AU Passata Bold</a:t>
            </a:r>
            <a:endParaRPr lang="da-DK" sz="4798"/>
          </a:p>
        </p:txBody>
      </p:sp>
      <p:sp>
        <p:nvSpPr>
          <p:cNvPr id="8" name="Slide Number Placeholder 7"/>
          <p:cNvSpPr>
            <a:spLocks noGrp="1"/>
          </p:cNvSpPr>
          <p:nvPr>
            <p:ph type="sldNum" sz="quarter" idx="17"/>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3EFFED4D-031B-41FE-A82D-132283E1C23E}" type="datetime1">
              <a:rPr lang="da-DK" smtClean="0"/>
              <a:t>09-04-2026</a:t>
            </a:fld>
            <a:r>
              <a:rPr lang="da-DK"/>
              <a:t>18-08-2024</a:t>
            </a:r>
          </a:p>
        </p:txBody>
      </p:sp>
      <p:sp>
        <p:nvSpPr>
          <p:cNvPr id="6" name="Footer Placeholder 5" hidden="1"/>
          <p:cNvSpPr>
            <a:spLocks noGrp="1"/>
          </p:cNvSpPr>
          <p:nvPr>
            <p:ph type="ftr" sz="quarter" idx="16"/>
          </p:nvPr>
        </p:nvSpPr>
        <p:spPr>
          <a:xfrm>
            <a:off x="0" y="7020000"/>
            <a:ext cx="0" cy="0"/>
          </a:xfrm>
          <a:prstGeom prst="rect">
            <a:avLst/>
          </a:prstGeom>
        </p:spPr>
        <p:txBody>
          <a:bodyPr/>
          <a:lstStyle/>
          <a:p>
            <a:endParaRPr lang="da-DK"/>
          </a:p>
        </p:txBody>
      </p:sp>
      <p:sp>
        <p:nvSpPr>
          <p:cNvPr id="7" name="Picture Placeholder 3"/>
          <p:cNvSpPr>
            <a:spLocks noGrp="1"/>
          </p:cNvSpPr>
          <p:nvPr>
            <p:ph type="pic" sz="quarter" idx="13" hasCustomPrompt="1"/>
          </p:nvPr>
        </p:nvSpPr>
        <p:spPr>
          <a:xfrm>
            <a:off x="333375" y="315913"/>
            <a:ext cx="5617021" cy="6242050"/>
          </a:xfrm>
        </p:spPr>
        <p:txBody>
          <a:bodyPr/>
          <a:lstStyle>
            <a:lvl1pPr marL="0" indent="0">
              <a:buNone/>
              <a:defRPr b="0">
                <a:solidFill>
                  <a:schemeClr val="tx1"/>
                </a:solidFill>
              </a:defRPr>
            </a:lvl1pPr>
          </a:lstStyle>
          <a:p>
            <a:r>
              <a:rPr lang="da-DK"/>
              <a:t>Klik her og tilføj billede via </a:t>
            </a:r>
            <a:r>
              <a:rPr lang="da-DK" err="1"/>
              <a:t>Templafy</a:t>
            </a:r>
            <a:r>
              <a:rPr lang="da-DK"/>
              <a:t> billedbibliotek</a:t>
            </a:r>
          </a:p>
        </p:txBody>
      </p:sp>
    </p:spTree>
    <p:extLst>
      <p:ext uri="{BB962C8B-B14F-4D97-AF65-F5344CB8AC3E}">
        <p14:creationId xmlns:p14="http://schemas.microsoft.com/office/powerpoint/2010/main" val="1546716495"/>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5839" y="1556792"/>
            <a:ext cx="4975225" cy="360040"/>
          </a:xfrm>
        </p:spPr>
        <p:txBody>
          <a:bodyPr anchor="t" anchorCtr="0"/>
          <a:lstStyle>
            <a:lvl1pPr>
              <a:lnSpc>
                <a:spcPct val="95000"/>
              </a:lnSpc>
              <a:defRPr sz="1999" b="0">
                <a:solidFill>
                  <a:schemeClr val="tx1"/>
                </a:solidFill>
                <a:latin typeface="AU Passata Light" panose="020B0303030902030804" pitchFamily="34" charset="77"/>
              </a:defRPr>
            </a:lvl1pPr>
          </a:lstStyle>
          <a:p>
            <a:r>
              <a:rPr lang="da-DK"/>
              <a:t>KLIK FOR AT INDSÆTTE TITEL</a:t>
            </a:r>
          </a:p>
        </p:txBody>
      </p:sp>
      <p:sp>
        <p:nvSpPr>
          <p:cNvPr id="10" name="Text Placeholder 2"/>
          <p:cNvSpPr>
            <a:spLocks noGrp="1"/>
          </p:cNvSpPr>
          <p:nvPr>
            <p:ph type="body" sz="quarter" idx="14" hasCustomPrompt="1"/>
          </p:nvPr>
        </p:nvSpPr>
        <p:spPr>
          <a:xfrm>
            <a:off x="985839" y="1958976"/>
            <a:ext cx="4975225" cy="3940538"/>
          </a:xfrm>
        </p:spPr>
        <p:txBody>
          <a:bodyPr/>
          <a:lstStyle>
            <a:lvl1pPr marL="0" indent="0">
              <a:buFont typeface="Calibri" panose="020F0502020204030204" pitchFamily="34" charset="0"/>
              <a:buChar char="​"/>
              <a:defRPr sz="3999" b="1">
                <a:solidFill>
                  <a:schemeClr val="tx1"/>
                </a:solidFill>
              </a:defRPr>
            </a:lvl1pPr>
            <a:lvl2pPr>
              <a:defRPr sz="3999" b="1">
                <a:solidFill>
                  <a:srgbClr val="002546"/>
                </a:solidFill>
              </a:defRPr>
            </a:lvl2pPr>
            <a:lvl3pPr>
              <a:defRPr sz="3999" b="1">
                <a:solidFill>
                  <a:srgbClr val="002546"/>
                </a:solidFill>
              </a:defRPr>
            </a:lvl3pPr>
            <a:lvl4pPr>
              <a:defRPr sz="3999" b="1">
                <a:solidFill>
                  <a:srgbClr val="002546"/>
                </a:solidFill>
              </a:defRPr>
            </a:lvl4pPr>
            <a:lvl5pPr>
              <a:defRPr sz="3999" b="1">
                <a:solidFill>
                  <a:srgbClr val="002546"/>
                </a:solidFill>
              </a:defRPr>
            </a:lvl5pPr>
            <a:lvl6pPr>
              <a:defRPr sz="3999" b="1">
                <a:solidFill>
                  <a:srgbClr val="002546"/>
                </a:solidFill>
              </a:defRPr>
            </a:lvl6pPr>
          </a:lstStyle>
          <a:p>
            <a:pPr lvl="0"/>
            <a:r>
              <a:rPr lang="da-DK"/>
              <a:t>Klik for at indsætte tekst</a:t>
            </a:r>
          </a:p>
        </p:txBody>
      </p:sp>
      <p:sp>
        <p:nvSpPr>
          <p:cNvPr id="8" name="Slide Number Placeholder 7"/>
          <p:cNvSpPr>
            <a:spLocks noGrp="1"/>
          </p:cNvSpPr>
          <p:nvPr>
            <p:ph type="sldNum" sz="quarter" idx="17"/>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7BC1C068-BD28-427A-9097-B61D9C83F2A3}" type="datetime1">
              <a:rPr lang="da-DK" smtClean="0"/>
              <a:t>09-04-2026</a:t>
            </a:fld>
            <a:r>
              <a:rPr lang="da-DK"/>
              <a:t>18-08-2024</a:t>
            </a:r>
          </a:p>
        </p:txBody>
      </p:sp>
      <p:sp>
        <p:nvSpPr>
          <p:cNvPr id="6" name="Footer Placeholder 5" hidden="1"/>
          <p:cNvSpPr>
            <a:spLocks noGrp="1"/>
          </p:cNvSpPr>
          <p:nvPr>
            <p:ph type="ftr" sz="quarter" idx="16"/>
          </p:nvPr>
        </p:nvSpPr>
        <p:spPr>
          <a:xfrm>
            <a:off x="0" y="7020000"/>
            <a:ext cx="0" cy="0"/>
          </a:xfrm>
          <a:prstGeom prst="rect">
            <a:avLst/>
          </a:prstGeom>
        </p:spPr>
        <p:txBody>
          <a:bodyPr/>
          <a:lstStyle/>
          <a:p>
            <a:endParaRPr lang="da-DK"/>
          </a:p>
        </p:txBody>
      </p:sp>
      <p:sp>
        <p:nvSpPr>
          <p:cNvPr id="3" name="Rektangel 2">
            <a:extLst>
              <a:ext uri="{FF2B5EF4-FFF2-40B4-BE49-F238E27FC236}">
                <a16:creationId xmlns:a16="http://schemas.microsoft.com/office/drawing/2014/main" id="{F7100108-6537-5FEF-9A5D-9C914724DAE8}"/>
              </a:ext>
            </a:extLst>
          </p:cNvPr>
          <p:cNvSpPr/>
          <p:nvPr userDrawn="1"/>
        </p:nvSpPr>
        <p:spPr bwMode="auto">
          <a:xfrm>
            <a:off x="5446341" y="6165306"/>
            <a:ext cx="1656184" cy="41619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7" name="Picture Placeholder 3"/>
          <p:cNvSpPr>
            <a:spLocks noGrp="1"/>
          </p:cNvSpPr>
          <p:nvPr>
            <p:ph type="pic" sz="quarter" idx="13" hasCustomPrompt="1"/>
          </p:nvPr>
        </p:nvSpPr>
        <p:spPr>
          <a:xfrm>
            <a:off x="6231600" y="315913"/>
            <a:ext cx="5644800" cy="6242050"/>
          </a:xfrm>
        </p:spPr>
        <p:txBody>
          <a:bodyPr/>
          <a:lstStyle>
            <a:lvl1pPr marL="0" indent="0">
              <a:buNone/>
              <a:defRPr b="0">
                <a:solidFill>
                  <a:schemeClr val="tx1"/>
                </a:solidFill>
              </a:defRPr>
            </a:lvl1pPr>
          </a:lstStyle>
          <a:p>
            <a:r>
              <a:rPr lang="da-DK"/>
              <a:t>Click here and add image via Templafy Image Library</a:t>
            </a:r>
          </a:p>
        </p:txBody>
      </p:sp>
    </p:spTree>
    <p:extLst>
      <p:ext uri="{BB962C8B-B14F-4D97-AF65-F5344CB8AC3E}">
        <p14:creationId xmlns:p14="http://schemas.microsoft.com/office/powerpoint/2010/main" val="646021686"/>
      </p:ext>
    </p:extLst>
  </p:cSld>
  <p:clrMapOvr>
    <a:masterClrMapping/>
  </p:clrMapOvr>
  <p:transition spd="slow">
    <p:fade/>
  </p:transition>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ement text">
    <p:spTree>
      <p:nvGrpSpPr>
        <p:cNvPr id="1" name=""/>
        <p:cNvGrpSpPr/>
        <p:nvPr/>
      </p:nvGrpSpPr>
      <p:grpSpPr>
        <a:xfrm>
          <a:off x="0" y="0"/>
          <a:ext cx="0" cy="0"/>
          <a:chOff x="0" y="0"/>
          <a:chExt cx="0" cy="0"/>
        </a:xfrm>
      </p:grpSpPr>
      <p:sp>
        <p:nvSpPr>
          <p:cNvPr id="11" name="Slide Number Placeholder 10"/>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92313240-5DA5-463D-9966-5C7F638D69A9}"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9" y="1961213"/>
            <a:ext cx="10220325" cy="3936349"/>
          </a:xfrm>
        </p:spPr>
        <p:txBody>
          <a:bodyPr/>
          <a:lstStyle>
            <a:lvl1pPr marL="0" indent="0" algn="l">
              <a:lnSpc>
                <a:spcPct val="90000"/>
              </a:lnSpc>
              <a:spcBef>
                <a:spcPts val="0"/>
              </a:spcBef>
              <a:buSzPct val="250000"/>
              <a:buFontTx/>
              <a:buNone/>
              <a:defRPr sz="3999" b="1">
                <a:solidFill>
                  <a:srgbClr val="002546"/>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2" name="TextBox 8">
            <a:extLst>
              <a:ext uri="{FF2B5EF4-FFF2-40B4-BE49-F238E27FC236}">
                <a16:creationId xmlns:a16="http://schemas.microsoft.com/office/drawing/2014/main" id="{EAD89B02-3AF9-5FDD-F1D6-D581869FADF0}"/>
              </a:ext>
            </a:extLst>
          </p:cNvPr>
          <p:cNvSpPr txBox="1"/>
          <p:nvPr userDrawn="1"/>
        </p:nvSpPr>
        <p:spPr>
          <a:xfrm>
            <a:off x="-2042492" y="1965215"/>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a:t>
            </a:r>
            <a:br>
              <a:rPr lang="da-DK" sz="4798" noProof="1">
                <a:solidFill>
                  <a:schemeClr val="tx1">
                    <a:lumMod val="75000"/>
                    <a:lumOff val="25000"/>
                  </a:schemeClr>
                </a:solidFill>
              </a:rPr>
            </a:br>
            <a:r>
              <a:rPr lang="da-DK" sz="1000" noProof="1">
                <a:solidFill>
                  <a:schemeClr val="tx1">
                    <a:lumMod val="75000"/>
                    <a:lumOff val="25000"/>
                  </a:schemeClr>
                </a:solidFill>
              </a:rPr>
              <a:t>med din temafarve </a:t>
            </a:r>
            <a:br>
              <a:rPr lang="da-DK" sz="1000" noProof="1">
                <a:solidFill>
                  <a:schemeClr val="tx1">
                    <a:lumMod val="75000"/>
                    <a:lumOff val="25000"/>
                  </a:schemeClr>
                </a:solidFill>
              </a:rPr>
            </a:br>
            <a:r>
              <a:rPr lang="da-DK" sz="1000" noProof="1">
                <a:solidFill>
                  <a:schemeClr val="tx1">
                    <a:lumMod val="75000"/>
                    <a:lumOff val="25000"/>
                  </a:schemeClr>
                </a:solidFill>
              </a:rPr>
              <a:t>eller med AU Passata Light </a:t>
            </a:r>
          </a:p>
        </p:txBody>
      </p:sp>
    </p:spTree>
    <p:extLst>
      <p:ext uri="{BB962C8B-B14F-4D97-AF65-F5344CB8AC3E}">
        <p14:creationId xmlns:p14="http://schemas.microsoft.com/office/powerpoint/2010/main" val="2757936618"/>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eheader and statement text">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9" y="2564905"/>
            <a:ext cx="10220325" cy="2304255"/>
          </a:xfrm>
        </p:spPr>
        <p:txBody>
          <a:bodyPr/>
          <a:lstStyle>
            <a:lvl1pPr marL="0" indent="0" algn="l">
              <a:lnSpc>
                <a:spcPct val="90000"/>
              </a:lnSpc>
              <a:spcBef>
                <a:spcPts val="0"/>
              </a:spcBef>
              <a:buSzPct val="250000"/>
              <a:buFontTx/>
              <a:buNone/>
              <a:defRPr sz="4399" b="1">
                <a:solidFill>
                  <a:srgbClr val="002546"/>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11" name="Slide Number Placeholder 10"/>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B84E068A-93FD-4B54-B104-B2158034FBCC}"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2" name="Text Placeholder 2">
            <a:extLst>
              <a:ext uri="{FF2B5EF4-FFF2-40B4-BE49-F238E27FC236}">
                <a16:creationId xmlns:a16="http://schemas.microsoft.com/office/drawing/2014/main" id="{5A9C5A01-4943-4F99-90F7-3CEC671CA983}"/>
              </a:ext>
            </a:extLst>
          </p:cNvPr>
          <p:cNvSpPr>
            <a:spLocks noGrp="1"/>
          </p:cNvSpPr>
          <p:nvPr>
            <p:ph type="body" sz="quarter" idx="16" hasCustomPrompt="1"/>
          </p:nvPr>
        </p:nvSpPr>
        <p:spPr>
          <a:xfrm>
            <a:off x="985839" y="1978623"/>
            <a:ext cx="10220325" cy="586283"/>
          </a:xfrm>
        </p:spPr>
        <p:txBody>
          <a:bodyPr/>
          <a:lstStyle>
            <a:lvl1pPr marL="0" indent="0" algn="l">
              <a:lnSpc>
                <a:spcPct val="89000"/>
              </a:lnSpc>
              <a:spcBef>
                <a:spcPts val="0"/>
              </a:spcBef>
              <a:buSzPct val="250000"/>
              <a:buFontTx/>
              <a:buNone/>
              <a:defRPr sz="1999" b="0">
                <a:solidFill>
                  <a:srgbClr val="002546"/>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TITEL</a:t>
            </a:r>
          </a:p>
        </p:txBody>
      </p:sp>
    </p:spTree>
    <p:extLst>
      <p:ext uri="{BB962C8B-B14F-4D97-AF65-F5344CB8AC3E}">
        <p14:creationId xmlns:p14="http://schemas.microsoft.com/office/powerpoint/2010/main" val="303309749"/>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Slide Number Placeholder 9"/>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00C1E417-3B3E-414D-8988-564D70EDF754}" type="datetime1">
              <a:rPr lang="da-DK" smtClean="0"/>
              <a:t>09-04-2026</a:t>
            </a:fld>
            <a:r>
              <a:rPr lang="da-DK"/>
              <a:t>18-08-2024</a:t>
            </a:r>
          </a:p>
        </p:txBody>
      </p:sp>
      <p:sp>
        <p:nvSpPr>
          <p:cNvPr id="8" name="Footer Placeholder 7" hidden="1"/>
          <p:cNvSpPr>
            <a:spLocks noGrp="1"/>
          </p:cNvSpPr>
          <p:nvPr>
            <p:ph type="ftr" sz="quarter" idx="14"/>
          </p:nvPr>
        </p:nvSpPr>
        <p:spPr>
          <a:xfrm>
            <a:off x="0" y="7020000"/>
            <a:ext cx="0" cy="0"/>
          </a:xfrm>
          <a:prstGeom prst="rect">
            <a:avLst/>
          </a:prstGeom>
        </p:spPr>
        <p:txBody>
          <a:bodyPr/>
          <a:lstStyle/>
          <a:p>
            <a:endParaRPr lang="da-DK"/>
          </a:p>
        </p:txBody>
      </p:sp>
      <p:sp>
        <p:nvSpPr>
          <p:cNvPr id="2" name="Text Placeholder 2">
            <a:extLst>
              <a:ext uri="{FF2B5EF4-FFF2-40B4-BE49-F238E27FC236}">
                <a16:creationId xmlns:a16="http://schemas.microsoft.com/office/drawing/2014/main" id="{5CC2969D-9182-12ED-F797-9D572F642FD0}"/>
              </a:ext>
            </a:extLst>
          </p:cNvPr>
          <p:cNvSpPr>
            <a:spLocks noGrp="1"/>
          </p:cNvSpPr>
          <p:nvPr>
            <p:ph type="body" sz="quarter" idx="11" hasCustomPrompt="1"/>
          </p:nvPr>
        </p:nvSpPr>
        <p:spPr>
          <a:xfrm>
            <a:off x="985838" y="1965214"/>
            <a:ext cx="10220325" cy="3047963"/>
          </a:xfrm>
        </p:spPr>
        <p:txBody>
          <a:bodyPr/>
          <a:lstStyle>
            <a:lvl1pPr marL="0" indent="0" algn="ctr">
              <a:lnSpc>
                <a:spcPct val="90000"/>
              </a:lnSpc>
              <a:spcBef>
                <a:spcPts val="0"/>
              </a:spcBef>
              <a:buSzPct val="250000"/>
              <a:buFontTx/>
              <a:buNone/>
              <a:defRPr sz="4399" b="1">
                <a:solidFill>
                  <a:schemeClr val="tx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citat</a:t>
            </a:r>
          </a:p>
        </p:txBody>
      </p:sp>
      <p:sp>
        <p:nvSpPr>
          <p:cNvPr id="3" name="Text Placeholder 2">
            <a:extLst>
              <a:ext uri="{FF2B5EF4-FFF2-40B4-BE49-F238E27FC236}">
                <a16:creationId xmlns:a16="http://schemas.microsoft.com/office/drawing/2014/main" id="{137441CA-ADDB-33CE-228E-72AD01342E3E}"/>
              </a:ext>
            </a:extLst>
          </p:cNvPr>
          <p:cNvSpPr>
            <a:spLocks noGrp="1"/>
          </p:cNvSpPr>
          <p:nvPr>
            <p:ph type="body" sz="quarter" idx="16" hasCustomPrompt="1"/>
          </p:nvPr>
        </p:nvSpPr>
        <p:spPr>
          <a:xfrm>
            <a:off x="1008728" y="5054399"/>
            <a:ext cx="10220325" cy="318819"/>
          </a:xfrm>
        </p:spPr>
        <p:txBody>
          <a:bodyPr/>
          <a:lstStyle>
            <a:lvl1pPr marL="0" indent="0" algn="ctr">
              <a:lnSpc>
                <a:spcPct val="89000"/>
              </a:lnSpc>
              <a:spcBef>
                <a:spcPts val="0"/>
              </a:spcBef>
              <a:buSzPct val="250000"/>
              <a:buFontTx/>
              <a:buNone/>
              <a:defRPr sz="1999" b="0">
                <a:solidFill>
                  <a:schemeClr val="tx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TILFØJE NAVN</a:t>
            </a:r>
          </a:p>
        </p:txBody>
      </p:sp>
      <p:sp>
        <p:nvSpPr>
          <p:cNvPr id="4" name="TextBox 8">
            <a:extLst>
              <a:ext uri="{FF2B5EF4-FFF2-40B4-BE49-F238E27FC236}">
                <a16:creationId xmlns:a16="http://schemas.microsoft.com/office/drawing/2014/main" id="{EE8121D5-B5C3-779F-192E-1359A484BE71}"/>
              </a:ext>
            </a:extLst>
          </p:cNvPr>
          <p:cNvSpPr txBox="1"/>
          <p:nvPr userDrawn="1"/>
        </p:nvSpPr>
        <p:spPr>
          <a:xfrm>
            <a:off x="-2042492" y="1965215"/>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a:t>
            </a:r>
            <a:br>
              <a:rPr lang="da-DK" sz="4798" noProof="1">
                <a:solidFill>
                  <a:schemeClr val="tx1">
                    <a:lumMod val="75000"/>
                    <a:lumOff val="25000"/>
                  </a:schemeClr>
                </a:solidFill>
              </a:rPr>
            </a:br>
            <a:r>
              <a:rPr lang="da-DK" sz="1000" noProof="1">
                <a:solidFill>
                  <a:schemeClr val="tx1">
                    <a:lumMod val="75000"/>
                    <a:lumOff val="25000"/>
                  </a:schemeClr>
                </a:solidFill>
              </a:rPr>
              <a:t>med din temafarve </a:t>
            </a:r>
            <a:br>
              <a:rPr lang="da-DK" sz="1000" noProof="1">
                <a:solidFill>
                  <a:schemeClr val="tx1">
                    <a:lumMod val="75000"/>
                    <a:lumOff val="25000"/>
                  </a:schemeClr>
                </a:solidFill>
              </a:rPr>
            </a:br>
            <a:r>
              <a:rPr lang="da-DK" sz="1000" noProof="1">
                <a:solidFill>
                  <a:schemeClr val="tx1">
                    <a:lumMod val="75000"/>
                    <a:lumOff val="25000"/>
                  </a:schemeClr>
                </a:solidFill>
              </a:rPr>
              <a:t>eller med AU Passata Light </a:t>
            </a:r>
          </a:p>
        </p:txBody>
      </p:sp>
    </p:spTree>
    <p:extLst>
      <p:ext uri="{BB962C8B-B14F-4D97-AF65-F5344CB8AC3E}">
        <p14:creationId xmlns:p14="http://schemas.microsoft.com/office/powerpoint/2010/main" val="4141180333"/>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act slide White">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9" y="3284984"/>
            <a:ext cx="10220325" cy="1800200"/>
          </a:xfrm>
        </p:spPr>
        <p:txBody>
          <a:bodyPr/>
          <a:lstStyle>
            <a:lvl1pPr marL="0" indent="0" algn="l">
              <a:lnSpc>
                <a:spcPct val="90000"/>
              </a:lnSpc>
              <a:spcBef>
                <a:spcPts val="0"/>
              </a:spcBef>
              <a:buSzPct val="250000"/>
              <a:buFontTx/>
              <a:buNone/>
              <a:defRPr sz="4999" b="0">
                <a:solidFill>
                  <a:schemeClr val="tx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11" name="Slide Number Placeholder 10"/>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37FB503B-9864-48F8-90A5-963B6AB0FF62}"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9" y="1958977"/>
            <a:ext cx="10220325" cy="1181993"/>
          </a:xfrm>
        </p:spPr>
        <p:txBody>
          <a:bodyPr/>
          <a:lstStyle>
            <a:lvl1pPr marL="0" indent="0" algn="l">
              <a:lnSpc>
                <a:spcPct val="90000"/>
              </a:lnSpc>
              <a:spcBef>
                <a:spcPts val="0"/>
              </a:spcBef>
              <a:buSzPct val="250000"/>
              <a:buFontTx/>
              <a:buNone/>
              <a:defRPr sz="9997" b="1">
                <a:solidFill>
                  <a:srgbClr val="002546"/>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Indsæt tal</a:t>
            </a:r>
          </a:p>
        </p:txBody>
      </p:sp>
      <p:sp>
        <p:nvSpPr>
          <p:cNvPr id="4" name="TextBox 8">
            <a:extLst>
              <a:ext uri="{FF2B5EF4-FFF2-40B4-BE49-F238E27FC236}">
                <a16:creationId xmlns:a16="http://schemas.microsoft.com/office/drawing/2014/main" id="{4724B6DC-C025-BFD9-D34D-B046785ECA89}"/>
              </a:ext>
            </a:extLst>
          </p:cNvPr>
          <p:cNvSpPr txBox="1"/>
          <p:nvPr userDrawn="1"/>
        </p:nvSpPr>
        <p:spPr>
          <a:xfrm>
            <a:off x="-2114500" y="3288986"/>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da-DK" sz="1000" noProof="1">
                <a:solidFill>
                  <a:schemeClr val="tx1">
                    <a:lumMod val="75000"/>
                    <a:lumOff val="25000"/>
                  </a:schemeClr>
                </a:solidFill>
              </a:rPr>
              <a:t>eller med din temafarve</a:t>
            </a:r>
            <a:endParaRPr lang="da-DK" sz="4798"/>
          </a:p>
        </p:txBody>
      </p:sp>
    </p:spTree>
    <p:extLst>
      <p:ext uri="{BB962C8B-B14F-4D97-AF65-F5344CB8AC3E}">
        <p14:creationId xmlns:p14="http://schemas.microsoft.com/office/powerpoint/2010/main" val="2700442026"/>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act slide light">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1" hasCustomPrompt="1"/>
          </p:nvPr>
        </p:nvSpPr>
        <p:spPr>
          <a:xfrm>
            <a:off x="985839" y="3284984"/>
            <a:ext cx="10220325" cy="1800200"/>
          </a:xfrm>
        </p:spPr>
        <p:txBody>
          <a:bodyPr/>
          <a:lstStyle>
            <a:lvl1pPr marL="0" indent="0" algn="l">
              <a:lnSpc>
                <a:spcPct val="90000"/>
              </a:lnSpc>
              <a:spcBef>
                <a:spcPts val="0"/>
              </a:spcBef>
              <a:buSzPct val="250000"/>
              <a:buFontTx/>
              <a:buNone/>
              <a:defRPr sz="4999" b="1">
                <a:solidFill>
                  <a:schemeClr val="tx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11" name="Slide Number Placeholder 10"/>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F8CAD756-B78D-4C24-A046-635EAEC538A6}" type="datetime1">
              <a:rPr lang="da-DK" smtClean="0"/>
              <a:t>09-04-2026</a:t>
            </a:fld>
            <a:r>
              <a:rPr lang="da-DK"/>
              <a:t>18-08-2024</a:t>
            </a:r>
          </a:p>
        </p:txBody>
      </p:sp>
      <p:sp>
        <p:nvSpPr>
          <p:cNvPr id="10" name="Footer Placeholder 9" hidden="1"/>
          <p:cNvSpPr>
            <a:spLocks noGrp="1"/>
          </p:cNvSpPr>
          <p:nvPr>
            <p:ph type="ftr" sz="quarter" idx="14"/>
          </p:nvPr>
        </p:nvSpPr>
        <p:spPr>
          <a:xfrm>
            <a:off x="0" y="7020000"/>
            <a:ext cx="0" cy="0"/>
          </a:xfrm>
          <a:prstGeom prst="rect">
            <a:avLst/>
          </a:prstGeom>
        </p:spPr>
        <p:txBody>
          <a:bodyPr/>
          <a:lstStyle/>
          <a:p>
            <a:endParaRPr lang="da-DK"/>
          </a:p>
        </p:txBody>
      </p:sp>
      <p:sp>
        <p:nvSpPr>
          <p:cNvPr id="3" name="Text Placeholder 2">
            <a:extLst>
              <a:ext uri="{FF2B5EF4-FFF2-40B4-BE49-F238E27FC236}">
                <a16:creationId xmlns:a16="http://schemas.microsoft.com/office/drawing/2014/main" id="{34B50F68-F725-84C3-150A-3F98ACC42A1D}"/>
              </a:ext>
            </a:extLst>
          </p:cNvPr>
          <p:cNvSpPr>
            <a:spLocks noGrp="1"/>
          </p:cNvSpPr>
          <p:nvPr>
            <p:ph type="body" sz="quarter" idx="16" hasCustomPrompt="1"/>
          </p:nvPr>
        </p:nvSpPr>
        <p:spPr>
          <a:xfrm>
            <a:off x="1005389" y="1958977"/>
            <a:ext cx="10220325" cy="1181993"/>
          </a:xfrm>
        </p:spPr>
        <p:txBody>
          <a:bodyPr/>
          <a:lstStyle>
            <a:lvl1pPr marL="0" indent="0" algn="l">
              <a:lnSpc>
                <a:spcPct val="90000"/>
              </a:lnSpc>
              <a:spcBef>
                <a:spcPts val="0"/>
              </a:spcBef>
              <a:buSzPct val="250000"/>
              <a:buFontTx/>
              <a:buNone/>
              <a:defRPr sz="9997" b="1">
                <a:solidFill>
                  <a:schemeClr val="tx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Indsæt tal</a:t>
            </a:r>
          </a:p>
        </p:txBody>
      </p:sp>
      <p:sp>
        <p:nvSpPr>
          <p:cNvPr id="2" name="TextBox 8">
            <a:extLst>
              <a:ext uri="{FF2B5EF4-FFF2-40B4-BE49-F238E27FC236}">
                <a16:creationId xmlns:a16="http://schemas.microsoft.com/office/drawing/2014/main" id="{0B43E0A2-76B5-92C6-93E9-C0821E033A9C}"/>
              </a:ext>
            </a:extLst>
          </p:cNvPr>
          <p:cNvSpPr txBox="1"/>
          <p:nvPr userDrawn="1"/>
        </p:nvSpPr>
        <p:spPr>
          <a:xfrm>
            <a:off x="-2114500" y="3288986"/>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t>
            </a:r>
            <a:br>
              <a:rPr lang="da-DK" sz="1000" noProof="1">
                <a:solidFill>
                  <a:schemeClr val="tx1">
                    <a:lumMod val="75000"/>
                    <a:lumOff val="25000"/>
                  </a:schemeClr>
                </a:solidFill>
              </a:rPr>
            </a:br>
            <a:r>
              <a:rPr lang="da-DK" sz="1000" noProof="1">
                <a:solidFill>
                  <a:schemeClr val="tx1">
                    <a:lumMod val="75000"/>
                    <a:lumOff val="25000"/>
                  </a:schemeClr>
                </a:solidFill>
              </a:rPr>
              <a:t>af teksten  med hvid</a:t>
            </a:r>
            <a:endParaRPr lang="da-DK" sz="4798"/>
          </a:p>
        </p:txBody>
      </p:sp>
    </p:spTree>
    <p:extLst>
      <p:ext uri="{BB962C8B-B14F-4D97-AF65-F5344CB8AC3E}">
        <p14:creationId xmlns:p14="http://schemas.microsoft.com/office/powerpoint/2010/main" val="114019418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act slide dark">
    <p:spTree>
      <p:nvGrpSpPr>
        <p:cNvPr id="1" name=""/>
        <p:cNvGrpSpPr/>
        <p:nvPr/>
      </p:nvGrpSpPr>
      <p:grpSpPr>
        <a:xfrm>
          <a:off x="0" y="0"/>
          <a:ext cx="0" cy="0"/>
          <a:chOff x="0" y="0"/>
          <a:chExt cx="0" cy="0"/>
        </a:xfrm>
      </p:grpSpPr>
      <p:sp>
        <p:nvSpPr>
          <p:cNvPr id="22" name="Farvet baggrund"/>
          <p:cNvSpPr/>
          <p:nvPr userDrawn="1"/>
        </p:nvSpPr>
        <p:spPr>
          <a:xfrm>
            <a:off x="-21212"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a:solidFill>
                  <a:schemeClr val="bg1"/>
                </a:solidFill>
                <a:latin typeface="+mn-lt"/>
              </a:rPr>
              <a:t>DATO</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a:solidFill>
                  <a:schemeClr val="bg1"/>
                </a:solidFill>
                <a:latin typeface="+mn-lt"/>
              </a:rPr>
              <a:t>TITEL</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r>
              <a:rPr lang="da-DK" sz="700" b="0" cap="all" baseline="0">
                <a:solidFill>
                  <a:schemeClr val="bg1"/>
                </a:solidFill>
                <a:latin typeface="+mn-lt"/>
              </a:rPr>
              <a:t>TITEL</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a:solidFill>
                  <a:schemeClr val="bg1"/>
                </a:solidFill>
                <a:latin typeface="+mn-lt"/>
              </a:rPr>
              <a:t>NAVN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614507352" name="SecondaryLogo"/>
          <p:cNvPicPr>
            <a:picLocks noChangeAspect="1"/>
          </p:cNvPicPr>
          <p:nvPr/>
        </p:nvPicPr>
        <p:blipFill>
          <a:blip r:embed="rId4"/>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1FEAECBB-2B32-4520-BAB7-5F29DE0B065E}"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
        <p:nvSpPr>
          <p:cNvPr id="5" name="Text Placeholder 2">
            <a:extLst>
              <a:ext uri="{FF2B5EF4-FFF2-40B4-BE49-F238E27FC236}">
                <a16:creationId xmlns:a16="http://schemas.microsoft.com/office/drawing/2014/main" id="{1257501D-DD2A-E9E6-9B96-CAB3992E4058}"/>
              </a:ext>
            </a:extLst>
          </p:cNvPr>
          <p:cNvSpPr>
            <a:spLocks noGrp="1"/>
          </p:cNvSpPr>
          <p:nvPr>
            <p:ph type="body" sz="quarter" idx="13" hasCustomPrompt="1"/>
          </p:nvPr>
        </p:nvSpPr>
        <p:spPr>
          <a:xfrm>
            <a:off x="985839" y="3284984"/>
            <a:ext cx="10220325" cy="1800200"/>
          </a:xfrm>
        </p:spPr>
        <p:txBody>
          <a:bodyPr/>
          <a:lstStyle>
            <a:lvl1pPr marL="0" indent="0" algn="l">
              <a:lnSpc>
                <a:spcPct val="90000"/>
              </a:lnSpc>
              <a:spcBef>
                <a:spcPts val="0"/>
              </a:spcBef>
              <a:buSzPct val="250000"/>
              <a:buFontTx/>
              <a:buNone/>
              <a:defRPr sz="4999" b="0">
                <a:solidFill>
                  <a:schemeClr val="bg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6" name="Text Placeholder 2">
            <a:extLst>
              <a:ext uri="{FF2B5EF4-FFF2-40B4-BE49-F238E27FC236}">
                <a16:creationId xmlns:a16="http://schemas.microsoft.com/office/drawing/2014/main" id="{E29E28A1-97B7-F1CB-E6E2-1BDC8FD819E4}"/>
              </a:ext>
            </a:extLst>
          </p:cNvPr>
          <p:cNvSpPr>
            <a:spLocks noGrp="1"/>
          </p:cNvSpPr>
          <p:nvPr>
            <p:ph type="body" sz="quarter" idx="16" hasCustomPrompt="1"/>
          </p:nvPr>
        </p:nvSpPr>
        <p:spPr>
          <a:xfrm>
            <a:off x="1005389" y="1961214"/>
            <a:ext cx="10220325" cy="1139982"/>
          </a:xfrm>
        </p:spPr>
        <p:txBody>
          <a:bodyPr/>
          <a:lstStyle>
            <a:lvl1pPr marL="0" indent="0" algn="l">
              <a:lnSpc>
                <a:spcPct val="90000"/>
              </a:lnSpc>
              <a:spcBef>
                <a:spcPts val="0"/>
              </a:spcBef>
              <a:buSzPct val="250000"/>
              <a:buFontTx/>
              <a:buNone/>
              <a:defRPr sz="9997" b="1">
                <a:solidFill>
                  <a:schemeClr val="bg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Indsæt tal</a:t>
            </a:r>
          </a:p>
        </p:txBody>
      </p:sp>
      <p:sp>
        <p:nvSpPr>
          <p:cNvPr id="7" name="TextBox 8">
            <a:extLst>
              <a:ext uri="{FF2B5EF4-FFF2-40B4-BE49-F238E27FC236}">
                <a16:creationId xmlns:a16="http://schemas.microsoft.com/office/drawing/2014/main" id="{5E0D6ED6-E5B7-6E7D-A819-8B24146CA6DF}"/>
              </a:ext>
            </a:extLst>
          </p:cNvPr>
          <p:cNvSpPr txBox="1"/>
          <p:nvPr userDrawn="1"/>
        </p:nvSpPr>
        <p:spPr>
          <a:xfrm>
            <a:off x="-2042492" y="3297559"/>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da-DK" sz="1000" noProof="1">
                <a:solidFill>
                  <a:schemeClr val="tx1">
                    <a:lumMod val="75000"/>
                    <a:lumOff val="25000"/>
                  </a:schemeClr>
                </a:solidFill>
              </a:rPr>
              <a:t>eller med din temafarve</a:t>
            </a:r>
            <a:endParaRPr lang="da-DK" sz="4798"/>
          </a:p>
        </p:txBody>
      </p:sp>
    </p:spTree>
    <p:extLst>
      <p:ext uri="{BB962C8B-B14F-4D97-AF65-F5344CB8AC3E}">
        <p14:creationId xmlns:p14="http://schemas.microsoft.com/office/powerpoint/2010/main" val="3538776981"/>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act slide image">
    <p:bg>
      <p:bgPr>
        <a:solidFill>
          <a:schemeClr val="bg1">
            <a:alpha val="37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2C8D26D0-0E26-499C-2B40-1E32402E9CA8}"/>
              </a:ext>
            </a:extLst>
          </p:cNvPr>
          <p:cNvSpPr>
            <a:spLocks noGrp="1"/>
          </p:cNvSpPr>
          <p:nvPr>
            <p:ph type="pic" sz="quarter" idx="17" hasCustomPrompt="1"/>
          </p:nvPr>
        </p:nvSpPr>
        <p:spPr>
          <a:xfrm>
            <a:off x="25469" y="0"/>
            <a:ext cx="12188825" cy="6858000"/>
          </a:xfrm>
          <a:solidFill>
            <a:schemeClr val="bg1">
              <a:lumMod val="85000"/>
            </a:schemeClr>
          </a:solidFill>
        </p:spPr>
        <p:txBody>
          <a:bodyPr/>
          <a:lstStyle/>
          <a:p>
            <a:pPr marL="0" marR="0" lvl="0" indent="0" algn="l" defTabSz="914126" rtl="0" eaLnBrk="1" fontAlgn="base" latinLnBrk="0" hangingPunct="1">
              <a:lnSpc>
                <a:spcPct val="90000"/>
              </a:lnSpc>
              <a:spcBef>
                <a:spcPts val="600"/>
              </a:spcBef>
              <a:spcAft>
                <a:spcPct val="0"/>
              </a:spcAft>
              <a:buClr>
                <a:schemeClr val="tx1"/>
              </a:buClr>
              <a:buSzPct val="100000"/>
              <a:buFont typeface="Calibri" panose="020F0502020204030204" pitchFamily="34" charset="0"/>
              <a:buChar char="​"/>
              <a:tabLst/>
              <a:defRPr/>
            </a:pPr>
            <a:r>
              <a:rPr lang="da-DK"/>
              <a:t>Klik her og tilføj billede via </a:t>
            </a:r>
            <a:r>
              <a:rPr lang="da-DK" err="1"/>
              <a:t>Templafy</a:t>
            </a:r>
            <a:r>
              <a:rPr lang="da-DK"/>
              <a:t> billedbibliotek</a:t>
            </a:r>
          </a:p>
          <a:p>
            <a:endParaRPr lang="da-DK"/>
          </a:p>
        </p:txBody>
      </p:sp>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accent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a:solidFill>
                  <a:schemeClr val="bg1"/>
                </a:solidFill>
                <a:latin typeface="+mn-lt"/>
              </a:rPr>
              <a:t>DATO</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a:solidFill>
                  <a:schemeClr val="bg1"/>
                </a:solidFill>
                <a:latin typeface="+mn-lt"/>
              </a:rPr>
              <a:t>TITEL</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r>
              <a:rPr lang="da-DK" sz="700" b="0" cap="all" baseline="0">
                <a:solidFill>
                  <a:schemeClr val="bg1"/>
                </a:solidFill>
                <a:latin typeface="+mn-lt"/>
              </a:rPr>
              <a:t>TITEL</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a:solidFill>
                  <a:schemeClr val="bg1"/>
                </a:solidFill>
                <a:latin typeface="+mn-lt"/>
              </a:rPr>
              <a:t>NAVN</a:t>
            </a:r>
          </a:p>
        </p:txBody>
      </p:sp>
      <p:pic>
        <p:nvPicPr>
          <p:cNvPr id="17" name="Au logo"/>
          <p:cNvPicPr>
            <a:picLocks noChangeAspect="1"/>
          </p:cNvPicPr>
          <p:nvPr userDrawn="1"/>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614507352" name="SecondaryLogo"/>
          <p:cNvPicPr>
            <a:picLocks noChangeAspect="1"/>
          </p:cNvPicPr>
          <p:nvPr/>
        </p:nvPicPr>
        <p:blipFill>
          <a:blip r:embed="rId4">
            <a:duotone>
              <a:prstClr val="black"/>
              <a:schemeClr val="accent1">
                <a:tint val="45000"/>
                <a:satMod val="400000"/>
              </a:schemeClr>
            </a:duotone>
          </a:blip>
          <a:stretch>
            <a:fillRect/>
          </a:stretch>
        </p:blipFill>
        <p:spPr>
          <a:xfrm>
            <a:off x="10206001" y="5997600"/>
            <a:ext cx="1658237" cy="558000"/>
          </a:xfrm>
          <a:prstGeom prst="rect">
            <a:avLst/>
          </a:prstGeom>
        </p:spPr>
      </p:pic>
      <p:sp>
        <p:nvSpPr>
          <p:cNvPr id="4" name="Slide Number Placeholder 3"/>
          <p:cNvSpPr>
            <a:spLocks noGrp="1"/>
          </p:cNvSpPr>
          <p:nvPr>
            <p:ph type="sldNum" sz="quarter" idx="12"/>
          </p:nvPr>
        </p:nvSpPr>
        <p:spPr>
          <a:xfrm>
            <a:off x="11807992" y="6581497"/>
            <a:ext cx="252000" cy="135422"/>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D16303DC-AE31-429B-B3F1-DEAC3A634BBC}" type="datetime1">
              <a:rPr lang="da-DK" smtClean="0"/>
              <a:t>09-04-2026</a:t>
            </a:fld>
            <a:r>
              <a:rPr lang="da-DK"/>
              <a:t>18-08-2024</a:t>
            </a:r>
          </a:p>
        </p:txBody>
      </p:sp>
      <p:sp>
        <p:nvSpPr>
          <p:cNvPr id="3" name="Footer Placeholder 2" hidden="1"/>
          <p:cNvSpPr>
            <a:spLocks noGrp="1"/>
          </p:cNvSpPr>
          <p:nvPr>
            <p:ph type="ftr" sz="quarter" idx="11"/>
          </p:nvPr>
        </p:nvSpPr>
        <p:spPr>
          <a:xfrm>
            <a:off x="0" y="7020000"/>
            <a:ext cx="0" cy="0"/>
          </a:xfrm>
          <a:prstGeom prst="rect">
            <a:avLst/>
          </a:prstGeom>
        </p:spPr>
        <p:txBody>
          <a:bodyPr/>
          <a:lstStyle/>
          <a:p>
            <a:endParaRPr lang="da-DK"/>
          </a:p>
        </p:txBody>
      </p:sp>
      <p:sp>
        <p:nvSpPr>
          <p:cNvPr id="5" name="Text Placeholder 2">
            <a:extLst>
              <a:ext uri="{FF2B5EF4-FFF2-40B4-BE49-F238E27FC236}">
                <a16:creationId xmlns:a16="http://schemas.microsoft.com/office/drawing/2014/main" id="{1257501D-DD2A-E9E6-9B96-CAB3992E4058}"/>
              </a:ext>
            </a:extLst>
          </p:cNvPr>
          <p:cNvSpPr>
            <a:spLocks noGrp="1"/>
          </p:cNvSpPr>
          <p:nvPr>
            <p:ph type="body" sz="quarter" idx="13" hasCustomPrompt="1"/>
          </p:nvPr>
        </p:nvSpPr>
        <p:spPr>
          <a:xfrm>
            <a:off x="985839" y="3140968"/>
            <a:ext cx="10220325" cy="1800200"/>
          </a:xfrm>
        </p:spPr>
        <p:txBody>
          <a:bodyPr/>
          <a:lstStyle>
            <a:lvl1pPr marL="0" indent="0" algn="l">
              <a:lnSpc>
                <a:spcPct val="90000"/>
              </a:lnSpc>
              <a:spcBef>
                <a:spcPts val="0"/>
              </a:spcBef>
              <a:buSzPct val="250000"/>
              <a:buFontTx/>
              <a:buNone/>
              <a:defRPr sz="4999" b="0">
                <a:solidFill>
                  <a:schemeClr val="bg1"/>
                </a:solidFill>
                <a:latin typeface="AU Passata Light" panose="020B0303030902030804" pitchFamily="34" charset="77"/>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6" name="Text Placeholder 2">
            <a:extLst>
              <a:ext uri="{FF2B5EF4-FFF2-40B4-BE49-F238E27FC236}">
                <a16:creationId xmlns:a16="http://schemas.microsoft.com/office/drawing/2014/main" id="{E29E28A1-97B7-F1CB-E6E2-1BDC8FD819E4}"/>
              </a:ext>
            </a:extLst>
          </p:cNvPr>
          <p:cNvSpPr>
            <a:spLocks noGrp="1"/>
          </p:cNvSpPr>
          <p:nvPr>
            <p:ph type="body" sz="quarter" idx="16" hasCustomPrompt="1"/>
          </p:nvPr>
        </p:nvSpPr>
        <p:spPr>
          <a:xfrm>
            <a:off x="1005389" y="1958977"/>
            <a:ext cx="10220325" cy="1187873"/>
          </a:xfrm>
        </p:spPr>
        <p:txBody>
          <a:bodyPr/>
          <a:lstStyle>
            <a:lvl1pPr marL="0" indent="0" algn="l">
              <a:lnSpc>
                <a:spcPct val="90000"/>
              </a:lnSpc>
              <a:spcBef>
                <a:spcPts val="0"/>
              </a:spcBef>
              <a:buSzPct val="250000"/>
              <a:buFontTx/>
              <a:buNone/>
              <a:defRPr sz="7998" b="1">
                <a:solidFill>
                  <a:schemeClr val="bg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Indsæt tal</a:t>
            </a:r>
          </a:p>
        </p:txBody>
      </p:sp>
      <p:sp>
        <p:nvSpPr>
          <p:cNvPr id="7" name="TextBox 8">
            <a:extLst>
              <a:ext uri="{FF2B5EF4-FFF2-40B4-BE49-F238E27FC236}">
                <a16:creationId xmlns:a16="http://schemas.microsoft.com/office/drawing/2014/main" id="{8AE98E6A-7C3F-D374-7D84-C4C452240E2C}"/>
              </a:ext>
            </a:extLst>
          </p:cNvPr>
          <p:cNvSpPr txBox="1"/>
          <p:nvPr userDrawn="1"/>
        </p:nvSpPr>
        <p:spPr>
          <a:xfrm>
            <a:off x="-2114500" y="3288986"/>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Fremhæv evt dele af teksten med AU Passata Bold </a:t>
            </a:r>
            <a:br>
              <a:rPr lang="da-DK" sz="1000" noProof="1">
                <a:solidFill>
                  <a:schemeClr val="tx1">
                    <a:lumMod val="75000"/>
                    <a:lumOff val="25000"/>
                  </a:schemeClr>
                </a:solidFill>
              </a:rPr>
            </a:br>
            <a:r>
              <a:rPr lang="da-DK" sz="1000" noProof="1">
                <a:solidFill>
                  <a:schemeClr val="tx1">
                    <a:lumMod val="75000"/>
                    <a:lumOff val="25000"/>
                  </a:schemeClr>
                </a:solidFill>
              </a:rPr>
              <a:t>eller med din temafarve</a:t>
            </a:r>
            <a:endParaRPr lang="da-DK" sz="4798"/>
          </a:p>
        </p:txBody>
      </p:sp>
    </p:spTree>
    <p:extLst>
      <p:ext uri="{BB962C8B-B14F-4D97-AF65-F5344CB8AC3E}">
        <p14:creationId xmlns:p14="http://schemas.microsoft.com/office/powerpoint/2010/main" val="279145755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a:t>Insert title</a:t>
            </a:r>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a:t>Click here and add image via Templafy Image Library</a:t>
            </a:r>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8" name="Slide Number Placeholder 7"/>
          <p:cNvSpPr>
            <a:spLocks noGrp="1"/>
          </p:cNvSpPr>
          <p:nvPr>
            <p:ph type="sldNum" sz="quarter" idx="17"/>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75517ACD-EE1E-4EC1-A0A5-F8842A09FB4C}" type="datetime1">
              <a:rPr lang="da-DK" smtClean="0"/>
              <a:t>09-04-2026</a:t>
            </a:fld>
            <a:endParaRPr lang="da-DK"/>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04800" y="316800"/>
            <a:ext cx="11571600" cy="55836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8" name="Slide Number Placeholder 7"/>
          <p:cNvSpPr>
            <a:spLocks noGrp="1"/>
          </p:cNvSpPr>
          <p:nvPr>
            <p:ph type="sldNum" sz="quarter" idx="14"/>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304A3479-99DD-4350-B63E-A2147C0CB07D}" type="datetime1">
              <a:rPr lang="da-DK" smtClean="0"/>
              <a:t>09-04-2026</a:t>
            </a:fld>
            <a:r>
              <a:rPr lang="da-DK"/>
              <a:t>18-08-2024</a:t>
            </a:r>
          </a:p>
        </p:txBody>
      </p:sp>
      <p:sp>
        <p:nvSpPr>
          <p:cNvPr id="7" name="Footer Placeholder 6" hidden="1"/>
          <p:cNvSpPr>
            <a:spLocks noGrp="1"/>
          </p:cNvSpPr>
          <p:nvPr>
            <p:ph type="ftr" sz="quarter" idx="13"/>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260976570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ull slide imag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8" name="Slide Number Placeholder 7"/>
          <p:cNvSpPr>
            <a:spLocks noGrp="1"/>
          </p:cNvSpPr>
          <p:nvPr>
            <p:ph type="sldNum" sz="quarter" idx="14"/>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89A56796-DD61-49CF-B6E2-1C42CFC612D7}" type="datetime1">
              <a:rPr lang="da-DK" smtClean="0"/>
              <a:t>09-04-2026</a:t>
            </a:fld>
            <a:r>
              <a:rPr lang="da-DK"/>
              <a:t>18-08-2024</a:t>
            </a:r>
          </a:p>
        </p:txBody>
      </p:sp>
      <p:sp>
        <p:nvSpPr>
          <p:cNvPr id="7" name="Footer Placeholder 6" hidden="1"/>
          <p:cNvSpPr>
            <a:spLocks noGrp="1"/>
          </p:cNvSpPr>
          <p:nvPr>
            <p:ph type="ftr" sz="quarter" idx="13"/>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217628180"/>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ull slide image and text">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15097"/>
            <a:ext cx="12200490" cy="6842905"/>
          </a:xfrm>
          <a:solidFill>
            <a:schemeClr val="bg1">
              <a:lumMod val="85000"/>
            </a:schemeClr>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6" name="Date Placeholder 5" hidden="1"/>
          <p:cNvSpPr>
            <a:spLocks noGrp="1"/>
          </p:cNvSpPr>
          <p:nvPr>
            <p:ph type="dt" sz="half" idx="12"/>
          </p:nvPr>
        </p:nvSpPr>
        <p:spPr/>
        <p:txBody>
          <a:bodyPr/>
          <a:lstStyle/>
          <a:p>
            <a:fld id="{867A6450-E16D-4E64-AA2C-F4F2F0D5C7D3}" type="datetime1">
              <a:rPr lang="da-DK" smtClean="0"/>
              <a:t>09-04-2026</a:t>
            </a:fld>
            <a:r>
              <a:rPr lang="da-DK"/>
              <a:t>18-08-2024</a:t>
            </a:r>
          </a:p>
        </p:txBody>
      </p:sp>
      <p:sp>
        <p:nvSpPr>
          <p:cNvPr id="7" name="Footer Placeholder 6" hidden="1"/>
          <p:cNvSpPr>
            <a:spLocks noGrp="1"/>
          </p:cNvSpPr>
          <p:nvPr>
            <p:ph type="ftr" sz="quarter" idx="13"/>
          </p:nvPr>
        </p:nvSpPr>
        <p:spPr>
          <a:xfrm>
            <a:off x="0" y="7020000"/>
            <a:ext cx="0" cy="0"/>
          </a:xfrm>
          <a:prstGeom prst="rect">
            <a:avLst/>
          </a:prstGeom>
        </p:spPr>
        <p:txBody>
          <a:bodyPr/>
          <a:lstStyle/>
          <a:p>
            <a:endParaRPr lang="da-DK"/>
          </a:p>
        </p:txBody>
      </p:sp>
      <p:sp>
        <p:nvSpPr>
          <p:cNvPr id="5" name="Text Placeholder 2">
            <a:extLst>
              <a:ext uri="{FF2B5EF4-FFF2-40B4-BE49-F238E27FC236}">
                <a16:creationId xmlns:a16="http://schemas.microsoft.com/office/drawing/2014/main" id="{1FB32875-847E-8263-8860-F349AB225C61}"/>
              </a:ext>
            </a:extLst>
          </p:cNvPr>
          <p:cNvSpPr>
            <a:spLocks noGrp="1"/>
          </p:cNvSpPr>
          <p:nvPr>
            <p:ph type="body" sz="quarter" idx="16" hasCustomPrompt="1"/>
          </p:nvPr>
        </p:nvSpPr>
        <p:spPr>
          <a:xfrm>
            <a:off x="1005390" y="1958977"/>
            <a:ext cx="10200774" cy="2406129"/>
          </a:xfrm>
        </p:spPr>
        <p:txBody>
          <a:bodyPr/>
          <a:lstStyle>
            <a:lvl1pPr marL="0" indent="0" algn="l">
              <a:lnSpc>
                <a:spcPct val="100000"/>
              </a:lnSpc>
              <a:spcBef>
                <a:spcPts val="0"/>
              </a:spcBef>
              <a:buSzPct val="250000"/>
              <a:buFontTx/>
              <a:buNone/>
              <a:defRPr sz="5998" b="1">
                <a:solidFill>
                  <a:schemeClr val="bg1"/>
                </a:solidFill>
                <a:latin typeface="+mn-lt"/>
              </a:defRPr>
            </a:lvl1pPr>
            <a:lvl2pPr marL="215935" indent="-215935" algn="ctr">
              <a:lnSpc>
                <a:spcPct val="99000"/>
              </a:lnSpc>
              <a:buFont typeface="Arial" panose="020B0604020202020204" pitchFamily="34" charset="0"/>
              <a:buChar char="-"/>
              <a:defRPr sz="4399" b="1" cap="all" baseline="0">
                <a:latin typeface="+mn-lt"/>
              </a:defRPr>
            </a:lvl2pPr>
            <a:lvl3pPr marL="575827" indent="0">
              <a:buNone/>
              <a:defRPr/>
            </a:lvl3pPr>
          </a:lstStyle>
          <a:p>
            <a:pPr lvl="0"/>
            <a:r>
              <a:rPr lang="da-DK"/>
              <a:t>Klik for at indsætte tekst</a:t>
            </a:r>
          </a:p>
        </p:txBody>
      </p:sp>
      <p:sp>
        <p:nvSpPr>
          <p:cNvPr id="9" name="TextBox 14">
            <a:extLst>
              <a:ext uri="{FF2B5EF4-FFF2-40B4-BE49-F238E27FC236}">
                <a16:creationId xmlns:a16="http://schemas.microsoft.com/office/drawing/2014/main" id="{F18146A3-DF8B-4368-3C6D-76DBC005B016}"/>
              </a:ext>
            </a:extLst>
          </p:cNvPr>
          <p:cNvSpPr txBox="1"/>
          <p:nvPr userDrawn="1"/>
        </p:nvSpPr>
        <p:spPr>
          <a:xfrm>
            <a:off x="-1973598" y="3082506"/>
            <a:ext cx="1825892" cy="923330"/>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Juster evt billedets farve</a:t>
            </a:r>
            <a:br>
              <a:rPr lang="da-DK" sz="1000" baseline="0" noProof="1">
                <a:solidFill>
                  <a:schemeClr val="tx1">
                    <a:lumMod val="75000"/>
                    <a:lumOff val="25000"/>
                  </a:schemeClr>
                </a:solidFill>
              </a:rPr>
            </a:br>
            <a:r>
              <a:rPr lang="da-DK" sz="1000" baseline="0" noProof="1">
                <a:solidFill>
                  <a:schemeClr val="tx1">
                    <a:lumMod val="75000"/>
                    <a:lumOff val="25000"/>
                  </a:schemeClr>
                </a:solidFill>
              </a:rPr>
              <a:t>med din temafarve</a:t>
            </a:r>
            <a:br>
              <a:rPr lang="da-DK" sz="1000" baseline="0" noProof="1">
                <a:solidFill>
                  <a:schemeClr val="tx1">
                    <a:lumMod val="75000"/>
                    <a:lumOff val="25000"/>
                  </a:schemeClr>
                </a:solidFill>
              </a:rPr>
            </a:br>
            <a:r>
              <a:rPr lang="da-DK" sz="1000" baseline="0" noProof="1">
                <a:solidFill>
                  <a:schemeClr val="tx1">
                    <a:lumMod val="75000"/>
                    <a:lumOff val="25000"/>
                  </a:schemeClr>
                </a:solidFill>
              </a:rPr>
              <a:t>under  Format &gt; Farve</a:t>
            </a:r>
          </a:p>
          <a:p>
            <a:pPr algn="r">
              <a:lnSpc>
                <a:spcPct val="100000"/>
              </a:lnSpc>
            </a:pPr>
            <a:endParaRPr lang="da-DK" sz="1000" baseline="0" noProof="1">
              <a:solidFill>
                <a:schemeClr val="tx1">
                  <a:lumMod val="75000"/>
                  <a:lumOff val="25000"/>
                </a:schemeClr>
              </a:solidFill>
            </a:endParaRPr>
          </a:p>
          <a:p>
            <a:pPr algn="r">
              <a:lnSpc>
                <a:spcPct val="100000"/>
              </a:lnSpc>
            </a:pPr>
            <a:r>
              <a:rPr lang="da-DK" sz="1000" baseline="0" noProof="1">
                <a:solidFill>
                  <a:schemeClr val="tx1">
                    <a:lumMod val="75000"/>
                    <a:lumOff val="25000"/>
                  </a:schemeClr>
                </a:solidFill>
              </a:rPr>
              <a:t>Vær obs på at der er god kontrast mellem tekst og billede</a:t>
            </a:r>
            <a:endParaRPr lang="da-DK" sz="4798"/>
          </a:p>
        </p:txBody>
      </p:sp>
    </p:spTree>
    <p:extLst>
      <p:ext uri="{BB962C8B-B14F-4D97-AF65-F5344CB8AC3E}">
        <p14:creationId xmlns:p14="http://schemas.microsoft.com/office/powerpoint/2010/main" val="254214423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2425" y="316800"/>
            <a:ext cx="5649175" cy="55836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9" name="Slide Number Placeholder 8"/>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3"/>
          </p:nvPr>
        </p:nvSpPr>
        <p:spPr/>
        <p:txBody>
          <a:bodyPr/>
          <a:lstStyle/>
          <a:p>
            <a:fld id="{45D93A4E-9F51-4AEA-9C44-BA60D75484A9}" type="datetime1">
              <a:rPr lang="da-DK" smtClean="0"/>
              <a:t>09-04-2026</a:t>
            </a:fld>
            <a:r>
              <a:rPr lang="da-DK"/>
              <a:t>18-08-2024</a:t>
            </a:r>
          </a:p>
        </p:txBody>
      </p:sp>
      <p:sp>
        <p:nvSpPr>
          <p:cNvPr id="8" name="Footer Placeholder 7" hidden="1"/>
          <p:cNvSpPr>
            <a:spLocks noGrp="1"/>
          </p:cNvSpPr>
          <p:nvPr>
            <p:ph type="ftr" sz="quarter" idx="14"/>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480870293"/>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pictures full pag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32AF5F5-2757-C1D7-0411-64772C7AC3F3}"/>
              </a:ext>
            </a:extLst>
          </p:cNvPr>
          <p:cNvSpPr/>
          <p:nvPr userDrawn="1"/>
        </p:nvSpPr>
        <p:spPr bwMode="auto">
          <a:xfrm>
            <a:off x="-31923" y="2"/>
            <a:ext cx="12188826" cy="6836063"/>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4" name="Picture Placeholder 1"/>
          <p:cNvSpPr>
            <a:spLocks noGrp="1"/>
          </p:cNvSpPr>
          <p:nvPr>
            <p:ph type="pic" sz="quarter" idx="11" hasCustomPrompt="1"/>
          </p:nvPr>
        </p:nvSpPr>
        <p:spPr>
          <a:xfrm>
            <a:off x="304800" y="316801"/>
            <a:ext cx="5656800" cy="6241163"/>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5" name="Picture Placeholder 2"/>
          <p:cNvSpPr>
            <a:spLocks noGrp="1"/>
          </p:cNvSpPr>
          <p:nvPr>
            <p:ph type="pic" sz="quarter" idx="12" hasCustomPrompt="1"/>
          </p:nvPr>
        </p:nvSpPr>
        <p:spPr>
          <a:xfrm>
            <a:off x="6231600" y="316800"/>
            <a:ext cx="5644800" cy="6241162"/>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9" name="Slide Number Placeholder 8"/>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3"/>
          </p:nvPr>
        </p:nvSpPr>
        <p:spPr/>
        <p:txBody>
          <a:bodyPr/>
          <a:lstStyle/>
          <a:p>
            <a:fld id="{E3FD2774-2E94-457B-8C3A-570C248ACB6D}" type="datetime1">
              <a:rPr lang="da-DK" smtClean="0"/>
              <a:t>09-04-2026</a:t>
            </a:fld>
            <a:r>
              <a:rPr lang="da-DK"/>
              <a:t>18-08-2024</a:t>
            </a:r>
          </a:p>
        </p:txBody>
      </p:sp>
      <p:sp>
        <p:nvSpPr>
          <p:cNvPr id="8" name="Footer Placeholder 7" hidden="1"/>
          <p:cNvSpPr>
            <a:spLocks noGrp="1"/>
          </p:cNvSpPr>
          <p:nvPr>
            <p:ph type="ftr" sz="quarter" idx="14"/>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2376859716"/>
      </p:ext>
    </p:extLst>
  </p:cSld>
  <p:clrMapOvr>
    <a:masterClrMapping/>
  </p:clrMapOvr>
  <p:transition spd="slow">
    <p:fade/>
  </p:transition>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2425" y="316800"/>
            <a:ext cx="5649175" cy="26532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7" name="Picture Placeholder 2"/>
          <p:cNvSpPr>
            <a:spLocks noGrp="1"/>
          </p:cNvSpPr>
          <p:nvPr>
            <p:ph type="pic" sz="quarter" idx="13" hasCustomPrompt="1"/>
          </p:nvPr>
        </p:nvSpPr>
        <p:spPr>
          <a:xfrm>
            <a:off x="312424" y="3237372"/>
            <a:ext cx="5649176" cy="26532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10" name="Slide Number Placeholder 9"/>
          <p:cNvSpPr>
            <a:spLocks noGrp="1"/>
          </p:cNvSpPr>
          <p:nvPr>
            <p:ph type="sldNum" sz="quarter" idx="16"/>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1F4688AE-5396-497D-B12C-B5721BC09917}" type="datetime1">
              <a:rPr lang="da-DK" smtClean="0"/>
              <a:t>09-04-2026</a:t>
            </a:fld>
            <a:r>
              <a:rPr lang="da-DK"/>
              <a:t>18-08-2024</a:t>
            </a:r>
          </a:p>
        </p:txBody>
      </p:sp>
      <p:sp>
        <p:nvSpPr>
          <p:cNvPr id="9" name="Footer Placeholder 8" hidden="1"/>
          <p:cNvSpPr>
            <a:spLocks noGrp="1"/>
          </p:cNvSpPr>
          <p:nvPr>
            <p:ph type="ftr" sz="quarter" idx="15"/>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529188382"/>
      </p:ext>
    </p:extLst>
  </p:cSld>
  <p:clrMapOvr>
    <a:masterClrMapping/>
  </p:clrMapOvr>
  <p:transition spd="slow">
    <p:fade/>
  </p:transition>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04800" y="316800"/>
            <a:ext cx="5656800" cy="5583600"/>
          </a:xfrm>
          <a:solidFill>
            <a:schemeClr val="bg1"/>
          </a:solidFill>
        </p:spPr>
        <p:txBody>
          <a:bodyPr/>
          <a:lstStyle>
            <a:lvl1pPr marL="0" indent="0">
              <a:buFontTx/>
              <a:buNone/>
              <a:defRPr b="0"/>
            </a:lvl1pPr>
          </a:lstStyle>
          <a:p>
            <a:r>
              <a:rPr lang="da-DK"/>
              <a:t>Klik her og tilføj billede via </a:t>
            </a:r>
            <a:r>
              <a:rPr lang="da-DK" err="1"/>
              <a:t>Templafy</a:t>
            </a:r>
            <a:r>
              <a:rPr lang="da-DK"/>
              <a:t> billedbibliotek</a:t>
            </a:r>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a:t>Klik her og tilføj billede via </a:t>
            </a:r>
            <a:r>
              <a:rPr lang="da-DK" err="1"/>
              <a:t>Templafy</a:t>
            </a:r>
            <a:r>
              <a:rPr lang="da-DK"/>
              <a:t> billedbibliotek</a:t>
            </a:r>
          </a:p>
        </p:txBody>
      </p:sp>
      <p:sp>
        <p:nvSpPr>
          <p:cNvPr id="10" name="Slide Number Placeholder 9"/>
          <p:cNvSpPr>
            <a:spLocks noGrp="1"/>
          </p:cNvSpPr>
          <p:nvPr>
            <p:ph type="sldNum" sz="quarter" idx="16"/>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91910084-8113-42DA-83EB-43B94B8A2475}" type="datetime1">
              <a:rPr lang="da-DK" smtClean="0"/>
              <a:t>09-04-2026</a:t>
            </a:fld>
            <a:r>
              <a:rPr lang="da-DK"/>
              <a:t>18-08-2024</a:t>
            </a:r>
          </a:p>
        </p:txBody>
      </p:sp>
      <p:sp>
        <p:nvSpPr>
          <p:cNvPr id="9" name="Footer Placeholder 8" hidden="1"/>
          <p:cNvSpPr>
            <a:spLocks noGrp="1"/>
          </p:cNvSpPr>
          <p:nvPr>
            <p:ph type="ftr" sz="quarter" idx="15"/>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621695322"/>
      </p:ext>
    </p:extLst>
  </p:cSld>
  <p:clrMapOvr>
    <a:masterClrMapping/>
  </p:clrMapOvr>
  <p:transition spd="slow">
    <p:fade/>
  </p:transition>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hasCustomPrompt="1"/>
          </p:nvPr>
        </p:nvSpPr>
        <p:spPr>
          <a:xfrm>
            <a:off x="307180" y="328613"/>
            <a:ext cx="11574463" cy="6252884"/>
          </a:xfrm>
        </p:spPr>
        <p:txBody>
          <a:bodyPr/>
          <a:lstStyle/>
          <a:p>
            <a:pPr lvl="0"/>
            <a:r>
              <a:rPr lang="da-DK"/>
              <a:t>Klik for at indsætte indhold</a:t>
            </a:r>
          </a:p>
          <a:p>
            <a:pPr lvl="1"/>
            <a:r>
              <a:rPr lang="da-DK"/>
              <a:t>Andet niveau</a:t>
            </a:r>
          </a:p>
          <a:p>
            <a:pPr lvl="2"/>
            <a:r>
              <a:rPr lang="da-DK"/>
              <a:t>Tredje niveau</a:t>
            </a:r>
          </a:p>
          <a:p>
            <a:pPr lvl="3"/>
            <a:r>
              <a:rPr lang="da-DK"/>
              <a:t>Fjerde niveau</a:t>
            </a:r>
          </a:p>
          <a:p>
            <a:pPr lvl="4"/>
            <a:r>
              <a:rPr lang="da-DK"/>
              <a:t>Femte niveau</a:t>
            </a:r>
          </a:p>
        </p:txBody>
      </p:sp>
      <p:sp>
        <p:nvSpPr>
          <p:cNvPr id="8" name="Slide Number Placeholder 7"/>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02144F50-A815-423C-B5A8-FDD363240732}" type="datetime1">
              <a:rPr lang="da-DK" smtClean="0"/>
              <a:t>09-04-2026</a:t>
            </a:fld>
            <a:r>
              <a:rPr lang="da-DK"/>
              <a:t>18-08-2024</a:t>
            </a:r>
          </a:p>
        </p:txBody>
      </p:sp>
      <p:sp>
        <p:nvSpPr>
          <p:cNvPr id="7" name="Footer Placeholder 6" hidden="1"/>
          <p:cNvSpPr>
            <a:spLocks noGrp="1"/>
          </p:cNvSpPr>
          <p:nvPr>
            <p:ph type="ftr" sz="quarter" idx="14"/>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365212470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da-DK"/>
              <a:t>Klik for at </a:t>
            </a:r>
            <a:br>
              <a:rPr lang="da-DK"/>
            </a:br>
            <a:r>
              <a:rPr lang="da-DK"/>
              <a:t>indsætte titel</a:t>
            </a:r>
          </a:p>
        </p:txBody>
      </p:sp>
      <p:sp>
        <p:nvSpPr>
          <p:cNvPr id="6" name="TextBox 5"/>
          <p:cNvSpPr txBox="1"/>
          <p:nvPr userDrawn="1"/>
        </p:nvSpPr>
        <p:spPr>
          <a:xfrm>
            <a:off x="-2160354" y="1022478"/>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8"/>
          </a:p>
        </p:txBody>
      </p:sp>
      <p:sp>
        <p:nvSpPr>
          <p:cNvPr id="9" name="Slide Number Placeholder 8"/>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FC5A06EC-3678-494F-B45C-7DD078FEAD9F}"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4288360459"/>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noAutofit/>
          </a:bodyPr>
          <a:lstStyle/>
          <a:p>
            <a:pPr marL="0" marR="0" indent="0" algn="l" defTabSz="914126"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6164687F-EA7C-47ED-98E9-0C0BA79ACC7B}" type="datetime1">
              <a:rPr lang="da-DK" smtClean="0"/>
              <a:t>09-04-2026</a:t>
            </a:fld>
            <a:r>
              <a:rPr lang="da-DK"/>
              <a:t>18-08-2024</a:t>
            </a:r>
          </a:p>
        </p:txBody>
      </p:sp>
      <p:sp>
        <p:nvSpPr>
          <p:cNvPr id="4" name="Footer Placeholder 3"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45462440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a:t>Click to edit Master title style</a:t>
            </a:r>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6</a:t>
            </a:r>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a:t>Click here and add image via Templafy Image Library</a:t>
            </a:r>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254A4064-3023-4A06-A7A8-A90B3F31EB94}" type="datetime1">
              <a:rPr lang="da-DK" smtClean="0"/>
              <a:t>09-04-2026</a:t>
            </a:fld>
            <a:endParaRPr lang="da-DK"/>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act inf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6" name="Pladsholder til tekst 5">
            <a:extLst>
              <a:ext uri="{FF2B5EF4-FFF2-40B4-BE49-F238E27FC236}">
                <a16:creationId xmlns:a16="http://schemas.microsoft.com/office/drawing/2014/main" id="{23936382-D4B8-6A03-FACB-4B78070E00B6}"/>
              </a:ext>
            </a:extLst>
          </p:cNvPr>
          <p:cNvSpPr>
            <a:spLocks noGrp="1"/>
          </p:cNvSpPr>
          <p:nvPr>
            <p:ph type="body" sz="quarter" idx="13" hasCustomPrompt="1"/>
          </p:nvPr>
        </p:nvSpPr>
        <p:spPr>
          <a:xfrm>
            <a:off x="967978" y="2349276"/>
            <a:ext cx="10238120" cy="3455988"/>
          </a:xfrm>
        </p:spPr>
        <p:txBody>
          <a:bodyPr/>
          <a:lstStyle>
            <a:lvl1pPr>
              <a:defRPr sz="3999" b="1">
                <a:solidFill>
                  <a:schemeClr val="bg1"/>
                </a:solidFill>
              </a:defRPr>
            </a:lvl1pPr>
          </a:lstStyle>
          <a:p>
            <a:pPr lvl="0"/>
            <a:r>
              <a:rPr lang="da-DK"/>
              <a:t>Klik for at tilføje navn </a:t>
            </a:r>
            <a:br>
              <a:rPr lang="da-DK"/>
            </a:br>
            <a:r>
              <a:rPr lang="da-DK"/>
              <a:t>og info på afsender</a:t>
            </a:r>
          </a:p>
        </p:txBody>
      </p:sp>
      <p:sp>
        <p:nvSpPr>
          <p:cNvPr id="5" name="Date Placeholder 4" hidden="1"/>
          <p:cNvSpPr>
            <a:spLocks noGrp="1"/>
          </p:cNvSpPr>
          <p:nvPr>
            <p:ph type="dt" sz="half" idx="10"/>
          </p:nvPr>
        </p:nvSpPr>
        <p:spPr/>
        <p:txBody>
          <a:bodyPr/>
          <a:lstStyle/>
          <a:p>
            <a:fld id="{59354789-AC78-4106-8102-BFA8E202C565}" type="datetime1">
              <a:rPr lang="da-DK" smtClean="0"/>
              <a:t>09-04-2026</a:t>
            </a:fld>
            <a:r>
              <a:rPr lang="da-DK"/>
              <a:t>18-08-2024</a:t>
            </a:r>
          </a:p>
        </p:txBody>
      </p:sp>
      <p:sp>
        <p:nvSpPr>
          <p:cNvPr id="7"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9" name="Slide Number Placeholder 8" hidden="1"/>
          <p:cNvSpPr>
            <a:spLocks noGrp="1"/>
          </p:cNvSpPr>
          <p:nvPr>
            <p:ph type="sldNum" sz="quarter" idx="12"/>
          </p:nvPr>
        </p:nvSpPr>
        <p:spPr>
          <a:xfrm>
            <a:off x="0" y="7020002"/>
            <a:ext cx="0" cy="733855"/>
          </a:xfrm>
        </p:spPr>
        <p:txBody>
          <a:bodyPr/>
          <a:lstStyle>
            <a:lvl1pPr>
              <a:defRPr sz="100">
                <a:noFill/>
              </a:defRPr>
            </a:lvl1pPr>
          </a:lstStyle>
          <a:p>
            <a:pPr>
              <a:defRPr/>
            </a:pPr>
            <a:fld id="{E90C1E0A-682D-40DC-B1EA-26C007FDC330}" type="slidenum">
              <a:rPr lang="da-DK" smtClean="0"/>
              <a:pPr>
                <a:defRPr/>
              </a:pPr>
              <a:t>‹#›</a:t>
            </a:fld>
            <a:endParaRPr lang="da-DK"/>
          </a:p>
        </p:txBody>
      </p:sp>
      <p:sp>
        <p:nvSpPr>
          <p:cNvPr id="10" name="OFF_logo2Computed">
            <a:extLst>
              <a:ext uri="{FF2B5EF4-FFF2-40B4-BE49-F238E27FC236}">
                <a16:creationId xmlns:a16="http://schemas.microsoft.com/office/drawing/2014/main" id="{69645D9B-C2CF-73D0-42A6-B079A1FF8478}"/>
              </a:ext>
            </a:extLst>
          </p:cNvPr>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11" name="OFF_logo1Computed">
            <a:extLst>
              <a:ext uri="{FF2B5EF4-FFF2-40B4-BE49-F238E27FC236}">
                <a16:creationId xmlns:a16="http://schemas.microsoft.com/office/drawing/2014/main" id="{DEE90FB4-382B-63E6-F6B2-D64235EA20F8}"/>
              </a:ext>
            </a:extLst>
          </p:cNvPr>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12" name="Date_DateCustomA">
            <a:extLst>
              <a:ext uri="{FF2B5EF4-FFF2-40B4-BE49-F238E27FC236}">
                <a16:creationId xmlns:a16="http://schemas.microsoft.com/office/drawing/2014/main" id="{AD28D9C7-26B7-783C-5EFE-9BB253AAA726}"/>
              </a:ext>
            </a:extLst>
          </p:cNvPr>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076" rIns="0" bIns="0" anchor="t" anchorCtr="0">
            <a:spAutoFit/>
          </a:bodyPr>
          <a:lstStyle/>
          <a:p>
            <a:pPr algn="r">
              <a:lnSpc>
                <a:spcPct val="95000"/>
              </a:lnSpc>
              <a:defRPr/>
            </a:pPr>
            <a:r>
              <a:rPr lang="da-DK" sz="700" b="0" cap="all" baseline="0">
                <a:solidFill>
                  <a:schemeClr val="bg1"/>
                </a:solidFill>
                <a:latin typeface="+mn-lt"/>
              </a:rPr>
              <a:t>DATO</a:t>
            </a:r>
          </a:p>
        </p:txBody>
      </p:sp>
      <p:sp>
        <p:nvSpPr>
          <p:cNvPr id="13" name="USR_Title">
            <a:extLst>
              <a:ext uri="{FF2B5EF4-FFF2-40B4-BE49-F238E27FC236}">
                <a16:creationId xmlns:a16="http://schemas.microsoft.com/office/drawing/2014/main" id="{DB0D16C8-7603-CE82-B74B-D34DADAD4DD6}"/>
              </a:ext>
            </a:extLst>
          </p:cNvPr>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076" rIns="0" bIns="0" anchor="t" anchorCtr="0">
            <a:spAutoFit/>
          </a:bodyPr>
          <a:lstStyle/>
          <a:p>
            <a:pPr algn="l">
              <a:lnSpc>
                <a:spcPct val="95000"/>
              </a:lnSpc>
              <a:defRPr/>
            </a:pPr>
            <a:r>
              <a:rPr lang="da-DK" sz="700" b="0" cap="all" baseline="0">
                <a:solidFill>
                  <a:schemeClr val="bg1"/>
                </a:solidFill>
                <a:latin typeface="+mn-lt"/>
              </a:rPr>
              <a:t>TITEL</a:t>
            </a:r>
          </a:p>
        </p:txBody>
      </p:sp>
      <p:sp>
        <p:nvSpPr>
          <p:cNvPr id="14" name="FLD_Event">
            <a:extLst>
              <a:ext uri="{FF2B5EF4-FFF2-40B4-BE49-F238E27FC236}">
                <a16:creationId xmlns:a16="http://schemas.microsoft.com/office/drawing/2014/main" id="{A07F041F-669D-4EEA-12C8-48DBD35333ED}"/>
              </a:ext>
            </a:extLst>
          </p:cNvPr>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r>
              <a:rPr lang="da-DK" sz="700" b="0" cap="all" baseline="0">
                <a:solidFill>
                  <a:schemeClr val="bg1"/>
                </a:solidFill>
                <a:latin typeface="+mn-lt"/>
              </a:rPr>
              <a:t>TITEL</a:t>
            </a:r>
          </a:p>
        </p:txBody>
      </p:sp>
      <p:sp>
        <p:nvSpPr>
          <p:cNvPr id="15" name="USR_Name">
            <a:extLst>
              <a:ext uri="{FF2B5EF4-FFF2-40B4-BE49-F238E27FC236}">
                <a16:creationId xmlns:a16="http://schemas.microsoft.com/office/drawing/2014/main" id="{6910C27C-48FD-BBB4-F70B-7DF8A7FEAB24}"/>
              </a:ext>
            </a:extLst>
          </p:cNvPr>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1911" rIns="0" bIns="0" anchor="t" anchorCtr="0">
            <a:spAutoFit/>
          </a:bodyPr>
          <a:lstStyle/>
          <a:p>
            <a:pPr algn="l">
              <a:lnSpc>
                <a:spcPct val="95000"/>
              </a:lnSpc>
              <a:defRPr/>
            </a:pPr>
            <a:r>
              <a:rPr lang="da-DK" sz="700" b="0" cap="all" baseline="0">
                <a:solidFill>
                  <a:schemeClr val="bg1"/>
                </a:solidFill>
                <a:latin typeface="+mn-lt"/>
              </a:rPr>
              <a:t>NAVN</a:t>
            </a:r>
          </a:p>
        </p:txBody>
      </p:sp>
      <p:pic>
        <p:nvPicPr>
          <p:cNvPr id="16" name="Au logo">
            <a:extLst>
              <a:ext uri="{FF2B5EF4-FFF2-40B4-BE49-F238E27FC236}">
                <a16:creationId xmlns:a16="http://schemas.microsoft.com/office/drawing/2014/main" id="{21D938F2-1BB3-940B-2092-AA736456BB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7" name="Billede 16">
            <a:extLst>
              <a:ext uri="{FF2B5EF4-FFF2-40B4-BE49-F238E27FC236}">
                <a16:creationId xmlns:a16="http://schemas.microsoft.com/office/drawing/2014/main" id="{29FE7F52-51AA-FD02-3980-B49F21F2E3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1" y="5997602"/>
            <a:ext cx="71734" cy="557999"/>
          </a:xfrm>
          <a:prstGeom prst="rect">
            <a:avLst/>
          </a:prstGeom>
        </p:spPr>
      </p:pic>
      <p:pic>
        <p:nvPicPr>
          <p:cNvPr id="18" name="SecondaryLogo">
            <a:extLst>
              <a:ext uri="{FF2B5EF4-FFF2-40B4-BE49-F238E27FC236}">
                <a16:creationId xmlns:a16="http://schemas.microsoft.com/office/drawing/2014/main" id="{17DF4D01-735F-599A-185E-8BAA75691A6E}"/>
              </a:ext>
            </a:extLst>
          </p:cNvPr>
          <p:cNvPicPr>
            <a:picLocks noChangeAspect="1"/>
          </p:cNvPicPr>
          <p:nvPr userDrawn="1"/>
        </p:nvPicPr>
        <p:blipFill>
          <a:blip r:embed="rId4"/>
          <a:stretch>
            <a:fillRect/>
          </a:stretch>
        </p:blipFill>
        <p:spPr>
          <a:xfrm>
            <a:off x="10206001" y="5997600"/>
            <a:ext cx="1658237" cy="558000"/>
          </a:xfrm>
          <a:prstGeom prst="rect">
            <a:avLst/>
          </a:prstGeom>
        </p:spPr>
      </p:pic>
      <p:sp>
        <p:nvSpPr>
          <p:cNvPr id="19" name="Slide Number Placeholder 3">
            <a:extLst>
              <a:ext uri="{FF2B5EF4-FFF2-40B4-BE49-F238E27FC236}">
                <a16:creationId xmlns:a16="http://schemas.microsoft.com/office/drawing/2014/main" id="{6BF279D5-8765-A372-AC1A-A142BC408C3F}"/>
              </a:ext>
            </a:extLst>
          </p:cNvPr>
          <p:cNvSpPr txBox="1">
            <a:spLocks/>
          </p:cNvSpPr>
          <p:nvPr userDrawn="1"/>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defPPr>
              <a:defRPr lang="en-US"/>
            </a:defPPr>
            <a:lvl1pPr algn="r" rtl="0" fontAlgn="base">
              <a:lnSpc>
                <a:spcPts val="1200"/>
              </a:lnSpc>
              <a:spcBef>
                <a:spcPct val="0"/>
              </a:spcBef>
              <a:spcAft>
                <a:spcPct val="0"/>
              </a:spcAft>
              <a:buFontTx/>
              <a:buNone/>
              <a:defRPr sz="700" kern="1200" spc="40" baseline="0">
                <a:solidFill>
                  <a:schemeClr val="bg1"/>
                </a:solidFill>
                <a:latin typeface="+mn-lt"/>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a:lstStyle>
          <a:p>
            <a:pPr>
              <a:defRPr/>
            </a:pPr>
            <a:fld id="{E90C1E0A-682D-40DC-B1EA-26C007FDC330}" type="slidenum">
              <a:rPr lang="da-DK" sz="700" smtClean="0"/>
              <a:pPr>
                <a:defRPr/>
              </a:pPr>
              <a:t>‹#›</a:t>
            </a:fld>
            <a:endParaRPr lang="da-DK" sz="700"/>
          </a:p>
        </p:txBody>
      </p:sp>
      <p:sp>
        <p:nvSpPr>
          <p:cNvPr id="21" name="Pladsholder til tekst 20">
            <a:extLst>
              <a:ext uri="{FF2B5EF4-FFF2-40B4-BE49-F238E27FC236}">
                <a16:creationId xmlns:a16="http://schemas.microsoft.com/office/drawing/2014/main" id="{C44E4B1B-DF45-7F4B-6847-A79BE485DA08}"/>
              </a:ext>
            </a:extLst>
          </p:cNvPr>
          <p:cNvSpPr>
            <a:spLocks noGrp="1"/>
          </p:cNvSpPr>
          <p:nvPr>
            <p:ph type="body" sz="quarter" idx="14" hasCustomPrompt="1"/>
          </p:nvPr>
        </p:nvSpPr>
        <p:spPr>
          <a:xfrm>
            <a:off x="985838" y="1874614"/>
            <a:ext cx="10221324" cy="402258"/>
          </a:xfrm>
        </p:spPr>
        <p:txBody>
          <a:bodyPr/>
          <a:lstStyle>
            <a:lvl1pPr>
              <a:defRPr sz="1999">
                <a:solidFill>
                  <a:schemeClr val="bg1"/>
                </a:solidFill>
                <a:latin typeface="AU Passata Light" panose="020B0303030902030804" pitchFamily="34" charset="77"/>
              </a:defRPr>
            </a:lvl1pPr>
            <a:lvl2pPr marL="251924" indent="0">
              <a:buNone/>
              <a:defRPr>
                <a:latin typeface="AU Passata Light" panose="020B0303030902030804" pitchFamily="34" charset="77"/>
              </a:defRPr>
            </a:lvl2pPr>
            <a:lvl3pPr>
              <a:defRPr>
                <a:latin typeface="AU Passata Light" panose="020B0303030902030804" pitchFamily="34" charset="77"/>
              </a:defRPr>
            </a:lvl3pPr>
            <a:lvl4pPr>
              <a:defRPr>
                <a:latin typeface="AU Passata Light" panose="020B0303030902030804" pitchFamily="34" charset="77"/>
              </a:defRPr>
            </a:lvl4pPr>
            <a:lvl5pPr>
              <a:defRPr>
                <a:latin typeface="AU Passata Light" panose="020B0303030902030804" pitchFamily="34" charset="77"/>
              </a:defRPr>
            </a:lvl5pPr>
          </a:lstStyle>
          <a:p>
            <a:pPr lvl="0"/>
            <a:r>
              <a:rPr lang="da-DK"/>
              <a:t>KLIK FOR AT REDIGERE TEKSTTYPOGRAFIERNE I MASTEREN</a:t>
            </a:r>
          </a:p>
        </p:txBody>
      </p:sp>
    </p:spTree>
    <p:extLst>
      <p:ext uri="{BB962C8B-B14F-4D97-AF65-F5344CB8AC3E}">
        <p14:creationId xmlns:p14="http://schemas.microsoft.com/office/powerpoint/2010/main" val="4250626754"/>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5" name="LAN_AUWBreak"/>
          <p:cNvSpPr/>
          <p:nvPr userDrawn="1"/>
        </p:nvSpPr>
        <p:spPr bwMode="auto">
          <a:xfrm>
            <a:off x="6022613" y="2804402"/>
            <a:ext cx="2912657" cy="1293389"/>
          </a:xfrm>
          <a:prstGeom prst="rect">
            <a:avLst/>
          </a:prstGeom>
          <a:noFill/>
          <a:ln w="1778" cap="flat" cmpd="sng" algn="ctr">
            <a:noFill/>
            <a:prstDash val="solid"/>
            <a:round/>
            <a:headEnd type="none" w="med" len="med"/>
            <a:tailEnd type="none" w="med" len="med"/>
          </a:ln>
          <a:effectLst/>
        </p:spPr>
        <p:txBody>
          <a:bodyPr vert="horz" wrap="none" lIns="0" tIns="183552"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3999"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E97F42F4-F1FC-4195-8872-C2A9FCCD15FE}" type="datetime1">
              <a:rPr lang="da-DK" smtClean="0"/>
              <a:t>09-04-2026</a:t>
            </a:fld>
            <a:r>
              <a:rPr lang="da-DK"/>
              <a:t>18-08-2024</a:t>
            </a:r>
          </a:p>
        </p:txBody>
      </p:sp>
      <p:sp>
        <p:nvSpPr>
          <p:cNvPr id="9"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10" name="Slide Number Placeholder 8" hidden="1"/>
          <p:cNvSpPr>
            <a:spLocks noGrp="1"/>
          </p:cNvSpPr>
          <p:nvPr>
            <p:ph type="sldNum" sz="quarter" idx="12"/>
          </p:nvPr>
        </p:nvSpPr>
        <p:spPr>
          <a:xfrm>
            <a:off x="0" y="7020002"/>
            <a:ext cx="0" cy="73385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34977903"/>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slide seal">
    <p:bg>
      <p:bgPr>
        <a:solidFill>
          <a:srgbClr val="004542"/>
        </a:solidFill>
        <a:effectLst/>
      </p:bgPr>
    </p:bg>
    <p:spTree>
      <p:nvGrpSpPr>
        <p:cNvPr id="1" name=""/>
        <p:cNvGrpSpPr/>
        <p:nvPr/>
      </p:nvGrpSpPr>
      <p:grpSpPr>
        <a:xfrm>
          <a:off x="0" y="0"/>
          <a:ext cx="0" cy="0"/>
          <a:chOff x="0" y="0"/>
          <a:chExt cx="0" cy="0"/>
        </a:xfrm>
      </p:grpSpPr>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7" y="2163364"/>
            <a:ext cx="2531272" cy="2531272"/>
          </a:xfrm>
          <a:prstGeom prst="rect">
            <a:avLst/>
          </a:prstGeom>
        </p:spPr>
      </p:pic>
      <p:sp>
        <p:nvSpPr>
          <p:cNvPr id="5" name="Date Placeholder 4" hidden="1"/>
          <p:cNvSpPr>
            <a:spLocks noGrp="1"/>
          </p:cNvSpPr>
          <p:nvPr>
            <p:ph type="dt" sz="half" idx="10"/>
          </p:nvPr>
        </p:nvSpPr>
        <p:spPr/>
        <p:txBody>
          <a:bodyPr/>
          <a:lstStyle/>
          <a:p>
            <a:fld id="{5CB6B0C8-71D1-4AC8-B4DA-A41649D0B4F0}" type="datetime1">
              <a:rPr lang="da-DK" smtClean="0"/>
              <a:t>09-04-2026</a:t>
            </a:fld>
            <a:r>
              <a:rPr lang="da-DK"/>
              <a:t>18-08-2024</a:t>
            </a:r>
          </a:p>
        </p:txBody>
      </p:sp>
      <p:sp>
        <p:nvSpPr>
          <p:cNvPr id="7"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9" name="Slide Number Placeholder 8" hidden="1"/>
          <p:cNvSpPr>
            <a:spLocks noGrp="1"/>
          </p:cNvSpPr>
          <p:nvPr>
            <p:ph type="sldNum" sz="quarter" idx="12"/>
          </p:nvPr>
        </p:nvSpPr>
        <p:spPr>
          <a:xfrm>
            <a:off x="0" y="7020002"/>
            <a:ext cx="0" cy="73385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71628406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8"/>
          </a:p>
        </p:txBody>
      </p:sp>
      <p:sp>
        <p:nvSpPr>
          <p:cNvPr id="34" name="Pladsholder til tekst 2"/>
          <p:cNvSpPr txBox="1">
            <a:spLocks/>
          </p:cNvSpPr>
          <p:nvPr userDrawn="1"/>
        </p:nvSpPr>
        <p:spPr>
          <a:xfrm>
            <a:off x="1090914" y="2098691"/>
            <a:ext cx="12745416"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9997" kern="0">
                <a:solidFill>
                  <a:schemeClr val="accent6"/>
                </a:solidFill>
                <a:latin typeface="AU Peto" panose="040C0B07020602020301" pitchFamily="82" charset="0"/>
              </a:rPr>
              <a:t>Aarhus</a:t>
            </a:r>
            <a:endParaRPr lang="da-DK" sz="2199"/>
          </a:p>
        </p:txBody>
      </p:sp>
      <p:sp>
        <p:nvSpPr>
          <p:cNvPr id="6" name="Pladsholder til tekst 2"/>
          <p:cNvSpPr txBox="1">
            <a:spLocks/>
          </p:cNvSpPr>
          <p:nvPr userDrawn="1"/>
        </p:nvSpPr>
        <p:spPr>
          <a:xfrm>
            <a:off x="7439541" y="2093602"/>
            <a:ext cx="4356484"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9997" kern="0" err="1">
                <a:solidFill>
                  <a:schemeClr val="bg1"/>
                </a:solidFill>
                <a:latin typeface="AU Peto" panose="040C0B07020602020301" pitchFamily="82" charset="0"/>
              </a:rPr>
              <a:t>uni</a:t>
            </a:r>
            <a:endParaRPr lang="da-DK" sz="9997"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2"/>
            <a:ext cx="9289032" cy="1329861"/>
          </a:xfrm>
          <a:prstGeom prst="rect">
            <a:avLst/>
          </a:prstGeom>
        </p:spPr>
        <p:txBody>
          <a:bodyPr wrap="square" lIns="0" tIns="0" rIns="0" bIns="21594">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9997" kern="0" err="1">
                <a:solidFill>
                  <a:schemeClr val="bg1"/>
                </a:solidFill>
                <a:latin typeface="AU Peto" panose="040C0B07020602020301" pitchFamily="82" charset="0"/>
              </a:rPr>
              <a:t>versiet</a:t>
            </a:r>
            <a:endParaRPr lang="da-DK" sz="9997">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2CE4E725-0B70-47A2-918A-D12B667A7EE6}" type="datetime1">
              <a:rPr lang="da-DK" smtClean="0"/>
              <a:t>09-04-2026</a:t>
            </a:fld>
            <a:r>
              <a:rPr lang="da-DK"/>
              <a:t>18-08-2024</a:t>
            </a:r>
          </a:p>
        </p:txBody>
      </p:sp>
      <p:sp>
        <p:nvSpPr>
          <p:cNvPr id="9" name="Footer Placeholder 6" hidden="1"/>
          <p:cNvSpPr>
            <a:spLocks noGrp="1"/>
          </p:cNvSpPr>
          <p:nvPr>
            <p:ph type="ftr" sz="quarter" idx="11"/>
          </p:nvPr>
        </p:nvSpPr>
        <p:spPr>
          <a:xfrm>
            <a:off x="0" y="7020000"/>
            <a:ext cx="0" cy="0"/>
          </a:xfrm>
          <a:prstGeom prst="rect">
            <a:avLst/>
          </a:prstGeom>
        </p:spPr>
        <p:txBody>
          <a:bodyPr/>
          <a:lstStyle/>
          <a:p>
            <a:endParaRPr lang="da-DK"/>
          </a:p>
        </p:txBody>
      </p:sp>
      <p:sp>
        <p:nvSpPr>
          <p:cNvPr id="10" name="Slide Number Placeholder 8" hidden="1"/>
          <p:cNvSpPr>
            <a:spLocks noGrp="1"/>
          </p:cNvSpPr>
          <p:nvPr>
            <p:ph type="sldNum" sz="quarter" idx="12"/>
          </p:nvPr>
        </p:nvSpPr>
        <p:spPr>
          <a:xfrm>
            <a:off x="0" y="7020002"/>
            <a:ext cx="0" cy="73385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1085379542"/>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2. maj 2025</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a:solidFill>
                  <a:schemeClr val="bg1"/>
                </a:solidFill>
                <a:latin typeface="+mn-lt"/>
              </a:rPr>
              <a:t>Specialkonsulent </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bg1"/>
              </a:solidFill>
              <a:latin typeface="+mn-lt"/>
            </a:endParaRP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a:solidFill>
                  <a:schemeClr val="bg1"/>
                </a:solidFill>
                <a:latin typeface="+mn-lt"/>
              </a:rPr>
              <a:t>Laura Mikkelsen</a:t>
            </a: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sp>
        <p:nvSpPr>
          <p:cNvPr id="17"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pic>
        <p:nvPicPr>
          <p:cNvPr id="18" name="Billede stre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95589E90-5536-4F97-B0CD-78E646D49236}" type="datetime1">
              <a:rPr lang="da-DK" smtClean="0"/>
              <a:t>09-04-2026</a:t>
            </a:fld>
            <a:r>
              <a:rPr lang="da-DK"/>
              <a:t>02-05-2025</a:t>
            </a:r>
          </a:p>
        </p:txBody>
      </p:sp>
      <p:sp>
        <p:nvSpPr>
          <p:cNvPr id="3" name="Footer Placeholder 2"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6642590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2. maj 2025</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a:solidFill>
                  <a:schemeClr val="bg1"/>
                </a:solidFill>
                <a:latin typeface="+mn-lt"/>
              </a:rPr>
              <a:t>Specialkonsulent </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a:solidFill>
                  <a:schemeClr val="bg1"/>
                </a:solidFill>
                <a:latin typeface="+mn-lt"/>
              </a:rPr>
              <a:t>Laura Mikkelsen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16"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2"/>
          </p:nvPr>
        </p:nvSpPr>
        <p:spPr/>
        <p:txBody>
          <a:bodyPr/>
          <a:lstStyle/>
          <a:p>
            <a:fld id="{F2093A48-2EAE-48A8-9253-17177BB067F0}" type="datetime1">
              <a:rPr lang="da-DK" smtClean="0"/>
              <a:t>09-04-2026</a:t>
            </a:fld>
            <a:r>
              <a:rPr lang="da-DK"/>
              <a:t>02-05-2025</a:t>
            </a:r>
          </a:p>
        </p:txBody>
      </p:sp>
      <p:sp>
        <p:nvSpPr>
          <p:cNvPr id="3" name="Footer Placeholder 2"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4156636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2. maj 2025</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a:solidFill>
                  <a:schemeClr val="bg1"/>
                </a:solidFill>
                <a:latin typeface="+mn-lt"/>
              </a:rPr>
              <a:t>Specialkonsulent </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a:solidFill>
                  <a:schemeClr val="bg1"/>
                </a:solidFill>
                <a:latin typeface="+mn-lt"/>
              </a:rPr>
              <a:t>Laura Mikkelsen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15"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8FB1A8A4-02FE-451F-845D-681FECD2660A}" type="datetime1">
              <a:rPr lang="da-DK" smtClean="0"/>
              <a:t>09-04-2026</a:t>
            </a:fld>
            <a:r>
              <a:rPr lang="da-DK"/>
              <a:t>02-05-2025</a:t>
            </a:r>
          </a:p>
        </p:txBody>
      </p:sp>
      <p:sp>
        <p:nvSpPr>
          <p:cNvPr id="3" name="Footer Placeholder 2"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5705430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a:t>Click to edit Master title style</a:t>
            </a:r>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6A53B433-AC3C-43F2-AE5C-7CEDA4563B88}" type="datetime1">
              <a:rPr lang="da-DK" smtClean="0"/>
              <a:t>09-04-2026</a:t>
            </a:fld>
            <a:r>
              <a:rPr lang="da-DK"/>
              <a:t>02-05-2025</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222337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4" name="Title 1"/>
          <p:cNvSpPr>
            <a:spLocks noGrp="1"/>
          </p:cNvSpPr>
          <p:nvPr>
            <p:ph type="title"/>
          </p:nvPr>
        </p:nvSpPr>
        <p:spPr>
          <a:xfrm>
            <a:off x="315913" y="228627"/>
            <a:ext cx="11556000" cy="752101"/>
          </a:xfrm>
        </p:spPr>
        <p:txBody>
          <a:bodyPr anchor="t" anchorCtr="0"/>
          <a:lstStyle/>
          <a:p>
            <a:r>
              <a:rPr lang="da-DK"/>
              <a:t>Click to edit Master title style</a:t>
            </a:r>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24BB1912-2BE5-4E4F-B94A-DC178FBC2209}" type="datetime1">
              <a:rPr lang="da-DK" smtClean="0"/>
              <a:t>09-04-2026</a:t>
            </a:fld>
            <a:r>
              <a:rPr lang="da-DK"/>
              <a:t>02-05-2025</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666058666"/>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a:t>Insert title</a:t>
            </a:r>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a:t>Click here and add image via Templafy Image Library</a:t>
            </a:r>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700D61C0-87A4-4C99-856F-94523984D787}" type="datetime1">
              <a:rPr lang="da-DK" smtClean="0"/>
              <a:t>09-04-2026</a:t>
            </a:fld>
            <a:r>
              <a:rPr lang="da-DK"/>
              <a:t>02-05-2025</a:t>
            </a:r>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2311579269"/>
      </p:ext>
    </p:extLst>
  </p:cSld>
  <p:clrMapOvr>
    <a:masterClrMapping/>
  </p:clrMapOvr>
  <p:extLst>
    <p:ext uri="{DCECCB84-F9BA-43D5-87BE-67443E8EF086}">
      <p15:sldGuideLst xmlns:p15="http://schemas.microsoft.com/office/powerpoint/2012/main">
        <p15:guide id="1" pos="3924">
          <p15:clr>
            <a:srgbClr val="A4A3A4"/>
          </p15:clr>
        </p15:guide>
        <p15:guide id="2" pos="3755">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a:t>Click here and add image via Templafy Image Library</a:t>
            </a:r>
          </a:p>
        </p:txBody>
      </p:sp>
      <p:sp>
        <p:nvSpPr>
          <p:cNvPr id="8" name="Slide Number Placeholder 7"/>
          <p:cNvSpPr>
            <a:spLocks noGrp="1"/>
          </p:cNvSpPr>
          <p:nvPr>
            <p:ph type="sldNum" sz="quarter" idx="14"/>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F99A274E-09C5-411D-8DF3-E4723DBC5341}" type="datetime1">
              <a:rPr lang="da-DK" smtClean="0"/>
              <a:t>09-04-2026</a:t>
            </a:fld>
            <a:endParaRPr lang="da-DK"/>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30776182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a:t>Click to edit Master title style</a:t>
            </a:r>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a:p>
            <a:pPr lvl="5"/>
            <a:r>
              <a:rPr lang="da-DK"/>
              <a:t>6</a:t>
            </a:r>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a:t>Click here and add image via Templafy Image Library</a:t>
            </a:r>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5" name="Date Placeholder 4" hidden="1"/>
          <p:cNvSpPr>
            <a:spLocks noGrp="1"/>
          </p:cNvSpPr>
          <p:nvPr>
            <p:ph type="dt" sz="half" idx="15"/>
          </p:nvPr>
        </p:nvSpPr>
        <p:spPr/>
        <p:txBody>
          <a:bodyPr/>
          <a:lstStyle/>
          <a:p>
            <a:fld id="{D569A656-C80C-42AF-A902-CBC045AA8D0E}" type="datetime1">
              <a:rPr lang="da-DK" smtClean="0"/>
              <a:t>09-04-2026</a:t>
            </a:fld>
            <a:r>
              <a:rPr lang="da-DK"/>
              <a:t>02-05-2025</a:t>
            </a:r>
          </a:p>
        </p:txBody>
      </p:sp>
      <p:sp>
        <p:nvSpPr>
          <p:cNvPr id="6" name="Footer Placeholder 5" hidden="1"/>
          <p:cNvSpPr>
            <a:spLocks noGrp="1"/>
          </p:cNvSpPr>
          <p:nvPr>
            <p:ph type="ftr" sz="quarter" idx="16"/>
          </p:nvPr>
        </p:nvSpPr>
        <p:spPr/>
        <p:txBody>
          <a:bodyPr/>
          <a:lstStyle/>
          <a:p>
            <a:endParaRPr lang="da-DK"/>
          </a:p>
        </p:txBody>
      </p:sp>
    </p:spTree>
    <p:extLst>
      <p:ext uri="{BB962C8B-B14F-4D97-AF65-F5344CB8AC3E}">
        <p14:creationId xmlns:p14="http://schemas.microsoft.com/office/powerpoint/2010/main" val="3404064326"/>
      </p:ext>
    </p:extLst>
  </p:cSld>
  <p:clrMapOvr>
    <a:masterClrMapping/>
  </p:clrMapOvr>
  <p:extLst>
    <p:ext uri="{DCECCB84-F9BA-43D5-87BE-67443E8EF086}">
      <p15:sldGuideLst xmlns:p15="http://schemas.microsoft.com/office/powerpoint/2012/main">
        <p15:guide id="1" pos="3930">
          <p15:clr>
            <a:srgbClr val="A4A3A4"/>
          </p15:clr>
        </p15:guide>
        <p15:guide id="2" pos="3755">
          <p15:clr>
            <a:srgbClr val="A4A3A4"/>
          </p15:clr>
        </p15:guide>
        <p15:guide id="3" orient="horz" pos="3069">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a:t>Click here and add image via Templafy Image Library</a:t>
            </a:r>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736BD3CC-BC3C-488C-9F65-0A9A1504D72B}" type="datetime1">
              <a:rPr lang="da-DK" smtClean="0"/>
              <a:t>09-04-2026</a:t>
            </a:fld>
            <a:r>
              <a:rPr lang="da-DK"/>
              <a:t>02-05-2025</a:t>
            </a:r>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15804557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a:t>Click here and add image via Templafy Image Library</a:t>
            </a:r>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Click here and add image via Templafy Image Library</a:t>
            </a:r>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3"/>
          </p:nvPr>
        </p:nvSpPr>
        <p:spPr/>
        <p:txBody>
          <a:bodyPr/>
          <a:lstStyle/>
          <a:p>
            <a:fld id="{0E669396-E96D-4231-A7F2-37496938F16C}" type="datetime1">
              <a:rPr lang="da-DK" smtClean="0"/>
              <a:t>09-04-2026</a:t>
            </a:fld>
            <a:r>
              <a:rPr lang="da-DK"/>
              <a:t>02-05-2025</a:t>
            </a:r>
          </a:p>
        </p:txBody>
      </p:sp>
      <p:sp>
        <p:nvSpPr>
          <p:cNvPr id="8" name="Footer Placeholder 7"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2579553941"/>
      </p:ext>
    </p:extLst>
  </p:cSld>
  <p:clrMapOvr>
    <a:masterClrMapping/>
  </p:clrMapOvr>
  <p:extLst>
    <p:ext uri="{DCECCB84-F9BA-43D5-87BE-67443E8EF086}">
      <p15:sldGuideLst xmlns:p15="http://schemas.microsoft.com/office/powerpoint/2012/main">
        <p15:guide id="1" pos="3924">
          <p15:clr>
            <a:srgbClr val="A4A3A4"/>
          </p15:clr>
        </p15:guide>
        <p15:guide id="2" pos="3754">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a:t>Click here and add image via Templafy Image Library</a:t>
            </a:r>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a:t>Click here and add image via Templafy Image Library</a:t>
            </a:r>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Click here and add image via Templafy Image Library</a:t>
            </a:r>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B4D379DB-43B2-47FE-B37F-E2235AEEAE9A}" type="datetime1">
              <a:rPr lang="da-DK" smtClean="0"/>
              <a:t>09-04-2026</a:t>
            </a:fld>
            <a:r>
              <a:rPr lang="da-DK"/>
              <a:t>02-05-2025</a:t>
            </a:r>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946994273"/>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a:t>Click here and add image via Templafy Image Library</a:t>
            </a:r>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a:t>Click here and add image via Templafy Image Library</a:t>
            </a:r>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a:t>Click here and add image via Templafy Image Library</a:t>
            </a:r>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8" name="Date Placeholder 7" hidden="1"/>
          <p:cNvSpPr>
            <a:spLocks noGrp="1"/>
          </p:cNvSpPr>
          <p:nvPr>
            <p:ph type="dt" sz="half" idx="14"/>
          </p:nvPr>
        </p:nvSpPr>
        <p:spPr/>
        <p:txBody>
          <a:bodyPr/>
          <a:lstStyle/>
          <a:p>
            <a:fld id="{E7D2CDB1-3487-4BA9-8CBB-DC4B6AFDB01A}" type="datetime1">
              <a:rPr lang="da-DK" smtClean="0"/>
              <a:t>09-04-2026</a:t>
            </a:fld>
            <a:r>
              <a:rPr lang="da-DK"/>
              <a:t>02-05-2025</a:t>
            </a:r>
          </a:p>
        </p:txBody>
      </p:sp>
      <p:sp>
        <p:nvSpPr>
          <p:cNvPr id="9" name="Footer Placeholder 8" hidden="1"/>
          <p:cNvSpPr>
            <a:spLocks noGrp="1"/>
          </p:cNvSpPr>
          <p:nvPr>
            <p:ph type="ftr" sz="quarter" idx="15"/>
          </p:nvPr>
        </p:nvSpPr>
        <p:spPr/>
        <p:txBody>
          <a:bodyPr/>
          <a:lstStyle/>
          <a:p>
            <a:endParaRPr lang="da-DK"/>
          </a:p>
        </p:txBody>
      </p:sp>
    </p:spTree>
    <p:extLst>
      <p:ext uri="{BB962C8B-B14F-4D97-AF65-F5344CB8AC3E}">
        <p14:creationId xmlns:p14="http://schemas.microsoft.com/office/powerpoint/2010/main" val="238604005"/>
      </p:ext>
    </p:extLst>
  </p:cSld>
  <p:clrMapOvr>
    <a:masterClrMapping/>
  </p:clrMapOvr>
  <p:extLst>
    <p:ext uri="{DCECCB84-F9BA-43D5-87BE-67443E8EF086}">
      <p15:sldGuideLst xmlns:p15="http://schemas.microsoft.com/office/powerpoint/2012/main">
        <p15:guide id="1" pos="3922">
          <p15:clr>
            <a:srgbClr val="A4A3A4"/>
          </p15:clr>
        </p15:guide>
        <p15:guide id="2" pos="3755">
          <p15:clr>
            <a:srgbClr val="A4A3A4"/>
          </p15:clr>
        </p15:guide>
        <p15:guide id="3" orient="horz" pos="2039">
          <p15:clr>
            <a:srgbClr val="A4A3A4"/>
          </p15:clr>
        </p15:guide>
        <p15:guide id="4" orient="horz" pos="1872">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a:t>Click here and add image via Templafy Image Library</a:t>
            </a:r>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2"/>
          </p:nvPr>
        </p:nvSpPr>
        <p:spPr/>
        <p:txBody>
          <a:bodyPr/>
          <a:lstStyle/>
          <a:p>
            <a:fld id="{24129C18-340D-499C-B8C5-2CC762AC6682}" type="datetime1">
              <a:rPr lang="da-DK" smtClean="0"/>
              <a:t>09-04-2026</a:t>
            </a:fld>
            <a:r>
              <a:rPr lang="da-DK"/>
              <a:t>02-05-2025</a:t>
            </a:r>
          </a:p>
        </p:txBody>
      </p:sp>
      <p:sp>
        <p:nvSpPr>
          <p:cNvPr id="7" name="Footer Placeholder 6"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29016476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30ADC2E8-5F69-4363-9EED-54326A7CBD11}" type="datetime1">
              <a:rPr lang="da-DK" smtClean="0"/>
              <a:t>09-04-2026</a:t>
            </a:fld>
            <a:r>
              <a:rPr lang="da-DK"/>
              <a:t>02-05-2025</a:t>
            </a:r>
          </a:p>
        </p:txBody>
      </p:sp>
      <p:sp>
        <p:nvSpPr>
          <p:cNvPr id="8" name="Footer Placeholder 7" hidden="1"/>
          <p:cNvSpPr>
            <a:spLocks noGrp="1"/>
          </p:cNvSpPr>
          <p:nvPr>
            <p:ph type="ftr" sz="quarter" idx="14"/>
          </p:nvPr>
        </p:nvSpPr>
        <p:spPr/>
        <p:txBody>
          <a:bodyPr/>
          <a:lstStyle/>
          <a:p>
            <a:endParaRPr lang="da-DK"/>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a:t>Click to add Quote text, for next level ENTER and TAB</a:t>
            </a:r>
          </a:p>
          <a:p>
            <a:pPr lvl="1"/>
            <a:r>
              <a:rPr lang="da-DK"/>
              <a:t>Second level</a:t>
            </a:r>
          </a:p>
          <a:p>
            <a:pPr lvl="2"/>
            <a:endParaRPr lang="da-DK"/>
          </a:p>
        </p:txBody>
      </p:sp>
    </p:spTree>
    <p:extLst>
      <p:ext uri="{BB962C8B-B14F-4D97-AF65-F5344CB8AC3E}">
        <p14:creationId xmlns:p14="http://schemas.microsoft.com/office/powerpoint/2010/main" val="41440250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a:t>Click to edit Master title style</a:t>
            </a:r>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a:t>Click to add Quote text, for next level ENTER and TAB</a:t>
            </a:r>
          </a:p>
          <a:p>
            <a:pPr lvl="1"/>
            <a:r>
              <a:rPr lang="da-DK"/>
              <a:t>Second level</a:t>
            </a:r>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0A397602-057C-4937-88F9-D7415C22376A}" type="datetime1">
              <a:rPr lang="da-DK" smtClean="0"/>
              <a:t>09-04-2026</a:t>
            </a:fld>
            <a:r>
              <a:rPr lang="da-DK"/>
              <a:t>02-05-2025</a:t>
            </a:r>
          </a:p>
        </p:txBody>
      </p:sp>
      <p:sp>
        <p:nvSpPr>
          <p:cNvPr id="10" name="Footer Placeholder 9"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4750568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6" name="Date Placeholder 5" hidden="1"/>
          <p:cNvSpPr>
            <a:spLocks noGrp="1"/>
          </p:cNvSpPr>
          <p:nvPr>
            <p:ph type="dt" sz="half" idx="13"/>
          </p:nvPr>
        </p:nvSpPr>
        <p:spPr/>
        <p:txBody>
          <a:bodyPr/>
          <a:lstStyle/>
          <a:p>
            <a:fld id="{C60C00ED-96D1-446F-84E4-79FFB62BCB90}" type="datetime1">
              <a:rPr lang="da-DK" smtClean="0"/>
              <a:t>09-04-2026</a:t>
            </a:fld>
            <a:r>
              <a:rPr lang="da-DK"/>
              <a:t>02-05-2025</a:t>
            </a:r>
          </a:p>
        </p:txBody>
      </p:sp>
      <p:sp>
        <p:nvSpPr>
          <p:cNvPr id="7" name="Footer Placeholder 6"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22045727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5D5855C3-5076-425A-9DF5-EEE030DA9330}" type="datetime1">
              <a:rPr lang="da-DK" smtClean="0"/>
              <a:t>09-04-2026</a:t>
            </a:fld>
            <a:r>
              <a:rPr lang="da-DK"/>
              <a:t>02-05-2025</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69253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a:t>Click here and add image via Templafy Image Library</a:t>
            </a:r>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a:t>Click here and add image via Templafy Image Library</a:t>
            </a:r>
          </a:p>
        </p:txBody>
      </p:sp>
      <p:sp>
        <p:nvSpPr>
          <p:cNvPr id="9" name="Slide Number Placeholder 8"/>
          <p:cNvSpPr>
            <a:spLocks noGrp="1"/>
          </p:cNvSpPr>
          <p:nvPr>
            <p:ph type="sldNum" sz="quarter" idx="15"/>
          </p:nvPr>
        </p:nvSpPr>
        <p:spPr>
          <a:xfrm>
            <a:off x="11807992" y="6581497"/>
            <a:ext cx="252000" cy="135422"/>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3"/>
          </p:nvPr>
        </p:nvSpPr>
        <p:spPr/>
        <p:txBody>
          <a:bodyPr/>
          <a:lstStyle/>
          <a:p>
            <a:fld id="{84E4EF35-5F60-44AA-BDBA-86BC65E4667B}" type="datetime1">
              <a:rPr lang="da-DK" smtClean="0"/>
              <a:t>09-04-2026</a:t>
            </a:fld>
            <a:endParaRPr lang="da-DK"/>
          </a:p>
        </p:txBody>
      </p:sp>
      <p:sp>
        <p:nvSpPr>
          <p:cNvPr id="8" name="Footer Placeholder 7" hidden="1"/>
          <p:cNvSpPr>
            <a:spLocks noGrp="1"/>
          </p:cNvSpPr>
          <p:nvPr>
            <p:ph type="ftr" sz="quarter" idx="14"/>
          </p:nvPr>
        </p:nvSpPr>
        <p:spPr/>
        <p:txBody>
          <a:bodyPr/>
          <a:lstStyle/>
          <a:p>
            <a:endParaRPr lang="da-DK"/>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68DA59AD-A3CD-433A-9220-E1C11DEDC3ED}" type="datetime1">
              <a:rPr lang="da-DK" smtClean="0"/>
              <a:t>09-04-2026</a:t>
            </a:fld>
            <a:r>
              <a:rPr lang="da-DK"/>
              <a:t>02-05-2025</a:t>
            </a:r>
          </a:p>
        </p:txBody>
      </p:sp>
      <p:sp>
        <p:nvSpPr>
          <p:cNvPr id="4" name="Footer Placeholder 3"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34136424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300A265D-379C-4C41-BCC7-FD061B7558F2}" type="datetime1">
              <a:rPr lang="da-DK" smtClean="0"/>
              <a:t>09-04-2026</a:t>
            </a:fld>
            <a:r>
              <a:rPr lang="da-DK"/>
              <a:t>02-05-2025</a:t>
            </a:r>
          </a:p>
        </p:txBody>
      </p:sp>
      <p:sp>
        <p:nvSpPr>
          <p:cNvPr id="7" name="Footer Placeholder 6" hidden="1"/>
          <p:cNvSpPr>
            <a:spLocks noGrp="1"/>
          </p:cNvSpPr>
          <p:nvPr>
            <p:ph type="ftr" sz="quarter" idx="11"/>
          </p:nvPr>
        </p:nvSpPr>
        <p:spPr/>
        <p:txBody>
          <a:bodyPr/>
          <a:lstStyle/>
          <a:p>
            <a:endParaRPr lang="da-DK"/>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37651597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err="1">
                <a:solidFill>
                  <a:schemeClr val="bg1"/>
                </a:solidFill>
                <a:latin typeface="AU Peto" panose="040C0B07020602020301" pitchFamily="82" charset="0"/>
              </a:rPr>
              <a:t>uni</a:t>
            </a:r>
            <a:endParaRPr lang="da-DK"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err="1">
                <a:solidFill>
                  <a:schemeClr val="bg1"/>
                </a:solidFill>
                <a:latin typeface="AU Peto" panose="040C0B07020602020301" pitchFamily="82" charset="0"/>
              </a:rPr>
              <a:t>versiet</a:t>
            </a:r>
            <a:endParaRPr lang="da-DK"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80FF122D-41F3-4D23-A612-BE6CA8B3FBBC}" type="datetime1">
              <a:rPr lang="da-DK" smtClean="0"/>
              <a:t>09-04-2026</a:t>
            </a:fld>
            <a:r>
              <a:rPr lang="da-DK"/>
              <a:t>02-05-2025</a:t>
            </a:r>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7580690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EEE85E2B-466D-4822-9FC5-E80A5BAE87AA}" type="datetime1">
              <a:rPr lang="da-DK" smtClean="0"/>
              <a:t>09-04-2026</a:t>
            </a:fld>
            <a:r>
              <a:rPr lang="da-DK"/>
              <a:t>02-05-2025</a:t>
            </a:r>
          </a:p>
        </p:txBody>
      </p:sp>
      <p:sp>
        <p:nvSpPr>
          <p:cNvPr id="9" name="Footer Placeholder 6" hidden="1"/>
          <p:cNvSpPr>
            <a:spLocks noGrp="1"/>
          </p:cNvSpPr>
          <p:nvPr>
            <p:ph type="ftr" sz="quarter" idx="11"/>
          </p:nvPr>
        </p:nvSpPr>
        <p:spPr>
          <a:xfrm>
            <a:off x="0" y="7020000"/>
            <a:ext cx="0" cy="0"/>
          </a:xfrm>
        </p:spPr>
        <p:txBody>
          <a:bodyPr/>
          <a:lstStyle/>
          <a:p>
            <a:endParaRPr lang="da-DK"/>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a:t>
            </a:fld>
            <a:endParaRPr lang="da-DK"/>
          </a:p>
        </p:txBody>
      </p:sp>
    </p:spTree>
    <p:extLst>
      <p:ext uri="{BB962C8B-B14F-4D97-AF65-F5344CB8AC3E}">
        <p14:creationId xmlns:p14="http://schemas.microsoft.com/office/powerpoint/2010/main" val="2373352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two lines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85838" y="315913"/>
            <a:ext cx="10887075" cy="1240878"/>
          </a:xfrm>
        </p:spPr>
        <p:txBody>
          <a:bodyPr anchor="t" anchorCtr="0"/>
          <a:lstStyle>
            <a:lvl1pPr>
              <a:defRPr>
                <a:solidFill>
                  <a:schemeClr val="tx1"/>
                </a:solidFill>
              </a:defRPr>
            </a:lvl1pPr>
          </a:lstStyle>
          <a:p>
            <a:r>
              <a:rPr lang="da-DK"/>
              <a:t>Klik for at indsætte titel</a:t>
            </a:r>
          </a:p>
        </p:txBody>
      </p:sp>
      <p:sp>
        <p:nvSpPr>
          <p:cNvPr id="3" name="Content Placeholder 2"/>
          <p:cNvSpPr>
            <a:spLocks noGrp="1"/>
          </p:cNvSpPr>
          <p:nvPr>
            <p:ph idx="1" hasCustomPrompt="1"/>
          </p:nvPr>
        </p:nvSpPr>
        <p:spPr>
          <a:xfrm>
            <a:off x="985838" y="1960079"/>
            <a:ext cx="10220325" cy="3937484"/>
          </a:xfrm>
        </p:spPr>
        <p:txBody>
          <a:bodyPr/>
          <a:lstStyle>
            <a:lvl1pPr marL="0" indent="0">
              <a:buFont typeface="Calibri" panose="020F0502020204030204" pitchFamily="34" charset="0"/>
              <a:buChar char="​"/>
              <a:defRPr sz="3000">
                <a:solidFill>
                  <a:schemeClr val="tx1"/>
                </a:solidFill>
              </a:defRPr>
            </a:lvl1pPr>
            <a:lvl2pPr>
              <a:defRPr sz="3000">
                <a:solidFill>
                  <a:schemeClr val="tx1"/>
                </a:solidFill>
              </a:defRPr>
            </a:lvl2pPr>
            <a:lvl3pPr>
              <a:defRPr sz="3000">
                <a:solidFill>
                  <a:schemeClr val="tx1"/>
                </a:solidFill>
              </a:defRPr>
            </a:lvl3pPr>
            <a:lvl4pPr>
              <a:defRPr sz="3000">
                <a:solidFill>
                  <a:schemeClr val="tx1"/>
                </a:solidFill>
              </a:defRPr>
            </a:lvl4pPr>
            <a:lvl5pPr>
              <a:defRPr sz="3000">
                <a:solidFill>
                  <a:schemeClr val="tx1"/>
                </a:solidFill>
              </a:defRPr>
            </a:lvl5p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evt. 2. linje til</a:t>
            </a:r>
            <a:endParaRPr lang="da-DK"/>
          </a:p>
          <a:p>
            <a:pPr algn="r">
              <a:lnSpc>
                <a:spcPct val="100000"/>
              </a:lnSpc>
            </a:pPr>
            <a:r>
              <a:rPr lang="da-DK" sz="1000" noProof="1">
                <a:solidFill>
                  <a:schemeClr val="tx1">
                    <a:lumMod val="75000"/>
                    <a:lumOff val="25000"/>
                  </a:schemeClr>
                </a:solidFill>
              </a:rPr>
              <a:t>AU Passata Light</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AD93A9EA-BAD9-47D2-8476-F9398402CD2A}" type="datetime1">
              <a:rPr lang="da-DK" smtClean="0"/>
              <a:t>09-04-2026</a:t>
            </a:fld>
            <a:r>
              <a:rPr lang="da-DK"/>
              <a:t>18-08-2024</a:t>
            </a:r>
          </a:p>
        </p:txBody>
      </p:sp>
      <p:sp>
        <p:nvSpPr>
          <p:cNvPr id="8" name="Footer Placeholder 7" hidden="1"/>
          <p:cNvSpPr>
            <a:spLocks noGrp="1"/>
          </p:cNvSpPr>
          <p:nvPr>
            <p:ph type="ftr" sz="quarter" idx="11"/>
          </p:nvPr>
        </p:nvSpPr>
        <p:spPr>
          <a:xfrm>
            <a:off x="0" y="7020000"/>
            <a:ext cx="0" cy="0"/>
          </a:xfrm>
          <a:prstGeom prst="rect">
            <a:avLst/>
          </a:prstGeom>
        </p:spPr>
        <p:txBody>
          <a:bodyPr/>
          <a:lstStyle/>
          <a:p>
            <a:endParaRPr lang="da-DK"/>
          </a:p>
        </p:txBody>
      </p:sp>
    </p:spTree>
    <p:extLst>
      <p:ext uri="{BB962C8B-B14F-4D97-AF65-F5344CB8AC3E}">
        <p14:creationId xmlns:p14="http://schemas.microsoft.com/office/powerpoint/2010/main" val="2555391209"/>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bg1"/>
              </a:solidFill>
              <a:latin typeface="+mn-lt"/>
            </a:endParaRP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sp>
        <p:nvSpPr>
          <p:cNvPr id="17"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003C8807-2890-4489-9301-D8D290198B3A}" type="datetime1">
              <a:rPr lang="da-DK" smtClean="0"/>
              <a:t>09-04-2026</a:t>
            </a:fld>
            <a:r>
              <a:rPr lang="da-DK"/>
              <a:t>02-05-2025</a:t>
            </a:r>
          </a:p>
        </p:txBody>
      </p:sp>
      <p:sp>
        <p:nvSpPr>
          <p:cNvPr id="3" name="Footer Placeholder 2"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41939985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Click to edit Master text styles</a:t>
            </a:r>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2. maj 2025</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a:solidFill>
                  <a:schemeClr val="bg1"/>
                </a:solidFill>
                <a:latin typeface="+mn-lt"/>
              </a:rPr>
              <a:t>Specialkonsulent </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a:solidFill>
                  <a:schemeClr val="bg1"/>
                </a:solidFill>
                <a:latin typeface="+mn-lt"/>
              </a:rPr>
              <a:t>Laura Mikkelsen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16"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2"/>
          </p:nvPr>
        </p:nvSpPr>
        <p:spPr/>
        <p:txBody>
          <a:bodyPr/>
          <a:lstStyle/>
          <a:p>
            <a:fld id="{AE3147D9-9259-456E-A9B8-299AF0E05330}" type="datetime1">
              <a:rPr lang="da-DK" smtClean="0"/>
              <a:t>09-04-2026</a:t>
            </a:fld>
            <a:r>
              <a:rPr lang="da-DK"/>
              <a:t>02-05-2025</a:t>
            </a:r>
          </a:p>
        </p:txBody>
      </p:sp>
      <p:sp>
        <p:nvSpPr>
          <p:cNvPr id="3" name="Footer Placeholder 2" hidden="1"/>
          <p:cNvSpPr>
            <a:spLocks noGrp="1"/>
          </p:cNvSpPr>
          <p:nvPr>
            <p:ph type="ftr" sz="quarter" idx="13"/>
          </p:nvPr>
        </p:nvSpPr>
        <p:spPr/>
        <p:txBody>
          <a:bodyPr/>
          <a:lstStyle/>
          <a:p>
            <a:endParaRPr lang="da-DK"/>
          </a:p>
        </p:txBody>
      </p:sp>
    </p:spTree>
    <p:extLst>
      <p:ext uri="{BB962C8B-B14F-4D97-AF65-F5344CB8AC3E}">
        <p14:creationId xmlns:p14="http://schemas.microsoft.com/office/powerpoint/2010/main" val="28436685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a:t>Click to edit Master title style</a:t>
            </a:r>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bg1"/>
              </a:solidFill>
              <a:latin typeface="AU Passata Light" pitchFamily="34" charset="0"/>
            </a:endParaRP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bg1"/>
              </a:solidFill>
              <a:effectLst/>
              <a:latin typeface="AU Passata" pitchFamily="34" charset="0"/>
            </a:endParaRP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a:solidFill>
                  <a:schemeClr val="bg1"/>
                </a:solidFill>
                <a:latin typeface="+mn-lt"/>
              </a:rPr>
              <a:t>2. maj 2025</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a:solidFill>
                  <a:schemeClr val="bg1"/>
                </a:solidFill>
                <a:latin typeface="+mn-lt"/>
              </a:rPr>
              <a:t>Specialkonsulent </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a:solidFill>
                  <a:schemeClr val="bg1"/>
                </a:solidFill>
                <a:latin typeface="+mn-lt"/>
              </a:rPr>
              <a:t>Laura Mikkelsen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15" name="SecondaryLogo"/>
          <p:cNvSpPr>
            <a:spLocks noChangeArrowheads="1"/>
          </p:cNvSpPr>
          <p:nvPr userDrawn="1"/>
        </p:nvSpPr>
        <p:spPr bwMode="auto">
          <a:xfrm>
            <a:off x="10206113"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10"/>
          </p:nvPr>
        </p:nvSpPr>
        <p:spPr/>
        <p:txBody>
          <a:bodyPr/>
          <a:lstStyle/>
          <a:p>
            <a:fld id="{EDE838AB-BF79-4DB7-9E5D-C2129BB5853D}" type="datetime1">
              <a:rPr lang="da-DK" smtClean="0"/>
              <a:t>09-04-2026</a:t>
            </a:fld>
            <a:r>
              <a:rPr lang="da-DK"/>
              <a:t>02-05-2025</a:t>
            </a:r>
          </a:p>
        </p:txBody>
      </p:sp>
      <p:sp>
        <p:nvSpPr>
          <p:cNvPr id="3" name="Footer Placeholder 2"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7076950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a:t>Click to edit Master title style</a:t>
            </a:r>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CFD93ABD-E9C7-422D-913D-401530EE821C}" type="datetime1">
              <a:rPr lang="da-DK" smtClean="0"/>
              <a:t>09-04-2026</a:t>
            </a:fld>
            <a:r>
              <a:rPr lang="da-DK"/>
              <a:t>02-05-2025</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078405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a:p>
          <a:p>
            <a:pPr algn="ctr"/>
            <a:endParaRPr lang="da-DK" sz="4799"/>
          </a:p>
        </p:txBody>
      </p:sp>
      <p:sp>
        <p:nvSpPr>
          <p:cNvPr id="4" name="Title 1"/>
          <p:cNvSpPr>
            <a:spLocks noGrp="1"/>
          </p:cNvSpPr>
          <p:nvPr>
            <p:ph type="title"/>
          </p:nvPr>
        </p:nvSpPr>
        <p:spPr>
          <a:xfrm>
            <a:off x="315913" y="228627"/>
            <a:ext cx="11556000" cy="752101"/>
          </a:xfrm>
        </p:spPr>
        <p:txBody>
          <a:bodyPr anchor="t" anchorCtr="0"/>
          <a:lstStyle/>
          <a:p>
            <a:r>
              <a:rPr lang="da-DK"/>
              <a:t>Click to edit Master title style</a:t>
            </a:r>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a:t>
            </a:fld>
            <a:endParaRPr lang="da-DK"/>
          </a:p>
        </p:txBody>
      </p:sp>
      <p:sp>
        <p:nvSpPr>
          <p:cNvPr id="7" name="Date Placeholder 6" hidden="1"/>
          <p:cNvSpPr>
            <a:spLocks noGrp="1"/>
          </p:cNvSpPr>
          <p:nvPr>
            <p:ph type="dt" sz="half" idx="10"/>
          </p:nvPr>
        </p:nvSpPr>
        <p:spPr/>
        <p:txBody>
          <a:bodyPr/>
          <a:lstStyle/>
          <a:p>
            <a:fld id="{4AC1E553-67BE-48E1-A8FA-AD82509653EC}" type="datetime1">
              <a:rPr lang="da-DK" smtClean="0"/>
              <a:t>09-04-2026</a:t>
            </a:fld>
            <a:r>
              <a:rPr lang="da-DK"/>
              <a:t>02-05-2025</a:t>
            </a:r>
          </a:p>
        </p:txBody>
      </p:sp>
      <p:sp>
        <p:nvSpPr>
          <p:cNvPr id="8" name="Footer Placeholder 7" hidden="1"/>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003112421"/>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emf"/><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image" Target="../media/image1.emf"/><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theme" Target="../theme/theme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8"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image" Target="../media/image1.emf"/><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image" Target="../media/image1.emf"/><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image" Target="../media/image1.emf"/><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theme" Target="../theme/theme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8"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34" Type="http://schemas.openxmlformats.org/officeDocument/2006/relationships/image" Target="../media/image1.emf"/><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theme" Target="../theme/theme7.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8"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Date Placeholder 1" hidden="1"/>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fld id="{9E783D98-415F-43F8-9B08-AA93F44AFFE2}" type="datetime1">
              <a:rPr lang="da-DK" smtClean="0"/>
              <a:t>09-04-2026</a:t>
            </a:fld>
            <a:endParaRPr lang="da-DK"/>
          </a:p>
        </p:txBody>
      </p:sp>
      <p:sp>
        <p:nvSpPr>
          <p:cNvPr id="3" name="Footer Placeholder 2" hidden="1"/>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91440" tIns="45720" rIns="91440" bIns="45720" rtlCol="0" anchor="ctr"/>
          <a:lstStyle>
            <a:lvl1pPr algn="ctr">
              <a:defRPr sz="100">
                <a:noFill/>
              </a:defRPr>
            </a:lvl1pPr>
          </a:lstStyle>
          <a:p>
            <a:endParaRPr lang="da-DK"/>
          </a:p>
        </p:txBody>
      </p:sp>
      <p:pic>
        <p:nvPicPr>
          <p:cNvPr id="7" name="Au logo"/>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a:t>Click to edit Master text styles</a:t>
            </a:r>
            <a:endParaRPr lang="da-DK"/>
          </a:p>
          <a:p>
            <a:pPr lvl="1"/>
            <a:r>
              <a:rPr lang="da-DK" noProof="0"/>
              <a:t>Second level</a:t>
            </a:r>
            <a:endParaRPr lang="da-DK"/>
          </a:p>
          <a:p>
            <a:pPr lvl="2"/>
            <a:r>
              <a:rPr lang="da-DK" noProof="0"/>
              <a:t>Third level</a:t>
            </a:r>
            <a:endParaRPr lang="da-DK"/>
          </a:p>
          <a:p>
            <a:pPr lvl="3"/>
            <a:r>
              <a:rPr lang="da-DK" noProof="0"/>
              <a:t>Fourth level</a:t>
            </a:r>
            <a:endParaRPr lang="da-DK"/>
          </a:p>
          <a:p>
            <a:pPr lvl="4"/>
            <a:r>
              <a:rPr lang="da-DK" noProof="0"/>
              <a:t>Fifth level</a:t>
            </a:r>
            <a:endParaRPr lang="da-DK"/>
          </a:p>
          <a:p>
            <a:pPr lvl="5"/>
            <a:r>
              <a:rPr lang="da-DK" noProof="0"/>
              <a:t>6 level</a:t>
            </a:r>
            <a:endParaRPr lang="da-DK"/>
          </a:p>
          <a:p>
            <a:pPr lvl="6"/>
            <a:r>
              <a:rPr lang="da-DK" noProof="0"/>
              <a:t>7 level</a:t>
            </a:r>
            <a:endParaRPr lang="da-DK"/>
          </a:p>
          <a:p>
            <a:pPr lvl="7"/>
            <a:r>
              <a:rPr lang="da-DK" noProof="0"/>
              <a:t>8 level</a:t>
            </a:r>
            <a:endParaRPr lang="da-DK"/>
          </a:p>
          <a:p>
            <a:pPr lvl="8"/>
            <a:r>
              <a:rPr lang="da-DK" noProof="0"/>
              <a:t>9 level</a:t>
            </a:r>
            <a:endParaRPr lang="da-DK"/>
          </a:p>
        </p:txBody>
      </p:sp>
      <p:pic>
        <p:nvPicPr>
          <p:cNvPr id="1928528054" name="SecondaryLogo_sort" descr="{&quot;templafy&quot;:{&quot;id&quot;:&quot;0994a165-bd60-49da-b443-30c3e5350c58&quot;}}"/>
          <p:cNvPicPr>
            <a:picLocks noChangeAspect="1"/>
          </p:cNvPicPr>
          <p:nvPr/>
        </p:nvPicPr>
        <p:blipFill>
          <a:blip r:embed="rId23"/>
          <a:stretch>
            <a:fillRect/>
          </a:stretch>
        </p:blipFill>
        <p:spPr>
          <a:xfrm>
            <a:off x="10206000" y="5999002"/>
            <a:ext cx="1659600" cy="558000"/>
          </a:xfrm>
          <a:prstGeom prst="rect">
            <a:avLst/>
          </a:prstGeom>
        </p:spPr>
      </p:pic>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a:t>
            </a:fld>
            <a:endParaRPr lang="da-DK"/>
          </a:p>
        </p:txBody>
      </p:sp>
      <p:sp>
        <p:nvSpPr>
          <p:cNvPr id="6" name="OFF_logo1Computed">
            <a:extLst>
              <a:ext uri="{FF2B5EF4-FFF2-40B4-BE49-F238E27FC236}">
                <a16:creationId xmlns:a16="http://schemas.microsoft.com/office/drawing/2014/main" id="{F451E1A1-13EB-7932-0508-432234FFBFD8}"/>
              </a:ext>
            </a:extLst>
          </p:cNvPr>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accent2">
                    <a:lumMod val="50000"/>
                  </a:schemeClr>
                </a:solidFill>
                <a:effectLst/>
                <a:latin typeface="AU Passata" pitchFamily="34" charset="0"/>
              </a:rPr>
              <a:t>Aarhus
Universitet</a:t>
            </a:r>
          </a:p>
        </p:txBody>
      </p:sp>
      <p:pic>
        <p:nvPicPr>
          <p:cNvPr id="8" name="Au logo">
            <a:extLst>
              <a:ext uri="{FF2B5EF4-FFF2-40B4-BE49-F238E27FC236}">
                <a16:creationId xmlns:a16="http://schemas.microsoft.com/office/drawing/2014/main" id="{43443BFA-A093-9182-F393-CDE5355FA764}"/>
              </a:ext>
            </a:extLst>
          </p:cNvPr>
          <p:cNvPicPr>
            <a:picLocks noChangeAspect="1"/>
          </p:cNvPicPr>
          <p:nvPr userDrawn="1"/>
        </p:nvPicPr>
        <p:blipFill>
          <a:blip r:embed="rId24" cstate="print">
            <a:alphaModFix/>
            <a:duotone>
              <a:prstClr val="black"/>
              <a:schemeClr val="bg2">
                <a:tint val="45000"/>
                <a:satMod val="400000"/>
              </a:schemeClr>
            </a:duotone>
            <a:lum bright="-40000" contrast="-40000"/>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9" name="SecondaryLogo">
            <a:extLst>
              <a:ext uri="{FF2B5EF4-FFF2-40B4-BE49-F238E27FC236}">
                <a16:creationId xmlns:a16="http://schemas.microsoft.com/office/drawing/2014/main" id="{95C9238F-94AE-6415-D66A-B56AF8F361B5}"/>
              </a:ext>
            </a:extLst>
          </p:cNvPr>
          <p:cNvPicPr>
            <a:picLocks noChangeAspect="1"/>
          </p:cNvPicPr>
          <p:nvPr userDrawn="1"/>
        </p:nvPicPr>
        <p:blipFill>
          <a:blip r:embed="rId25">
            <a:alphaModFix/>
            <a:duotone>
              <a:prstClr val="black"/>
              <a:schemeClr val="bg2">
                <a:tint val="45000"/>
                <a:satMod val="400000"/>
              </a:schemeClr>
            </a:duotone>
          </a:blip>
          <a:stretch>
            <a:fillRect/>
          </a:stretch>
        </p:blipFill>
        <p:spPr>
          <a:xfrm>
            <a:off x="10206001" y="5997600"/>
            <a:ext cx="1658237" cy="55800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Lst>
  <p:hf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a:t>Click to edit Master title style</a:t>
            </a:r>
            <a:endParaRPr lang="da-DK"/>
          </a:p>
        </p:txBody>
      </p:sp>
      <p:sp>
        <p:nvSpPr>
          <p:cNvPr id="1028" name="Rectangle 2"/>
          <p:cNvSpPr>
            <a:spLocks noGrp="1" noChangeArrowheads="1"/>
          </p:cNvSpPr>
          <p:nvPr>
            <p:ph type="body" idx="1"/>
          </p:nvPr>
        </p:nvSpPr>
        <p:spPr bwMode="auto">
          <a:xfrm>
            <a:off x="985839"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a:t>Click to edit Master text styles</a:t>
            </a:r>
            <a:endParaRPr lang="da-DK"/>
          </a:p>
          <a:p>
            <a:pPr lvl="1"/>
            <a:r>
              <a:rPr lang="da-DK" noProof="0"/>
              <a:t>Second level</a:t>
            </a:r>
            <a:endParaRPr lang="da-DK"/>
          </a:p>
          <a:p>
            <a:pPr lvl="2"/>
            <a:r>
              <a:rPr lang="da-DK" noProof="0"/>
              <a:t>Third level</a:t>
            </a:r>
            <a:endParaRPr lang="da-DK"/>
          </a:p>
          <a:p>
            <a:pPr lvl="3"/>
            <a:r>
              <a:rPr lang="da-DK" noProof="0"/>
              <a:t>Fourth level</a:t>
            </a:r>
            <a:endParaRPr lang="da-DK"/>
          </a:p>
          <a:p>
            <a:pPr lvl="4"/>
            <a:r>
              <a:rPr lang="da-DK" noProof="0"/>
              <a:t>Fifth level</a:t>
            </a:r>
            <a:endParaRPr lang="da-DK"/>
          </a:p>
          <a:p>
            <a:pPr lvl="5"/>
            <a:r>
              <a:rPr lang="da-DK" noProof="0"/>
              <a:t>6 level</a:t>
            </a:r>
            <a:endParaRPr lang="da-DK"/>
          </a:p>
          <a:p>
            <a:pPr lvl="6"/>
            <a:r>
              <a:rPr lang="da-DK" noProof="0"/>
              <a:t>7 level</a:t>
            </a:r>
            <a:endParaRPr lang="da-DK"/>
          </a:p>
          <a:p>
            <a:pPr lvl="7"/>
            <a:r>
              <a:rPr lang="da-DK" noProof="0"/>
              <a:t>8 level</a:t>
            </a:r>
            <a:endParaRPr lang="da-DK"/>
          </a:p>
          <a:p>
            <a:pPr lvl="8"/>
            <a:r>
              <a:rPr lang="da-DK" noProof="0"/>
              <a:t>9 level</a:t>
            </a:r>
            <a:endParaRPr lang="da-DK"/>
          </a:p>
        </p:txBody>
      </p:sp>
      <p:sp>
        <p:nvSpPr>
          <p:cNvPr id="33" name="SecondaryLogo_sort"/>
          <p:cNvSpPr>
            <a:spLocks noChangeArrowheads="1"/>
          </p:cNvSpPr>
          <p:nvPr/>
        </p:nvSpPr>
        <p:spPr bwMode="auto">
          <a:xfrm>
            <a:off x="10206000"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1911" rIns="0" bIns="0" anchor="t" anchorCtr="0">
            <a:spAutoFit/>
          </a:bodyPr>
          <a:lstStyle/>
          <a:p>
            <a:pPr algn="r">
              <a:lnSpc>
                <a:spcPct val="95000"/>
              </a:lnSpc>
              <a:defRPr/>
            </a:pPr>
            <a:endParaRPr lang="da-DK" sz="700" b="0" cap="all" baseline="0">
              <a:solidFill>
                <a:schemeClr val="tx1"/>
              </a:solidFill>
              <a:latin typeface="+mn-lt"/>
            </a:endParaRPr>
          </a:p>
        </p:txBody>
      </p:sp>
      <p:pic>
        <p:nvPicPr>
          <p:cNvPr id="7" name="Au 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02401" y="5999002"/>
            <a:ext cx="557570" cy="558000"/>
          </a:xfrm>
          <a:prstGeom prst="rect">
            <a:avLst/>
          </a:prstGeom>
        </p:spPr>
      </p:pic>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tx1"/>
              </a:solidFill>
              <a:latin typeface="AU Passata Light" pitchFamily="34" charset="0"/>
            </a:endParaRPr>
          </a:p>
        </p:txBody>
      </p:sp>
      <p:sp>
        <p:nvSpPr>
          <p:cNvPr id="26" name="OFF_logo1Computed"/>
          <p:cNvSpPr/>
          <p:nvPr userDrawn="1"/>
        </p:nvSpPr>
        <p:spPr bwMode="auto">
          <a:xfrm>
            <a:off x="972000" y="5997602"/>
            <a:ext cx="65" cy="451123"/>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tx1"/>
              </a:solidFill>
              <a:effectLst/>
              <a:latin typeface="AU Passata" pitchFamily="34" charset="0"/>
            </a:endParaRP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A8BBAE37-DA97-41B9-8983-660C9C7E9BCF}" type="datetime1">
              <a:rPr lang="da-DK" smtClean="0"/>
              <a:t>09-04-2026</a:t>
            </a:fld>
            <a:r>
              <a:rPr lang="da-DK"/>
              <a:t>02-05-2025</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a:p>
        </p:txBody>
      </p:sp>
    </p:spTree>
    <p:extLst>
      <p:ext uri="{BB962C8B-B14F-4D97-AF65-F5344CB8AC3E}">
        <p14:creationId xmlns:p14="http://schemas.microsoft.com/office/powerpoint/2010/main" val="202563635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Lst>
  <p:hf hdr="0" ftr="0"/>
  <p:txStyles>
    <p:titleStyle>
      <a:lvl1pPr algn="l" rtl="0" eaLnBrk="1" fontAlgn="base" hangingPunct="1">
        <a:lnSpc>
          <a:spcPct val="89000"/>
        </a:lnSpc>
        <a:spcBef>
          <a:spcPct val="0"/>
        </a:spcBef>
        <a:spcAft>
          <a:spcPct val="0"/>
        </a:spcAft>
        <a:defRPr sz="4499"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3999">
          <a:solidFill>
            <a:schemeClr val="bg2"/>
          </a:solidFill>
          <a:latin typeface="AU Passata" pitchFamily="34" charset="0"/>
        </a:defRPr>
      </a:lvl2pPr>
      <a:lvl3pPr algn="l" rtl="0" eaLnBrk="1" fontAlgn="base" hangingPunct="1">
        <a:lnSpc>
          <a:spcPct val="83000"/>
        </a:lnSpc>
        <a:spcBef>
          <a:spcPct val="0"/>
        </a:spcBef>
        <a:spcAft>
          <a:spcPct val="0"/>
        </a:spcAft>
        <a:defRPr sz="3999">
          <a:solidFill>
            <a:schemeClr val="bg2"/>
          </a:solidFill>
          <a:latin typeface="AU Passata" pitchFamily="34" charset="0"/>
        </a:defRPr>
      </a:lvl3pPr>
      <a:lvl4pPr algn="l" rtl="0" eaLnBrk="1" fontAlgn="base" hangingPunct="1">
        <a:lnSpc>
          <a:spcPct val="83000"/>
        </a:lnSpc>
        <a:spcBef>
          <a:spcPct val="0"/>
        </a:spcBef>
        <a:spcAft>
          <a:spcPct val="0"/>
        </a:spcAft>
        <a:defRPr sz="3999">
          <a:solidFill>
            <a:schemeClr val="bg2"/>
          </a:solidFill>
          <a:latin typeface="AU Passata" pitchFamily="34" charset="0"/>
        </a:defRPr>
      </a:lvl4pPr>
      <a:lvl5pPr algn="l" rtl="0" eaLnBrk="1" fontAlgn="base" hangingPunct="1">
        <a:lnSpc>
          <a:spcPct val="83000"/>
        </a:lnSpc>
        <a:spcBef>
          <a:spcPct val="0"/>
        </a:spcBef>
        <a:spcAft>
          <a:spcPct val="0"/>
        </a:spcAft>
        <a:defRPr sz="3999">
          <a:solidFill>
            <a:schemeClr val="bg2"/>
          </a:solidFill>
          <a:latin typeface="AU Passata" pitchFamily="34" charset="0"/>
        </a:defRPr>
      </a:lvl5pPr>
      <a:lvl6pPr marL="457063" algn="l" rtl="0" eaLnBrk="1" fontAlgn="base" hangingPunct="1">
        <a:lnSpc>
          <a:spcPct val="83000"/>
        </a:lnSpc>
        <a:spcBef>
          <a:spcPct val="0"/>
        </a:spcBef>
        <a:spcAft>
          <a:spcPct val="0"/>
        </a:spcAft>
        <a:defRPr sz="3999">
          <a:solidFill>
            <a:schemeClr val="bg2"/>
          </a:solidFill>
          <a:latin typeface="AU Passata" pitchFamily="34" charset="0"/>
        </a:defRPr>
      </a:lvl6pPr>
      <a:lvl7pPr marL="914126" algn="l" rtl="0" eaLnBrk="1" fontAlgn="base" hangingPunct="1">
        <a:lnSpc>
          <a:spcPct val="83000"/>
        </a:lnSpc>
        <a:spcBef>
          <a:spcPct val="0"/>
        </a:spcBef>
        <a:spcAft>
          <a:spcPct val="0"/>
        </a:spcAft>
        <a:defRPr sz="3999">
          <a:solidFill>
            <a:schemeClr val="bg2"/>
          </a:solidFill>
          <a:latin typeface="AU Passata" pitchFamily="34" charset="0"/>
        </a:defRPr>
      </a:lvl7pPr>
      <a:lvl8pPr marL="1371189" algn="l" rtl="0" eaLnBrk="1" fontAlgn="base" hangingPunct="1">
        <a:lnSpc>
          <a:spcPct val="83000"/>
        </a:lnSpc>
        <a:spcBef>
          <a:spcPct val="0"/>
        </a:spcBef>
        <a:spcAft>
          <a:spcPct val="0"/>
        </a:spcAft>
        <a:defRPr sz="3999">
          <a:solidFill>
            <a:schemeClr val="bg2"/>
          </a:solidFill>
          <a:latin typeface="AU Passata" pitchFamily="34" charset="0"/>
        </a:defRPr>
      </a:lvl8pPr>
      <a:lvl9pPr marL="1828251" algn="l" rtl="0" eaLnBrk="1" fontAlgn="base" hangingPunct="1">
        <a:lnSpc>
          <a:spcPct val="83000"/>
        </a:lnSpc>
        <a:spcBef>
          <a:spcPct val="0"/>
        </a:spcBef>
        <a:spcAft>
          <a:spcPct val="0"/>
        </a:spcAft>
        <a:defRPr sz="3999">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1999" b="0">
          <a:solidFill>
            <a:schemeClr val="tx1"/>
          </a:solidFill>
          <a:latin typeface="+mn-lt"/>
          <a:ea typeface="+mn-ea"/>
          <a:cs typeface="+mn-cs"/>
        </a:defRPr>
      </a:lvl1pPr>
      <a:lvl2pPr marL="431870"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2pPr>
      <a:lvl3pPr marL="755773"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3pPr>
      <a:lvl4pPr marL="1151654"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4pPr>
      <a:lvl5pPr marL="1511546" indent="-179946"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5pPr>
      <a:lvl6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6pPr>
      <a:lvl7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7pPr>
      <a:lvl8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8pPr>
      <a:lvl9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9pPr>
    </p:bodyStyle>
    <p:otherStyle>
      <a:defPPr>
        <a:defRPr lang="da-DK"/>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10">
          <p15:clr>
            <a:srgbClr val="A4A3A4"/>
          </p15:clr>
        </p15:guide>
        <p15:guide id="6" pos="7479">
          <p15:clr>
            <a:srgbClr val="A4A3A4"/>
          </p15:clr>
        </p15:guide>
        <p15:guide id="7" orient="horz" pos="1234">
          <p15:clr>
            <a:srgbClr val="000000"/>
          </p15:clr>
        </p15:guide>
        <p15:guide id="8" pos="7059">
          <p15:clr>
            <a:srgbClr val="000000"/>
          </p15:clr>
        </p15:guide>
        <p15:guide id="9" pos="199">
          <p15:clr>
            <a:srgbClr val="A4A3A4"/>
          </p15:clr>
        </p15:guide>
        <p15:guide id="10" pos="621">
          <p15:clr>
            <a:srgbClr val="000000"/>
          </p15:clr>
        </p15:guide>
        <p15:guide id="11" orient="horz" pos="19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a:t>Klik for at indsætte titel </a:t>
            </a:r>
            <a:br>
              <a:rPr lang="da-DK"/>
            </a:br>
            <a:endParaRPr lang="da-DK"/>
          </a:p>
        </p:txBody>
      </p:sp>
      <p:sp>
        <p:nvSpPr>
          <p:cNvPr id="1028" name="Rectangle 2"/>
          <p:cNvSpPr>
            <a:spLocks noGrp="1" noChangeArrowheads="1"/>
          </p:cNvSpPr>
          <p:nvPr>
            <p:ph type="body" idx="1"/>
          </p:nvPr>
        </p:nvSpPr>
        <p:spPr bwMode="auto">
          <a:xfrm>
            <a:off x="985839"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pic>
        <p:nvPicPr>
          <p:cNvPr id="7" name="Au logo"/>
          <p:cNvPicPr>
            <a:picLocks noChangeAspect="1"/>
          </p:cNvPicPr>
          <p:nvPr userDrawn="1"/>
        </p:nvPicPr>
        <p:blipFill>
          <a:blip r:embed="rId3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2401" y="5999002"/>
            <a:ext cx="557570" cy="558000"/>
          </a:xfrm>
          <a:prstGeom prst="rect">
            <a:avLst/>
          </a:prstGeom>
        </p:spPr>
      </p:pic>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tx1"/>
              </a:solidFill>
              <a:latin typeface="AU Passata Light" pitchFamily="34" charset="0"/>
            </a:endParaRPr>
          </a:p>
        </p:txBody>
      </p:sp>
      <p:sp>
        <p:nvSpPr>
          <p:cNvPr id="26"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Aarhus
Universitet</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D63AD10B-40C8-4852-8B24-812DCD87D59A}" type="datetime1">
              <a:rPr lang="da-DK" smtClean="0"/>
              <a:t>09-04-2026</a:t>
            </a:fld>
            <a:r>
              <a:rPr lang="da-DK"/>
              <a:t>18-08-2024</a:t>
            </a:r>
          </a:p>
        </p:txBody>
      </p:sp>
    </p:spTree>
    <p:extLst>
      <p:ext uri="{BB962C8B-B14F-4D97-AF65-F5344CB8AC3E}">
        <p14:creationId xmlns:p14="http://schemas.microsoft.com/office/powerpoint/2010/main" val="365634791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Lst>
  <p:hf hdr="0" ftr="0"/>
  <p:txStyles>
    <p:titleStyle>
      <a:lvl1pPr algn="l" rtl="0" eaLnBrk="1" fontAlgn="base" hangingPunct="1">
        <a:lnSpc>
          <a:spcPct val="89000"/>
        </a:lnSpc>
        <a:spcBef>
          <a:spcPct val="0"/>
        </a:spcBef>
        <a:spcAft>
          <a:spcPct val="0"/>
        </a:spcAft>
        <a:defRPr sz="4499" b="1" cap="none" baseline="0">
          <a:solidFill>
            <a:schemeClr val="tx1"/>
          </a:solidFill>
          <a:latin typeface="+mj-lt"/>
          <a:ea typeface="+mj-ea"/>
          <a:cs typeface="+mj-cs"/>
        </a:defRPr>
      </a:lvl1pPr>
      <a:lvl2pPr algn="l" rtl="0" eaLnBrk="1" fontAlgn="base" hangingPunct="1">
        <a:lnSpc>
          <a:spcPct val="83000"/>
        </a:lnSpc>
        <a:spcBef>
          <a:spcPct val="0"/>
        </a:spcBef>
        <a:spcAft>
          <a:spcPct val="0"/>
        </a:spcAft>
        <a:defRPr sz="3999">
          <a:solidFill>
            <a:schemeClr val="bg2"/>
          </a:solidFill>
          <a:latin typeface="AU Passata" pitchFamily="34" charset="0"/>
        </a:defRPr>
      </a:lvl2pPr>
      <a:lvl3pPr algn="l" rtl="0" eaLnBrk="1" fontAlgn="base" hangingPunct="1">
        <a:lnSpc>
          <a:spcPct val="83000"/>
        </a:lnSpc>
        <a:spcBef>
          <a:spcPct val="0"/>
        </a:spcBef>
        <a:spcAft>
          <a:spcPct val="0"/>
        </a:spcAft>
        <a:defRPr sz="3999">
          <a:solidFill>
            <a:schemeClr val="bg2"/>
          </a:solidFill>
          <a:latin typeface="AU Passata" pitchFamily="34" charset="0"/>
        </a:defRPr>
      </a:lvl3pPr>
      <a:lvl4pPr algn="l" rtl="0" eaLnBrk="1" fontAlgn="base" hangingPunct="1">
        <a:lnSpc>
          <a:spcPct val="83000"/>
        </a:lnSpc>
        <a:spcBef>
          <a:spcPct val="0"/>
        </a:spcBef>
        <a:spcAft>
          <a:spcPct val="0"/>
        </a:spcAft>
        <a:defRPr sz="3999">
          <a:solidFill>
            <a:schemeClr val="bg2"/>
          </a:solidFill>
          <a:latin typeface="AU Passata" pitchFamily="34" charset="0"/>
        </a:defRPr>
      </a:lvl4pPr>
      <a:lvl5pPr algn="l" rtl="0" eaLnBrk="1" fontAlgn="base" hangingPunct="1">
        <a:lnSpc>
          <a:spcPct val="83000"/>
        </a:lnSpc>
        <a:spcBef>
          <a:spcPct val="0"/>
        </a:spcBef>
        <a:spcAft>
          <a:spcPct val="0"/>
        </a:spcAft>
        <a:defRPr sz="3999">
          <a:solidFill>
            <a:schemeClr val="bg2"/>
          </a:solidFill>
          <a:latin typeface="AU Passata" pitchFamily="34" charset="0"/>
        </a:defRPr>
      </a:lvl5pPr>
      <a:lvl6pPr marL="457063" algn="l" rtl="0" eaLnBrk="1" fontAlgn="base" hangingPunct="1">
        <a:lnSpc>
          <a:spcPct val="83000"/>
        </a:lnSpc>
        <a:spcBef>
          <a:spcPct val="0"/>
        </a:spcBef>
        <a:spcAft>
          <a:spcPct val="0"/>
        </a:spcAft>
        <a:defRPr sz="3999">
          <a:solidFill>
            <a:schemeClr val="bg2"/>
          </a:solidFill>
          <a:latin typeface="AU Passata" pitchFamily="34" charset="0"/>
        </a:defRPr>
      </a:lvl6pPr>
      <a:lvl7pPr marL="914126" algn="l" rtl="0" eaLnBrk="1" fontAlgn="base" hangingPunct="1">
        <a:lnSpc>
          <a:spcPct val="83000"/>
        </a:lnSpc>
        <a:spcBef>
          <a:spcPct val="0"/>
        </a:spcBef>
        <a:spcAft>
          <a:spcPct val="0"/>
        </a:spcAft>
        <a:defRPr sz="3999">
          <a:solidFill>
            <a:schemeClr val="bg2"/>
          </a:solidFill>
          <a:latin typeface="AU Passata" pitchFamily="34" charset="0"/>
        </a:defRPr>
      </a:lvl7pPr>
      <a:lvl8pPr marL="1371189" algn="l" rtl="0" eaLnBrk="1" fontAlgn="base" hangingPunct="1">
        <a:lnSpc>
          <a:spcPct val="83000"/>
        </a:lnSpc>
        <a:spcBef>
          <a:spcPct val="0"/>
        </a:spcBef>
        <a:spcAft>
          <a:spcPct val="0"/>
        </a:spcAft>
        <a:defRPr sz="3999">
          <a:solidFill>
            <a:schemeClr val="bg2"/>
          </a:solidFill>
          <a:latin typeface="AU Passata" pitchFamily="34" charset="0"/>
        </a:defRPr>
      </a:lvl8pPr>
      <a:lvl9pPr marL="1828251" algn="l" rtl="0" eaLnBrk="1" fontAlgn="base" hangingPunct="1">
        <a:lnSpc>
          <a:spcPct val="83000"/>
        </a:lnSpc>
        <a:spcBef>
          <a:spcPct val="0"/>
        </a:spcBef>
        <a:spcAft>
          <a:spcPct val="0"/>
        </a:spcAft>
        <a:defRPr sz="3999">
          <a:solidFill>
            <a:schemeClr val="bg2"/>
          </a:solidFill>
          <a:latin typeface="AU Passata" pitchFamily="34" charset="0"/>
        </a:defRPr>
      </a:lvl9pPr>
    </p:titleStyle>
    <p:bodyStyle>
      <a:lvl1pPr marL="0" indent="0" algn="l" rtl="0" eaLnBrk="1" fontAlgn="base" hangingPunct="1">
        <a:lnSpc>
          <a:spcPct val="90000"/>
        </a:lnSpc>
        <a:spcBef>
          <a:spcPts val="600"/>
        </a:spcBef>
        <a:spcAft>
          <a:spcPct val="0"/>
        </a:spcAft>
        <a:buClr>
          <a:schemeClr val="tx1"/>
        </a:buClr>
        <a:buSzPct val="100000"/>
        <a:buFont typeface="Calibri" panose="020F0502020204030204" pitchFamily="34" charset="0"/>
        <a:buChar char="​"/>
        <a:defRPr sz="1999" b="0">
          <a:solidFill>
            <a:schemeClr val="tx1"/>
          </a:solidFill>
          <a:latin typeface="+mn-lt"/>
          <a:ea typeface="+mn-ea"/>
          <a:cs typeface="+mn-cs"/>
        </a:defRPr>
      </a:lvl1pPr>
      <a:lvl2pPr marL="431870"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2pPr>
      <a:lvl3pPr marL="755773"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3pPr>
      <a:lvl4pPr marL="1151654"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4pPr>
      <a:lvl5pPr marL="1511546"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5pPr>
      <a:lvl6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6pPr>
      <a:lvl7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7pPr>
      <a:lvl8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8pPr>
      <a:lvl9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9pPr>
    </p:bodyStyle>
    <p:otherStyle>
      <a:defPPr>
        <a:defRPr lang="da-DK"/>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31">
          <p15:clr>
            <a:srgbClr val="A4A3A4"/>
          </p15:clr>
        </p15:guide>
        <p15:guide id="6" pos="7479">
          <p15:clr>
            <a:srgbClr val="A4A3A4"/>
          </p15:clr>
        </p15:guide>
        <p15:guide id="7" orient="horz" pos="1234">
          <p15:clr>
            <a:srgbClr val="000000"/>
          </p15:clr>
        </p15:guide>
        <p15:guide id="8" pos="7059">
          <p15:clr>
            <a:srgbClr val="000000"/>
          </p15:clr>
        </p15:guide>
        <p15:guide id="9" pos="210">
          <p15:clr>
            <a:srgbClr val="A4A3A4"/>
          </p15:clr>
        </p15:guide>
        <p15:guide id="10" pos="618">
          <p15:clr>
            <a:srgbClr val="000000"/>
          </p15:clr>
        </p15:guide>
        <p15:guide id="11" orient="horz" pos="199">
          <p15:clr>
            <a:srgbClr val="A4A3A4"/>
          </p15:clr>
        </p15:guide>
        <p15:guide id="12" pos="3748">
          <p15:clr>
            <a:srgbClr val="000000"/>
          </p15:clr>
        </p15:guide>
        <p15:guide id="13" pos="3930">
          <p15:clr>
            <a:srgbClr val="00000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a:t>Click to edit Master text styles</a:t>
            </a:r>
            <a:endParaRPr lang="da-DK"/>
          </a:p>
          <a:p>
            <a:pPr lvl="1"/>
            <a:r>
              <a:rPr lang="da-DK" noProof="0"/>
              <a:t>Second level</a:t>
            </a:r>
            <a:endParaRPr lang="da-DK"/>
          </a:p>
          <a:p>
            <a:pPr lvl="2"/>
            <a:r>
              <a:rPr lang="da-DK" noProof="0"/>
              <a:t>Third level</a:t>
            </a:r>
            <a:endParaRPr lang="da-DK"/>
          </a:p>
          <a:p>
            <a:pPr lvl="3"/>
            <a:r>
              <a:rPr lang="da-DK" noProof="0"/>
              <a:t>Fourth level</a:t>
            </a:r>
            <a:endParaRPr lang="da-DK"/>
          </a:p>
          <a:p>
            <a:pPr lvl="4"/>
            <a:r>
              <a:rPr lang="da-DK" noProof="0"/>
              <a:t>Fifth level</a:t>
            </a:r>
            <a:endParaRPr lang="da-DK"/>
          </a:p>
          <a:p>
            <a:pPr lvl="5"/>
            <a:r>
              <a:rPr lang="da-DK" noProof="0"/>
              <a:t>6 level</a:t>
            </a:r>
            <a:endParaRPr lang="da-DK"/>
          </a:p>
          <a:p>
            <a:pPr lvl="6"/>
            <a:r>
              <a:rPr lang="da-DK" noProof="0"/>
              <a:t>7 level</a:t>
            </a:r>
            <a:endParaRPr lang="da-DK"/>
          </a:p>
          <a:p>
            <a:pPr lvl="7"/>
            <a:r>
              <a:rPr lang="da-DK" noProof="0"/>
              <a:t>8 level</a:t>
            </a:r>
            <a:endParaRPr lang="da-DK"/>
          </a:p>
          <a:p>
            <a:pPr lvl="8"/>
            <a:r>
              <a:rPr lang="da-DK" noProof="0"/>
              <a:t>9 level</a:t>
            </a:r>
            <a:endParaRPr lang="da-DK"/>
          </a:p>
        </p:txBody>
      </p:sp>
      <p:sp>
        <p:nvSpPr>
          <p:cNvPr id="33" name="SecondaryLogo_sort"/>
          <p:cNvSpPr>
            <a:spLocks noChangeArrowheads="1"/>
          </p:cNvSpPr>
          <p:nvPr/>
        </p:nvSpPr>
        <p:spPr bwMode="auto">
          <a:xfrm>
            <a:off x="10206000"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tx1"/>
              </a:solidFill>
              <a:latin typeface="+mn-lt"/>
            </a:endParaRPr>
          </a:p>
        </p:txBody>
      </p:sp>
      <p:pic>
        <p:nvPicPr>
          <p:cNvPr id="7" name="Au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tx1"/>
              </a:solidFill>
              <a:latin typeface="AU Passata Light" pitchFamily="34" charset="0"/>
            </a:endParaRP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tx1"/>
              </a:solidFill>
              <a:effectLst/>
              <a:latin typeface="AU Passata" pitchFamily="34" charset="0"/>
            </a:endParaRP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2EC9F538-9227-446B-AB63-4C341ED60F66}" type="datetime1">
              <a:rPr lang="da-DK" smtClean="0"/>
              <a:t>09-04-2026</a:t>
            </a:fld>
            <a:r>
              <a:rPr lang="da-DK"/>
              <a:t>02-05-2025</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a:p>
        </p:txBody>
      </p:sp>
    </p:spTree>
    <p:extLst>
      <p:ext uri="{BB962C8B-B14F-4D97-AF65-F5344CB8AC3E}">
        <p14:creationId xmlns:p14="http://schemas.microsoft.com/office/powerpoint/2010/main" val="196452187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Lst>
  <p:hf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10">
          <p15:clr>
            <a:srgbClr val="A4A3A4"/>
          </p15:clr>
        </p15:guide>
        <p15:guide id="6" pos="7479">
          <p15:clr>
            <a:srgbClr val="A4A3A4"/>
          </p15:clr>
        </p15:guide>
        <p15:guide id="7" orient="horz" pos="1234">
          <p15:clr>
            <a:srgbClr val="000000"/>
          </p15:clr>
        </p15:guide>
        <p15:guide id="8" pos="7059">
          <p15:clr>
            <a:srgbClr val="000000"/>
          </p15:clr>
        </p15:guide>
        <p15:guide id="9" pos="199">
          <p15:clr>
            <a:srgbClr val="A4A3A4"/>
          </p15:clr>
        </p15:guide>
        <p15:guide id="10" pos="621">
          <p15:clr>
            <a:srgbClr val="000000"/>
          </p15:clr>
        </p15:guide>
        <p15:guide id="11" orient="horz" pos="199">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a:t>Click to edit Master text styles</a:t>
            </a:r>
            <a:endParaRPr lang="da-DK"/>
          </a:p>
          <a:p>
            <a:pPr lvl="1"/>
            <a:r>
              <a:rPr lang="da-DK" noProof="0"/>
              <a:t>Second level</a:t>
            </a:r>
            <a:endParaRPr lang="da-DK"/>
          </a:p>
          <a:p>
            <a:pPr lvl="2"/>
            <a:r>
              <a:rPr lang="da-DK" noProof="0"/>
              <a:t>Third level</a:t>
            </a:r>
            <a:endParaRPr lang="da-DK"/>
          </a:p>
          <a:p>
            <a:pPr lvl="3"/>
            <a:r>
              <a:rPr lang="da-DK" noProof="0"/>
              <a:t>Fourth level</a:t>
            </a:r>
            <a:endParaRPr lang="da-DK"/>
          </a:p>
          <a:p>
            <a:pPr lvl="4"/>
            <a:r>
              <a:rPr lang="da-DK" noProof="0"/>
              <a:t>Fifth level</a:t>
            </a:r>
            <a:endParaRPr lang="da-DK"/>
          </a:p>
          <a:p>
            <a:pPr lvl="5"/>
            <a:r>
              <a:rPr lang="da-DK" noProof="0"/>
              <a:t>6 level</a:t>
            </a:r>
            <a:endParaRPr lang="da-DK"/>
          </a:p>
          <a:p>
            <a:pPr lvl="6"/>
            <a:r>
              <a:rPr lang="da-DK" noProof="0"/>
              <a:t>7 level</a:t>
            </a:r>
            <a:endParaRPr lang="da-DK"/>
          </a:p>
          <a:p>
            <a:pPr lvl="7"/>
            <a:r>
              <a:rPr lang="da-DK" noProof="0"/>
              <a:t>8 level</a:t>
            </a:r>
            <a:endParaRPr lang="da-DK"/>
          </a:p>
          <a:p>
            <a:pPr lvl="8"/>
            <a:r>
              <a:rPr lang="da-DK" noProof="0"/>
              <a:t>9 level</a:t>
            </a:r>
            <a:endParaRPr lang="da-DK"/>
          </a:p>
        </p:txBody>
      </p:sp>
      <p:sp>
        <p:nvSpPr>
          <p:cNvPr id="33" name="SecondaryLogo_sort"/>
          <p:cNvSpPr>
            <a:spLocks noChangeArrowheads="1"/>
          </p:cNvSpPr>
          <p:nvPr/>
        </p:nvSpPr>
        <p:spPr bwMode="auto">
          <a:xfrm>
            <a:off x="10206000" y="5999002"/>
            <a:ext cx="1666800" cy="558000"/>
          </a:xfrm>
          <a:prstGeom prst="rect">
            <a:avLst/>
          </a:prstGeom>
          <a:solidFill>
            <a:schemeClr val="bg1">
              <a:alpha val="0"/>
            </a:schemeClr>
          </a:solidFill>
          <a:ln w="1778" algn="ctr">
            <a:noFill/>
            <a:miter lim="800000"/>
            <a:headEnd/>
            <a:tailEnd/>
          </a:ln>
          <a:effectLst/>
        </p:spPr>
        <p:txBody>
          <a:bodyPr wrap="square" lIns="0" tIns="0" rIns="0" bIns="0" anchor="ctr">
            <a:noAutofit/>
          </a:bodyPr>
          <a:lstStyle/>
          <a:p>
            <a:pPr>
              <a:defRPr/>
            </a:pPr>
            <a:endParaRPr lang="da-DK" sz="700" b="0">
              <a:latin typeface="+mn-lt"/>
            </a:endParaRPr>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a:solidFill>
                <a:schemeClr val="tx1"/>
              </a:solidFill>
              <a:latin typeface="+mn-lt"/>
            </a:endParaRPr>
          </a:p>
        </p:txBody>
      </p:sp>
      <p:pic>
        <p:nvPicPr>
          <p:cNvPr id="7" name="Au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tx1"/>
              </a:solidFill>
              <a:latin typeface="AU Passata Light" pitchFamily="34" charset="0"/>
            </a:endParaRP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endParaRPr kumimoji="0" lang="da-DK" sz="1000" b="0" i="0" u="none" strike="noStrike" cap="all" normalizeH="0" baseline="0" noProof="1">
              <a:ln>
                <a:noFill/>
              </a:ln>
              <a:solidFill>
                <a:schemeClr val="tx1"/>
              </a:solidFill>
              <a:effectLst/>
              <a:latin typeface="AU Passata" pitchFamily="34" charset="0"/>
            </a:endParaRP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AF00BBAE-E4EB-4E69-BD2C-01F99EBF33FB}" type="datetime1">
              <a:rPr lang="da-DK" smtClean="0"/>
              <a:t>09-04-2026</a:t>
            </a:fld>
            <a:r>
              <a:rPr lang="da-DK"/>
              <a:t>02-05-2025</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a:p>
        </p:txBody>
      </p:sp>
    </p:spTree>
    <p:extLst>
      <p:ext uri="{BB962C8B-B14F-4D97-AF65-F5344CB8AC3E}">
        <p14:creationId xmlns:p14="http://schemas.microsoft.com/office/powerpoint/2010/main" val="321164345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1" r:id="rId21"/>
  </p:sldLayoutIdLst>
  <p:hf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10">
          <p15:clr>
            <a:srgbClr val="A4A3A4"/>
          </p15:clr>
        </p15:guide>
        <p15:guide id="6" pos="7479">
          <p15:clr>
            <a:srgbClr val="A4A3A4"/>
          </p15:clr>
        </p15:guide>
        <p15:guide id="7" orient="horz" pos="1234">
          <p15:clr>
            <a:srgbClr val="000000"/>
          </p15:clr>
        </p15:guide>
        <p15:guide id="8" pos="7059">
          <p15:clr>
            <a:srgbClr val="000000"/>
          </p15:clr>
        </p15:guide>
        <p15:guide id="9" pos="199">
          <p15:clr>
            <a:srgbClr val="A4A3A4"/>
          </p15:clr>
        </p15:guide>
        <p15:guide id="10" pos="621">
          <p15:clr>
            <a:srgbClr val="000000"/>
          </p15:clr>
        </p15:guide>
        <p15:guide id="11" orient="horz" pos="199">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a:t>Klik for at indsætte titel </a:t>
            </a:r>
            <a:br>
              <a:rPr lang="da-DK"/>
            </a:b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pic>
        <p:nvPicPr>
          <p:cNvPr id="7" name="Au logo"/>
          <p:cNvPicPr>
            <a:picLocks noChangeAspect="1"/>
          </p:cNvPicPr>
          <p:nvPr userDrawn="1"/>
        </p:nvPicPr>
        <p:blipFill>
          <a:blip r:embed="rId3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endParaRPr lang="da-DK" sz="600" cap="all" spc="40" baseline="0">
              <a:solidFill>
                <a:schemeClr val="tx1"/>
              </a:solidFill>
              <a:latin typeface="AU Passata Light" pitchFamily="34" charset="0"/>
            </a:endParaRP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Aarhus
Universitet</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260D035A-8545-475F-8D57-9A7A4028CBFF}" type="datetime1">
              <a:rPr lang="da-DK" smtClean="0"/>
              <a:t>09-04-2026</a:t>
            </a:fld>
            <a:r>
              <a:rPr lang="da-DK"/>
              <a:t>18-08-2024</a:t>
            </a:r>
          </a:p>
        </p:txBody>
      </p:sp>
    </p:spTree>
    <p:extLst>
      <p:ext uri="{BB962C8B-B14F-4D97-AF65-F5344CB8AC3E}">
        <p14:creationId xmlns:p14="http://schemas.microsoft.com/office/powerpoint/2010/main" val="67319734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Lst>
  <p:hf hdr="0" ftr="0"/>
  <p:txStyles>
    <p:titleStyle>
      <a:lvl1pPr algn="l" rtl="0" eaLnBrk="1" fontAlgn="base" hangingPunct="1">
        <a:lnSpc>
          <a:spcPct val="89000"/>
        </a:lnSpc>
        <a:spcBef>
          <a:spcPct val="0"/>
        </a:spcBef>
        <a:spcAft>
          <a:spcPct val="0"/>
        </a:spcAft>
        <a:defRPr sz="4500" b="1" cap="none"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0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31">
          <p15:clr>
            <a:srgbClr val="A4A3A4"/>
          </p15:clr>
        </p15:guide>
        <p15:guide id="6" pos="7479">
          <p15:clr>
            <a:srgbClr val="A4A3A4"/>
          </p15:clr>
        </p15:guide>
        <p15:guide id="7" orient="horz" pos="1234">
          <p15:clr>
            <a:srgbClr val="000000"/>
          </p15:clr>
        </p15:guide>
        <p15:guide id="8" pos="7059">
          <p15:clr>
            <a:srgbClr val="000000"/>
          </p15:clr>
        </p15:guide>
        <p15:guide id="9" pos="210">
          <p15:clr>
            <a:srgbClr val="A4A3A4"/>
          </p15:clr>
        </p15:guide>
        <p15:guide id="10" pos="618">
          <p15:clr>
            <a:srgbClr val="000000"/>
          </p15:clr>
        </p15:guide>
        <p15:guide id="11" orient="horz" pos="199">
          <p15:clr>
            <a:srgbClr val="A4A3A4"/>
          </p15:clr>
        </p15:guide>
        <p15:guide id="12" pos="3748">
          <p15:clr>
            <a:srgbClr val="000000"/>
          </p15:clr>
        </p15:guide>
        <p15:guide id="13" pos="3930">
          <p15:clr>
            <a:srgbClr val="00000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a:t>Klik for at indsætte titel </a:t>
            </a:r>
            <a:br>
              <a:rPr lang="da-DK"/>
            </a:br>
            <a:endParaRPr lang="da-DK"/>
          </a:p>
        </p:txBody>
      </p:sp>
      <p:sp>
        <p:nvSpPr>
          <p:cNvPr id="1028" name="Rectangle 2"/>
          <p:cNvSpPr>
            <a:spLocks noGrp="1" noChangeArrowheads="1"/>
          </p:cNvSpPr>
          <p:nvPr>
            <p:ph type="body" idx="1"/>
          </p:nvPr>
        </p:nvSpPr>
        <p:spPr bwMode="auto">
          <a:xfrm>
            <a:off x="985839"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a:t>Klik for at indsætte tekst</a:t>
            </a:r>
          </a:p>
          <a:p>
            <a:pPr lvl="1"/>
            <a:r>
              <a:rPr lang="da-DK"/>
              <a:t>Andet niveau</a:t>
            </a:r>
          </a:p>
          <a:p>
            <a:pPr lvl="2"/>
            <a:r>
              <a:rPr lang="da-DK"/>
              <a:t>Tredje niveau</a:t>
            </a:r>
          </a:p>
          <a:p>
            <a:pPr lvl="3"/>
            <a:r>
              <a:rPr lang="da-DK"/>
              <a:t>Fjerde niveau</a:t>
            </a:r>
          </a:p>
          <a:p>
            <a:pPr lvl="4"/>
            <a:r>
              <a:rPr lang="da-DK"/>
              <a:t>Femte niveau</a:t>
            </a:r>
          </a:p>
        </p:txBody>
      </p:sp>
      <p:pic>
        <p:nvPicPr>
          <p:cNvPr id="7" name="Au logo"/>
          <p:cNvPicPr>
            <a:picLocks noChangeAspect="1"/>
          </p:cNvPicPr>
          <p:nvPr userDrawn="1"/>
        </p:nvPicPr>
        <p:blipFill>
          <a:blip r:embed="rId3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2401" y="5999002"/>
            <a:ext cx="557570" cy="558000"/>
          </a:xfrm>
          <a:prstGeom prst="rect">
            <a:avLst/>
          </a:prstGeom>
        </p:spPr>
      </p:pic>
      <p:sp>
        <p:nvSpPr>
          <p:cNvPr id="25" name="OFF_logo2Computed"/>
          <p:cNvSpPr txBox="1">
            <a:spLocks noChangeArrowheads="1"/>
          </p:cNvSpPr>
          <p:nvPr userDrawn="1"/>
        </p:nvSpPr>
        <p:spPr bwMode="auto">
          <a:xfrm>
            <a:off x="972001" y="5997600"/>
            <a:ext cx="2350045" cy="676612"/>
          </a:xfrm>
          <a:prstGeom prst="rect">
            <a:avLst/>
          </a:prstGeom>
          <a:noFill/>
          <a:ln w="1778" algn="ctr">
            <a:noFill/>
            <a:miter lim="800000"/>
            <a:headEnd/>
            <a:tailEnd/>
          </a:ln>
          <a:effectLst/>
        </p:spPr>
        <p:txBody>
          <a:bodyPr wrap="square" lIns="0" tIns="583048" rIns="0" bIns="0">
            <a:spAutoFit/>
          </a:bodyPr>
          <a:lstStyle/>
          <a:p>
            <a:pPr>
              <a:lnSpc>
                <a:spcPct val="95000"/>
              </a:lnSpc>
              <a:defRPr/>
            </a:pPr>
            <a:endParaRPr lang="da-DK" sz="600" cap="all" spc="40" baseline="0">
              <a:solidFill>
                <a:schemeClr val="tx1"/>
              </a:solidFill>
              <a:latin typeface="AU Passata Light" pitchFamily="34" charset="0"/>
            </a:endParaRPr>
          </a:p>
        </p:txBody>
      </p:sp>
      <p:sp>
        <p:nvSpPr>
          <p:cNvPr id="26" name="OFF_logo1Computed"/>
          <p:cNvSpPr/>
          <p:nvPr userDrawn="1"/>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indent="0" algn="l" defTabSz="914126"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Aarhus
Universitet</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a:t>
            </a:fld>
            <a:endParaRPr lang="da-DK"/>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D63AD10B-40C8-4852-8B24-812DCD87D59A}" type="datetime1">
              <a:rPr lang="da-DK" smtClean="0"/>
              <a:t>09-04-2026</a:t>
            </a:fld>
            <a:r>
              <a:rPr lang="da-DK"/>
              <a:t>18-08-2024</a:t>
            </a:r>
          </a:p>
        </p:txBody>
      </p:sp>
    </p:spTree>
    <p:extLst>
      <p:ext uri="{BB962C8B-B14F-4D97-AF65-F5344CB8AC3E}">
        <p14:creationId xmlns:p14="http://schemas.microsoft.com/office/powerpoint/2010/main" val="284633462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 id="2147483846" r:id="rId32"/>
  </p:sldLayoutIdLst>
  <p:hf hdr="0" ftr="0"/>
  <p:txStyles>
    <p:titleStyle>
      <a:lvl1pPr algn="l" rtl="0" eaLnBrk="1" fontAlgn="base" hangingPunct="1">
        <a:lnSpc>
          <a:spcPct val="89000"/>
        </a:lnSpc>
        <a:spcBef>
          <a:spcPct val="0"/>
        </a:spcBef>
        <a:spcAft>
          <a:spcPct val="0"/>
        </a:spcAft>
        <a:defRPr sz="4499" b="1" cap="none" baseline="0">
          <a:solidFill>
            <a:schemeClr val="tx1"/>
          </a:solidFill>
          <a:latin typeface="+mj-lt"/>
          <a:ea typeface="+mj-ea"/>
          <a:cs typeface="+mj-cs"/>
        </a:defRPr>
      </a:lvl1pPr>
      <a:lvl2pPr algn="l" rtl="0" eaLnBrk="1" fontAlgn="base" hangingPunct="1">
        <a:lnSpc>
          <a:spcPct val="83000"/>
        </a:lnSpc>
        <a:spcBef>
          <a:spcPct val="0"/>
        </a:spcBef>
        <a:spcAft>
          <a:spcPct val="0"/>
        </a:spcAft>
        <a:defRPr sz="3999">
          <a:solidFill>
            <a:schemeClr val="bg2"/>
          </a:solidFill>
          <a:latin typeface="AU Passata" pitchFamily="34" charset="0"/>
        </a:defRPr>
      </a:lvl2pPr>
      <a:lvl3pPr algn="l" rtl="0" eaLnBrk="1" fontAlgn="base" hangingPunct="1">
        <a:lnSpc>
          <a:spcPct val="83000"/>
        </a:lnSpc>
        <a:spcBef>
          <a:spcPct val="0"/>
        </a:spcBef>
        <a:spcAft>
          <a:spcPct val="0"/>
        </a:spcAft>
        <a:defRPr sz="3999">
          <a:solidFill>
            <a:schemeClr val="bg2"/>
          </a:solidFill>
          <a:latin typeface="AU Passata" pitchFamily="34" charset="0"/>
        </a:defRPr>
      </a:lvl3pPr>
      <a:lvl4pPr algn="l" rtl="0" eaLnBrk="1" fontAlgn="base" hangingPunct="1">
        <a:lnSpc>
          <a:spcPct val="83000"/>
        </a:lnSpc>
        <a:spcBef>
          <a:spcPct val="0"/>
        </a:spcBef>
        <a:spcAft>
          <a:spcPct val="0"/>
        </a:spcAft>
        <a:defRPr sz="3999">
          <a:solidFill>
            <a:schemeClr val="bg2"/>
          </a:solidFill>
          <a:latin typeface="AU Passata" pitchFamily="34" charset="0"/>
        </a:defRPr>
      </a:lvl4pPr>
      <a:lvl5pPr algn="l" rtl="0" eaLnBrk="1" fontAlgn="base" hangingPunct="1">
        <a:lnSpc>
          <a:spcPct val="83000"/>
        </a:lnSpc>
        <a:spcBef>
          <a:spcPct val="0"/>
        </a:spcBef>
        <a:spcAft>
          <a:spcPct val="0"/>
        </a:spcAft>
        <a:defRPr sz="3999">
          <a:solidFill>
            <a:schemeClr val="bg2"/>
          </a:solidFill>
          <a:latin typeface="AU Passata" pitchFamily="34" charset="0"/>
        </a:defRPr>
      </a:lvl5pPr>
      <a:lvl6pPr marL="457063" algn="l" rtl="0" eaLnBrk="1" fontAlgn="base" hangingPunct="1">
        <a:lnSpc>
          <a:spcPct val="83000"/>
        </a:lnSpc>
        <a:spcBef>
          <a:spcPct val="0"/>
        </a:spcBef>
        <a:spcAft>
          <a:spcPct val="0"/>
        </a:spcAft>
        <a:defRPr sz="3999">
          <a:solidFill>
            <a:schemeClr val="bg2"/>
          </a:solidFill>
          <a:latin typeface="AU Passata" pitchFamily="34" charset="0"/>
        </a:defRPr>
      </a:lvl6pPr>
      <a:lvl7pPr marL="914126" algn="l" rtl="0" eaLnBrk="1" fontAlgn="base" hangingPunct="1">
        <a:lnSpc>
          <a:spcPct val="83000"/>
        </a:lnSpc>
        <a:spcBef>
          <a:spcPct val="0"/>
        </a:spcBef>
        <a:spcAft>
          <a:spcPct val="0"/>
        </a:spcAft>
        <a:defRPr sz="3999">
          <a:solidFill>
            <a:schemeClr val="bg2"/>
          </a:solidFill>
          <a:latin typeface="AU Passata" pitchFamily="34" charset="0"/>
        </a:defRPr>
      </a:lvl7pPr>
      <a:lvl8pPr marL="1371189" algn="l" rtl="0" eaLnBrk="1" fontAlgn="base" hangingPunct="1">
        <a:lnSpc>
          <a:spcPct val="83000"/>
        </a:lnSpc>
        <a:spcBef>
          <a:spcPct val="0"/>
        </a:spcBef>
        <a:spcAft>
          <a:spcPct val="0"/>
        </a:spcAft>
        <a:defRPr sz="3999">
          <a:solidFill>
            <a:schemeClr val="bg2"/>
          </a:solidFill>
          <a:latin typeface="AU Passata" pitchFamily="34" charset="0"/>
        </a:defRPr>
      </a:lvl8pPr>
      <a:lvl9pPr marL="1828251" algn="l" rtl="0" eaLnBrk="1" fontAlgn="base" hangingPunct="1">
        <a:lnSpc>
          <a:spcPct val="83000"/>
        </a:lnSpc>
        <a:spcBef>
          <a:spcPct val="0"/>
        </a:spcBef>
        <a:spcAft>
          <a:spcPct val="0"/>
        </a:spcAft>
        <a:defRPr sz="3999">
          <a:solidFill>
            <a:schemeClr val="bg2"/>
          </a:solidFill>
          <a:latin typeface="AU Passata" pitchFamily="34" charset="0"/>
        </a:defRPr>
      </a:lvl9pPr>
    </p:titleStyle>
    <p:bodyStyle>
      <a:lvl1pPr marL="0" indent="0" algn="l" rtl="0" eaLnBrk="1" fontAlgn="base" hangingPunct="1">
        <a:lnSpc>
          <a:spcPct val="90000"/>
        </a:lnSpc>
        <a:spcBef>
          <a:spcPts val="600"/>
        </a:spcBef>
        <a:spcAft>
          <a:spcPct val="0"/>
        </a:spcAft>
        <a:buClr>
          <a:schemeClr val="tx1"/>
        </a:buClr>
        <a:buSzPct val="100000"/>
        <a:buFont typeface="Calibri" panose="020F0502020204030204" pitchFamily="34" charset="0"/>
        <a:buChar char="​"/>
        <a:defRPr sz="1999" b="0">
          <a:solidFill>
            <a:schemeClr val="tx1"/>
          </a:solidFill>
          <a:latin typeface="+mn-lt"/>
          <a:ea typeface="+mn-ea"/>
          <a:cs typeface="+mn-cs"/>
        </a:defRPr>
      </a:lvl1pPr>
      <a:lvl2pPr marL="431870"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2pPr>
      <a:lvl3pPr marL="755773"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3pPr>
      <a:lvl4pPr marL="1151654"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4pPr>
      <a:lvl5pPr marL="1511546" indent="-179946" algn="l" rtl="0" eaLnBrk="1" fontAlgn="base" hangingPunct="1">
        <a:lnSpc>
          <a:spcPct val="90000"/>
        </a:lnSpc>
        <a:spcBef>
          <a:spcPts val="600"/>
        </a:spcBef>
        <a:spcAft>
          <a:spcPct val="0"/>
        </a:spcAft>
        <a:buClr>
          <a:schemeClr val="tx1"/>
        </a:buClr>
        <a:buSzPct val="100000"/>
        <a:buFont typeface="Arial" panose="020B0604020202020204" pitchFamily="34" charset="0"/>
        <a:buChar char="•"/>
        <a:defRPr sz="1999">
          <a:solidFill>
            <a:schemeClr val="tx1"/>
          </a:solidFill>
          <a:latin typeface="+mn-lt"/>
        </a:defRPr>
      </a:lvl5pPr>
      <a:lvl6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6pPr>
      <a:lvl7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7pPr>
      <a:lvl8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8pPr>
      <a:lvl9pPr marL="1835449" indent="-179946" algn="l" rtl="0" eaLnBrk="1" fontAlgn="base" hangingPunct="1">
        <a:lnSpc>
          <a:spcPct val="99000"/>
        </a:lnSpc>
        <a:spcBef>
          <a:spcPts val="600"/>
        </a:spcBef>
        <a:spcAft>
          <a:spcPct val="0"/>
        </a:spcAft>
        <a:buClr>
          <a:schemeClr val="tx1"/>
        </a:buClr>
        <a:buFont typeface="Arial" panose="020B0604020202020204" pitchFamily="34" charset="0"/>
        <a:buChar char="•"/>
        <a:defRPr sz="1999">
          <a:solidFill>
            <a:schemeClr val="tx1"/>
          </a:solidFill>
          <a:latin typeface="+mn-lt"/>
        </a:defRPr>
      </a:lvl9pPr>
    </p:bodyStyle>
    <p:otherStyle>
      <a:defPPr>
        <a:defRPr lang="da-DK"/>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p15:clr>
            <a:srgbClr val="000000"/>
          </p15:clr>
        </p15:guide>
        <p15:guide id="5" orient="horz" pos="4131">
          <p15:clr>
            <a:srgbClr val="A4A3A4"/>
          </p15:clr>
        </p15:guide>
        <p15:guide id="6" pos="7479">
          <p15:clr>
            <a:srgbClr val="A4A3A4"/>
          </p15:clr>
        </p15:guide>
        <p15:guide id="7" orient="horz" pos="1234">
          <p15:clr>
            <a:srgbClr val="000000"/>
          </p15:clr>
        </p15:guide>
        <p15:guide id="8" pos="7059">
          <p15:clr>
            <a:srgbClr val="000000"/>
          </p15:clr>
        </p15:guide>
        <p15:guide id="9" pos="210">
          <p15:clr>
            <a:srgbClr val="A4A3A4"/>
          </p15:clr>
        </p15:guide>
        <p15:guide id="10" pos="618">
          <p15:clr>
            <a:srgbClr val="000000"/>
          </p15:clr>
        </p15:guide>
        <p15:guide id="11" orient="horz" pos="199">
          <p15:clr>
            <a:srgbClr val="A4A3A4"/>
          </p15:clr>
        </p15:guide>
        <p15:guide id="12" pos="3748">
          <p15:clr>
            <a:srgbClr val="000000"/>
          </p15:clr>
        </p15:guide>
        <p15:guide id="13" pos="3930">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7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2.sv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emf"/><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3.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emf"/><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13.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emf"/><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13.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s://aarhusuniversitet.sharepoint.com/:w:/s/AUAnalysepolitik/IQBrRI9FevzuQq5NkloEpddtAWP8sUToWF0C_fcH9A_KKrw?e=YRIOnF"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hyperlink" Target="https://aarhusuniversitet.sharepoint.com/:x:/s/AUAnalysepolitik/IQDSV5u4sdQySa94TV_wzjwRAbS11VwlGrySveeoO6aJziU?e=EZ1lOD"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6.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4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emf"/><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emf"/><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hyperlink" Target="https://aarhusuniversitet.sharepoint.com/:p:/s/AUAnalysepolitik/IQCa2Ht79U-hTqgK013dETRtAWSh45KZh5MyoZNWEH_Iq_w?e=qFQrz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emf"/><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73F48-63D1-1468-D26E-AFDC89D1D7BE}"/>
            </a:ext>
          </a:extLst>
        </p:cNvPr>
        <p:cNvGrpSpPr/>
        <p:nvPr/>
      </p:nvGrpSpPr>
      <p:grpSpPr>
        <a:xfrm>
          <a:off x="0" y="0"/>
          <a:ext cx="0" cy="0"/>
          <a:chOff x="0" y="0"/>
          <a:chExt cx="0" cy="0"/>
        </a:xfrm>
      </p:grpSpPr>
      <p:pic>
        <p:nvPicPr>
          <p:cNvPr id="3" name="Billede 2" descr="Et billede, der indeholder udendørs, græs, træ, plæne&#10;&#10;AI-genereret indhold kan være ukorrekt.">
            <a:extLst>
              <a:ext uri="{FF2B5EF4-FFF2-40B4-BE49-F238E27FC236}">
                <a16:creationId xmlns:a16="http://schemas.microsoft.com/office/drawing/2014/main" id="{EFDB058F-7F4F-1AB0-329F-24FA0C1389CD}"/>
              </a:ext>
            </a:extLst>
          </p:cNvPr>
          <p:cNvPicPr>
            <a:picLocks noChangeAspect="1"/>
          </p:cNvPicPr>
          <p:nvPr/>
        </p:nvPicPr>
        <p:blipFill>
          <a:blip r:embed="rId3" cstate="print">
            <a:extLst>
              <a:ext uri="{28A0092B-C50C-407E-A947-70E740481C1C}">
                <a14:useLocalDpi xmlns:a14="http://schemas.microsoft.com/office/drawing/2010/main" val="0"/>
              </a:ext>
            </a:extLst>
          </a:blip>
          <a:srcRect l="1480" t="13426" b="3436"/>
          <a:stretch>
            <a:fillRect/>
          </a:stretch>
        </p:blipFill>
        <p:spPr>
          <a:xfrm>
            <a:off x="-7974" y="4919"/>
            <a:ext cx="12190412" cy="6858000"/>
          </a:xfrm>
          <a:prstGeom prst="rect">
            <a:avLst/>
          </a:prstGeom>
        </p:spPr>
      </p:pic>
      <p:sp>
        <p:nvSpPr>
          <p:cNvPr id="2" name="Rektangel 1">
            <a:extLst>
              <a:ext uri="{FF2B5EF4-FFF2-40B4-BE49-F238E27FC236}">
                <a16:creationId xmlns:a16="http://schemas.microsoft.com/office/drawing/2014/main" id="{502CEEE7-4CCD-9EF4-0658-6D63F5FEFF0F}"/>
              </a:ext>
            </a:extLst>
          </p:cNvPr>
          <p:cNvSpPr/>
          <p:nvPr/>
        </p:nvSpPr>
        <p:spPr bwMode="auto">
          <a:xfrm>
            <a:off x="-7974" y="-1"/>
            <a:ext cx="12190411" cy="6862919"/>
          </a:xfrm>
          <a:prstGeom prst="rect">
            <a:avLst/>
          </a:prstGeom>
          <a:gradFill flip="none" rotWithShape="1">
            <a:gsLst>
              <a:gs pos="0">
                <a:srgbClr val="694156"/>
              </a:gs>
              <a:gs pos="25000">
                <a:srgbClr val="2B3158">
                  <a:alpha val="91000"/>
                </a:srgbClr>
              </a:gs>
              <a:gs pos="75000">
                <a:srgbClr val="132C4B">
                  <a:alpha val="20000"/>
                </a:srgbClr>
              </a:gs>
              <a:gs pos="58000">
                <a:srgbClr val="102A49">
                  <a:alpha val="45000"/>
                </a:srgbClr>
              </a:gs>
              <a:gs pos="99000">
                <a:srgbClr val="102A49">
                  <a:alpha val="0"/>
                </a:srgbClr>
              </a:gs>
            </a:gsLst>
            <a:lin ang="0" scaled="1"/>
            <a:tileRect/>
          </a:gra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sp>
        <p:nvSpPr>
          <p:cNvPr id="7" name="object 181">
            <a:extLst>
              <a:ext uri="{FF2B5EF4-FFF2-40B4-BE49-F238E27FC236}">
                <a16:creationId xmlns:a16="http://schemas.microsoft.com/office/drawing/2014/main" id="{A566FECC-909C-2406-3D6A-7C77DD3A9569}"/>
              </a:ext>
            </a:extLst>
          </p:cNvPr>
          <p:cNvSpPr txBox="1"/>
          <p:nvPr/>
        </p:nvSpPr>
        <p:spPr>
          <a:xfrm>
            <a:off x="332710" y="2654708"/>
            <a:ext cx="6370094" cy="2632428"/>
          </a:xfrm>
          <a:prstGeom prst="roundRect">
            <a:avLst/>
          </a:prstGeom>
          <a:noFill/>
        </p:spPr>
        <p:txBody>
          <a:bodyPr vert="horz" wrap="square" lIns="179953" tIns="15236" rIns="179953" bIns="143963" rtlCol="0" anchor="t">
            <a:spAutoFit/>
          </a:bodyPr>
          <a:lstStyle/>
          <a:p>
            <a:pPr marL="12065" marR="0" lvl="0" indent="0" algn="l" defTabSz="914126" rtl="0" eaLnBrk="1" fontAlgn="base" latinLnBrk="0" hangingPunct="1">
              <a:lnSpc>
                <a:spcPts val="4959"/>
              </a:lnSpc>
              <a:spcBef>
                <a:spcPts val="120"/>
              </a:spcBef>
              <a:spcAft>
                <a:spcPct val="0"/>
              </a:spcAft>
              <a:buClrTx/>
              <a:buSzTx/>
              <a:buFont typeface="AU Passata" pitchFamily="34" charset="0"/>
              <a:buNone/>
              <a:tabLst/>
              <a:defRPr/>
            </a:pPr>
            <a:r>
              <a:rPr kumimoji="0" lang="da-DK" sz="3600" b="1" i="0" u="none" strike="noStrike" kern="1200" cap="none" spc="0" normalizeH="0" baseline="0" noProof="0" dirty="0">
                <a:ln>
                  <a:noFill/>
                </a:ln>
                <a:solidFill>
                  <a:srgbClr val="FFFFFF"/>
                </a:solidFill>
                <a:effectLst/>
                <a:uLnTx/>
                <a:uFillTx/>
                <a:latin typeface="AU Passata Light"/>
                <a:ea typeface="+mn-ea"/>
                <a:cs typeface="+mn-cs"/>
              </a:rPr>
              <a:t>Værktøjskasse til strategiarbejde på AU </a:t>
            </a:r>
            <a:endParaRPr kumimoji="0" lang="da-DK" sz="4799" b="0" i="0" u="none" strike="noStrike" kern="1200" cap="none" spc="0" normalizeH="0" baseline="0" noProof="0" dirty="0">
              <a:ln>
                <a:noFill/>
              </a:ln>
              <a:solidFill>
                <a:srgbClr val="000000"/>
              </a:solidFill>
              <a:effectLst/>
              <a:uLnTx/>
              <a:uFillTx/>
              <a:latin typeface="AU Passata Light"/>
              <a:ea typeface="+mn-ea"/>
              <a:cs typeface="+mn-cs"/>
            </a:endParaRPr>
          </a:p>
          <a:p>
            <a:pPr marL="12065" marR="0" lvl="0" indent="0" algn="l" defTabSz="914126" rtl="0" eaLnBrk="1" fontAlgn="base" latinLnBrk="0" hangingPunct="1">
              <a:lnSpc>
                <a:spcPct val="100000"/>
              </a:lnSpc>
              <a:spcBef>
                <a:spcPts val="120"/>
              </a:spcBef>
              <a:spcAft>
                <a:spcPct val="0"/>
              </a:spcAft>
              <a:buClrTx/>
              <a:buSzTx/>
              <a:buFont typeface="AU Passata" pitchFamily="34" charset="0"/>
              <a:buNone/>
              <a:tabLst/>
              <a:defRPr/>
            </a:pPr>
            <a:r>
              <a:rPr kumimoji="0" lang="da-DK" sz="2000" b="0" i="0" u="none" strike="noStrike" kern="1200" cap="none" spc="0" normalizeH="0" baseline="0" noProof="0" dirty="0">
                <a:ln>
                  <a:noFill/>
                </a:ln>
                <a:solidFill>
                  <a:srgbClr val="FFFFFF"/>
                </a:solidFill>
                <a:effectLst/>
                <a:uLnTx/>
                <a:uFillTx/>
                <a:latin typeface="AU Passata Light"/>
                <a:ea typeface="+mn-ea"/>
                <a:cs typeface="+mn-cs"/>
              </a:rPr>
              <a:t>Praktiske redskaber, som ledere kan bruge i forskellige kontekster til at arbejde lokalt med strategiudmøntning. </a:t>
            </a:r>
            <a:endParaRPr kumimoji="0" lang="da-DK" sz="2400" b="0" i="0" u="none" strike="noStrike" kern="1200" cap="none" spc="0" normalizeH="0" baseline="0" noProof="0" dirty="0">
              <a:ln>
                <a:noFill/>
              </a:ln>
              <a:solidFill>
                <a:srgbClr val="FFFFFF"/>
              </a:solidFill>
              <a:effectLst/>
              <a:highlight>
                <a:srgbClr val="FFFF00"/>
              </a:highlight>
              <a:uLnTx/>
              <a:uFillTx/>
              <a:latin typeface="AU Passata Light"/>
              <a:ea typeface="+mn-ea"/>
              <a:cs typeface="+mn-cs"/>
            </a:endParaRPr>
          </a:p>
        </p:txBody>
      </p:sp>
      <p:sp>
        <p:nvSpPr>
          <p:cNvPr id="4" name="Pladsholder til dato 3">
            <a:extLst>
              <a:ext uri="{FF2B5EF4-FFF2-40B4-BE49-F238E27FC236}">
                <a16:creationId xmlns:a16="http://schemas.microsoft.com/office/drawing/2014/main" id="{09EE4361-7C0B-E961-10FD-228A07AB8735}"/>
              </a:ext>
            </a:extLst>
          </p:cNvPr>
          <p:cNvSpPr>
            <a:spLocks noGrp="1"/>
          </p:cNvSpPr>
          <p:nvPr>
            <p:ph type="dt" sz="half" idx="10"/>
          </p:nvPr>
        </p:nvSpPr>
        <p:spPr/>
        <p:txBody>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fld id="{72AB5BB9-D5B8-4A36-803B-B40551F55D8E}"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02-05-2025</a:t>
            </a:r>
          </a:p>
        </p:txBody>
      </p:sp>
      <p:sp>
        <p:nvSpPr>
          <p:cNvPr id="5" name="Pladsholder til slidenummer 4">
            <a:extLst>
              <a:ext uri="{FF2B5EF4-FFF2-40B4-BE49-F238E27FC236}">
                <a16:creationId xmlns:a16="http://schemas.microsoft.com/office/drawing/2014/main" id="{BE9A1A12-8425-6C50-0750-F20C549D4F9C}"/>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FFFFFF"/>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a:t>
            </a:fld>
            <a:endParaRPr kumimoji="0" lang="da-DK" sz="700" b="0" i="0" u="none" strike="noStrike" kern="1200" cap="none" spc="40" normalizeH="0" baseline="0" noProof="0">
              <a:ln>
                <a:noFill/>
              </a:ln>
              <a:solidFill>
                <a:srgbClr val="FFFFFF"/>
              </a:solidFill>
              <a:effectLst/>
              <a:uLnTx/>
              <a:uFillTx/>
              <a:latin typeface="AU Passata"/>
              <a:ea typeface="+mn-ea"/>
              <a:cs typeface="+mn-cs"/>
            </a:endParaRPr>
          </a:p>
        </p:txBody>
      </p:sp>
    </p:spTree>
    <p:extLst>
      <p:ext uri="{BB962C8B-B14F-4D97-AF65-F5344CB8AC3E}">
        <p14:creationId xmlns:p14="http://schemas.microsoft.com/office/powerpoint/2010/main" val="3383328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6EA4B-A8BC-535B-5959-FEC8DBD4C882}"/>
            </a:ext>
          </a:extLst>
        </p:cNvPr>
        <p:cNvGrpSpPr/>
        <p:nvPr/>
      </p:nvGrpSpPr>
      <p:grpSpPr>
        <a:xfrm>
          <a:off x="0" y="0"/>
          <a:ext cx="0" cy="0"/>
          <a:chOff x="0" y="0"/>
          <a:chExt cx="0" cy="0"/>
        </a:xfrm>
      </p:grpSpPr>
      <p:sp>
        <p:nvSpPr>
          <p:cNvPr id="28" name="Rektangel: afrundede hjørner 27">
            <a:extLst>
              <a:ext uri="{FF2B5EF4-FFF2-40B4-BE49-F238E27FC236}">
                <a16:creationId xmlns:a16="http://schemas.microsoft.com/office/drawing/2014/main" id="{B0B14017-00D7-A383-AD8E-88F1E0497D02}"/>
              </a:ext>
            </a:extLst>
          </p:cNvPr>
          <p:cNvSpPr/>
          <p:nvPr/>
        </p:nvSpPr>
        <p:spPr bwMode="auto">
          <a:xfrm>
            <a:off x="5986073" y="4292617"/>
            <a:ext cx="5685358" cy="2236638"/>
          </a:xfrm>
          <a:prstGeom prst="roundRect">
            <a:avLst>
              <a:gd name="adj" fmla="val 10962"/>
            </a:avLst>
          </a:prstGeom>
          <a:noFill/>
          <a:ln w="1778" cap="flat" cmpd="sng" algn="ctr">
            <a:solidFill>
              <a:srgbClr val="CDCDC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sp>
        <p:nvSpPr>
          <p:cNvPr id="4" name="Pladsholder til dato 3">
            <a:extLst>
              <a:ext uri="{FF2B5EF4-FFF2-40B4-BE49-F238E27FC236}">
                <a16:creationId xmlns:a16="http://schemas.microsoft.com/office/drawing/2014/main" id="{D8522F70-C08A-E721-25B8-31574F315760}"/>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A265F57E-9C44-4476-A6E4-345BEE717D6C}"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31378A72-F165-A48E-CC80-FE66934C761F}"/>
              </a:ext>
            </a:extLst>
          </p:cNvPr>
          <p:cNvSpPr txBox="1">
            <a:spLocks/>
          </p:cNvSpPr>
          <p:nvPr/>
        </p:nvSpPr>
        <p:spPr bwMode="auto">
          <a:xfrm>
            <a:off x="477788" y="695460"/>
            <a:ext cx="6092514"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0" i="0" u="none" strike="noStrike" kern="0" cap="none" spc="-50" normalizeH="0" baseline="0" noProof="0">
                <a:ln>
                  <a:noFill/>
                </a:ln>
                <a:solidFill>
                  <a:srgbClr val="A64443"/>
                </a:solidFill>
                <a:effectLst/>
                <a:uLnTx/>
                <a:uFillTx/>
                <a:latin typeface="AU Passata Light"/>
                <a:ea typeface="+mj-ea"/>
                <a:cs typeface="+mj-cs"/>
              </a:rPr>
              <a:t>Strategisk intention i praksis </a:t>
            </a:r>
          </a:p>
        </p:txBody>
      </p:sp>
      <p:sp>
        <p:nvSpPr>
          <p:cNvPr id="13" name="Tekstfelt 12">
            <a:extLst>
              <a:ext uri="{FF2B5EF4-FFF2-40B4-BE49-F238E27FC236}">
                <a16:creationId xmlns:a16="http://schemas.microsoft.com/office/drawing/2014/main" id="{333DDC17-F892-241A-52B0-E421B90FAB4F}"/>
              </a:ext>
            </a:extLst>
          </p:cNvPr>
          <p:cNvSpPr txBox="1"/>
          <p:nvPr/>
        </p:nvSpPr>
        <p:spPr>
          <a:xfrm>
            <a:off x="505740" y="1596557"/>
            <a:ext cx="5171025" cy="3816429"/>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1" i="0" u="none" strike="noStrike" kern="1200" cap="none" spc="0" normalizeH="0" baseline="0" noProof="0">
                <a:ln>
                  <a:noFill/>
                </a:ln>
                <a:solidFill>
                  <a:srgbClr val="000000"/>
                </a:solidFill>
                <a:effectLst/>
                <a:uLnTx/>
                <a:uFillTx/>
                <a:latin typeface="AU Passata" pitchFamily="34" charset="0"/>
                <a:ea typeface="+mn-ea"/>
                <a:cs typeface="+mn-cs"/>
              </a:rPr>
              <a:t>Formål:</a:t>
            </a:r>
            <a:b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br>
            <a: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t>At skabe fælles retning og formulere en ønsket fremtid for området med afsæt i det fælles situationsbillede.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1" i="0" u="none" strike="noStrike" kern="1200" cap="none" spc="0" normalizeH="0" baseline="0" noProof="0">
                <a:ln>
                  <a:noFill/>
                </a:ln>
                <a:solidFill>
                  <a:srgbClr val="000000"/>
                </a:solidFill>
                <a:effectLst/>
                <a:uLnTx/>
                <a:uFillTx/>
                <a:latin typeface="AU Passata" pitchFamily="34" charset="0"/>
                <a:ea typeface="+mn-ea"/>
                <a:cs typeface="+mn-cs"/>
              </a:rPr>
              <a:t>Arbejdsspørgsmål til udvikling af en strategisk intention:</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1"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1" i="0" u="none" strike="noStrike" kern="1200" cap="none" spc="0" normalizeH="0" baseline="0" noProof="0">
                <a:ln>
                  <a:noFill/>
                </a:ln>
                <a:solidFill>
                  <a:srgbClr val="000000"/>
                </a:solidFill>
                <a:effectLst/>
                <a:uLnTx/>
                <a:uFillTx/>
                <a:latin typeface="AU Passata" pitchFamily="34" charset="0"/>
                <a:ea typeface="+mn-ea"/>
                <a:cs typeface="+mn-cs"/>
              </a:rPr>
              <a:t>1. Beskriv intentionen</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t>Med afsæt i hvem/hvad skal strategien omhandle, skriv hvad vil I lykkes med – hvilken værdiskabende fremtid ønsker I at skabe?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1" i="0" u="none" strike="noStrike" kern="1200" cap="none" spc="0" normalizeH="0" baseline="0" noProof="0">
                <a:ln>
                  <a:noFill/>
                </a:ln>
                <a:solidFill>
                  <a:srgbClr val="000000"/>
                </a:solidFill>
                <a:effectLst/>
                <a:uLnTx/>
                <a:uFillTx/>
                <a:latin typeface="AU Passata" pitchFamily="34" charset="0"/>
                <a:ea typeface="+mn-ea"/>
                <a:cs typeface="+mn-cs"/>
              </a:rPr>
              <a:t>2. Udfold forskellen</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t>Hvilken forskel skal det gøre at lykkes med den strategiske intention I lige har formuleret– og for hvem?</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1" i="0" u="none" strike="noStrike" kern="1200" cap="none" spc="0" normalizeH="0" baseline="0" noProof="0">
                <a:ln>
                  <a:noFill/>
                </a:ln>
                <a:solidFill>
                  <a:srgbClr val="000000"/>
                </a:solidFill>
                <a:effectLst/>
                <a:uLnTx/>
                <a:uFillTx/>
                <a:latin typeface="AU Passata" pitchFamily="34" charset="0"/>
                <a:ea typeface="+mn-ea"/>
                <a:cs typeface="+mn-cs"/>
              </a:rPr>
              <a:t>3. Identificér tegn på succes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t>Hvordan kan man se, at I bevæger jer i den ønskede retning?</a:t>
            </a:r>
            <a:b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br>
            <a: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t>Fx ændringer i arbejdsgange, fokus, organisering eller målbare resultater.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
        <p:nvSpPr>
          <p:cNvPr id="12" name="Tekstfelt 11">
            <a:extLst>
              <a:ext uri="{FF2B5EF4-FFF2-40B4-BE49-F238E27FC236}">
                <a16:creationId xmlns:a16="http://schemas.microsoft.com/office/drawing/2014/main" id="{94C1BEC1-460E-2CEC-6395-AD48591B9D2E}"/>
              </a:ext>
            </a:extLst>
          </p:cNvPr>
          <p:cNvSpPr txBox="1"/>
          <p:nvPr/>
        </p:nvSpPr>
        <p:spPr>
          <a:xfrm>
            <a:off x="10931389" y="34349"/>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2</a:t>
            </a:r>
          </a:p>
        </p:txBody>
      </p:sp>
      <p:sp>
        <p:nvSpPr>
          <p:cNvPr id="14" name="Freeform 4">
            <a:extLst>
              <a:ext uri="{FF2B5EF4-FFF2-40B4-BE49-F238E27FC236}">
                <a16:creationId xmlns:a16="http://schemas.microsoft.com/office/drawing/2014/main" id="{D7B5CC2C-5DD9-4A03-D5D3-AF446047B3A3}"/>
              </a:ext>
            </a:extLst>
          </p:cNvPr>
          <p:cNvSpPr>
            <a:spLocks noChangeArrowheads="1"/>
          </p:cNvSpPr>
          <p:nvPr/>
        </p:nvSpPr>
        <p:spPr bwMode="auto">
          <a:xfrm>
            <a:off x="9274667" y="294109"/>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6" name="Tekstfelt 15">
            <a:extLst>
              <a:ext uri="{FF2B5EF4-FFF2-40B4-BE49-F238E27FC236}">
                <a16:creationId xmlns:a16="http://schemas.microsoft.com/office/drawing/2014/main" id="{C9E14017-BCF3-71AF-F036-682D6C0F1F85}"/>
              </a:ext>
            </a:extLst>
          </p:cNvPr>
          <p:cNvSpPr txBox="1"/>
          <p:nvPr/>
        </p:nvSpPr>
        <p:spPr>
          <a:xfrm>
            <a:off x="5986073" y="1329422"/>
            <a:ext cx="5287986" cy="2215991"/>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1" i="0" u="none" strike="noStrike" kern="1200" cap="none" spc="0" normalizeH="0" baseline="0" noProof="0">
                <a:ln>
                  <a:noFill/>
                </a:ln>
                <a:solidFill>
                  <a:srgbClr val="000000"/>
                </a:solidFill>
                <a:effectLst/>
                <a:uLnTx/>
                <a:uFillTx/>
                <a:latin typeface="AU Passata" pitchFamily="34" charset="0"/>
                <a:ea typeface="+mn-ea"/>
                <a:cs typeface="+mn-cs"/>
              </a:rPr>
              <a:t>Arbejdsform til en gruppe der udvikler den strategiske intention sammen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t>Start i det fælles situationsbillede og lad deltagerne: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a:ln>
                <a:noFill/>
              </a:ln>
              <a:solidFill>
                <a:srgbClr val="000000"/>
              </a:solidFill>
              <a:effectLst/>
              <a:uLnTx/>
              <a:uFillTx/>
              <a:latin typeface="AU Passata"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t>Reflektere individuelt eller i par og skrive forslag til strategiske intentioner på post-</a:t>
            </a:r>
            <a:r>
              <a:rPr kumimoji="0" lang="da-DK" sz="1300" b="0" i="0" u="none" strike="noStrike" kern="1200" cap="none" spc="0" normalizeH="0" baseline="0" noProof="0" err="1">
                <a:ln>
                  <a:noFill/>
                </a:ln>
                <a:solidFill>
                  <a:srgbClr val="000000"/>
                </a:solidFill>
                <a:effectLst/>
                <a:uLnTx/>
                <a:uFillTx/>
                <a:latin typeface="AU Passata" pitchFamily="34" charset="0"/>
                <a:ea typeface="+mn-ea"/>
                <a:cs typeface="+mn-cs"/>
              </a:rPr>
              <a:t>its</a:t>
            </a:r>
            <a: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t>.</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t>Dele og gruppere forslagene i fælles temaer.</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t>Drøfte og prioritere de vigtigste temaer.</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a-DK" sz="1300" b="0" i="0" u="none" strike="noStrike" kern="1200" cap="none" spc="0" normalizeH="0" baseline="0" noProof="0">
                <a:ln>
                  <a:noFill/>
                </a:ln>
                <a:solidFill>
                  <a:srgbClr val="000000"/>
                </a:solidFill>
                <a:effectLst/>
                <a:uLnTx/>
                <a:uFillTx/>
                <a:latin typeface="AU Passata" pitchFamily="34" charset="0"/>
                <a:ea typeface="+mn-ea"/>
                <a:cs typeface="+mn-cs"/>
              </a:rPr>
              <a:t>Aftale, hvem der på baggrund af dialogen formulerer et første udkast til den strategiske intention, og hvornår det skal genbesøges.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pic>
        <p:nvPicPr>
          <p:cNvPr id="7" name="Billede 6" descr="Et billede, der indeholder sort, mørke&#10;&#10;AI-genereret indhold kan være ukorrekt.">
            <a:extLst>
              <a:ext uri="{FF2B5EF4-FFF2-40B4-BE49-F238E27FC236}">
                <a16:creationId xmlns:a16="http://schemas.microsoft.com/office/drawing/2014/main" id="{18E2A425-16C2-75BB-C340-B60F11CAF056}"/>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42561" y="409872"/>
            <a:ext cx="636225" cy="636225"/>
          </a:xfrm>
          <a:prstGeom prst="rect">
            <a:avLst/>
          </a:prstGeom>
        </p:spPr>
      </p:pic>
      <p:sp>
        <p:nvSpPr>
          <p:cNvPr id="9" name="Rounded Rectangle 5">
            <a:extLst>
              <a:ext uri="{FF2B5EF4-FFF2-40B4-BE49-F238E27FC236}">
                <a16:creationId xmlns:a16="http://schemas.microsoft.com/office/drawing/2014/main" id="{AC3E622B-59B4-0FFD-4D62-7328E6B6FC30}"/>
              </a:ext>
            </a:extLst>
          </p:cNvPr>
          <p:cNvSpPr/>
          <p:nvPr/>
        </p:nvSpPr>
        <p:spPr>
          <a:xfrm>
            <a:off x="5986073" y="3433377"/>
            <a:ext cx="5685358" cy="1478622"/>
          </a:xfrm>
          <a:prstGeom prst="roundRect">
            <a:avLst/>
          </a:prstGeom>
          <a:solidFill>
            <a:srgbClr val="102B48"/>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9977"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uk-UA" sz="10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17" name="Tekstfelt 16">
            <a:extLst>
              <a:ext uri="{FF2B5EF4-FFF2-40B4-BE49-F238E27FC236}">
                <a16:creationId xmlns:a16="http://schemas.microsoft.com/office/drawing/2014/main" id="{1299FE44-74F9-F40E-94D8-DA8C1A445EA9}"/>
              </a:ext>
            </a:extLst>
          </p:cNvPr>
          <p:cNvSpPr txBox="1"/>
          <p:nvPr/>
        </p:nvSpPr>
        <p:spPr>
          <a:xfrm>
            <a:off x="6131332" y="3504772"/>
            <a:ext cx="5414255" cy="129266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a:ea typeface="+mn-ea"/>
                <a:cs typeface="+mn-cs"/>
              </a:rPr>
              <a:t>Metodeovervejelse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Når flere bidrager til formuleringen, styrkes ejerskab og sammenhæng til de opgaver, der følger.</a:t>
            </a:r>
            <a:b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Den strategiske intention kan tage mange former – fra en kort retningssættende sætning til strategiske pejlemærker, en strategisk vej eller et strategihus – afhængigt af kontekst og behov.</a:t>
            </a:r>
            <a:endParaRPr kumimoji="0" lang="en-GB" sz="1400" b="0" i="0" u="none" strike="noStrike" kern="1200" cap="none" spc="0" normalizeH="0" baseline="0" noProof="0">
              <a:ln>
                <a:noFill/>
              </a:ln>
              <a:solidFill>
                <a:srgbClr val="FFFFFF"/>
              </a:solidFill>
              <a:effectLst/>
              <a:uLnTx/>
              <a:uFillTx/>
              <a:latin typeface="AU Passata" pitchFamily="34" charset="0"/>
              <a:ea typeface="+mn-ea"/>
              <a:cs typeface="+mn-cs"/>
            </a:endParaRPr>
          </a:p>
        </p:txBody>
      </p:sp>
      <p:pic>
        <p:nvPicPr>
          <p:cNvPr id="19" name="Billede 18">
            <a:extLst>
              <a:ext uri="{FF2B5EF4-FFF2-40B4-BE49-F238E27FC236}">
                <a16:creationId xmlns:a16="http://schemas.microsoft.com/office/drawing/2014/main" id="{58689650-F149-E1DD-EE5F-AFB3ACA5A5D2}"/>
              </a:ext>
            </a:extLst>
          </p:cNvPr>
          <p:cNvPicPr>
            <a:picLocks noChangeAspect="1"/>
          </p:cNvPicPr>
          <p:nvPr/>
        </p:nvPicPr>
        <p:blipFill>
          <a:blip r:embed="rId4"/>
          <a:stretch>
            <a:fillRect/>
          </a:stretch>
        </p:blipFill>
        <p:spPr>
          <a:xfrm>
            <a:off x="10455165" y="5118880"/>
            <a:ext cx="1155166" cy="1323047"/>
          </a:xfrm>
          <a:prstGeom prst="rect">
            <a:avLst/>
          </a:prstGeom>
        </p:spPr>
      </p:pic>
      <p:pic>
        <p:nvPicPr>
          <p:cNvPr id="21" name="Picture 2" descr="Visuel workshop — Ene Gro Grafisk facilitering og visuel fokusgruppe">
            <a:extLst>
              <a:ext uri="{FF2B5EF4-FFF2-40B4-BE49-F238E27FC236}">
                <a16:creationId xmlns:a16="http://schemas.microsoft.com/office/drawing/2014/main" id="{8F8CD023-8CB1-95D8-180F-5BE37D03D1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7715" y="5189471"/>
            <a:ext cx="1702104" cy="1203057"/>
          </a:xfrm>
          <a:prstGeom prst="rect">
            <a:avLst/>
          </a:prstGeom>
          <a:noFill/>
          <a:extLst>
            <a:ext uri="{909E8E84-426E-40DD-AFC4-6F175D3DCCD1}">
              <a14:hiddenFill xmlns:a14="http://schemas.microsoft.com/office/drawing/2010/main">
                <a:solidFill>
                  <a:srgbClr val="FFFFFF"/>
                </a:solidFill>
              </a14:hiddenFill>
            </a:ext>
          </a:extLst>
        </p:spPr>
      </p:pic>
      <p:sp>
        <p:nvSpPr>
          <p:cNvPr id="22" name="Tekstfelt 21">
            <a:extLst>
              <a:ext uri="{FF2B5EF4-FFF2-40B4-BE49-F238E27FC236}">
                <a16:creationId xmlns:a16="http://schemas.microsoft.com/office/drawing/2014/main" id="{C0017D3C-82C8-09B0-4FD1-4668DDF922FB}"/>
              </a:ext>
            </a:extLst>
          </p:cNvPr>
          <p:cNvSpPr txBox="1"/>
          <p:nvPr/>
        </p:nvSpPr>
        <p:spPr>
          <a:xfrm>
            <a:off x="5948293" y="5332657"/>
            <a:ext cx="1455201" cy="877163"/>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200" b="0" i="1" u="none" strike="noStrike" kern="1200" cap="none" spc="0" normalizeH="0" baseline="0" noProof="0">
                <a:ln>
                  <a:noFill/>
                </a:ln>
                <a:solidFill>
                  <a:srgbClr val="000000"/>
                </a:solidFill>
                <a:effectLst/>
                <a:uLnTx/>
                <a:uFillTx/>
                <a:latin typeface="AU Passata"/>
                <a:ea typeface="+mn-ea"/>
                <a:cs typeface="+mn-cs"/>
              </a:rPr>
              <a:t>“Vi gør viden anvendelig – for studerende forskere og samfundet omkring os”</a:t>
            </a:r>
          </a:p>
        </p:txBody>
      </p:sp>
      <p:pic>
        <p:nvPicPr>
          <p:cNvPr id="23" name="Grafik 22" descr="Præsentation med tjekliste kontur">
            <a:extLst>
              <a:ext uri="{FF2B5EF4-FFF2-40B4-BE49-F238E27FC236}">
                <a16:creationId xmlns:a16="http://schemas.microsoft.com/office/drawing/2014/main" id="{439C3A24-022B-D1DC-AA1C-67F0C29C5FE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45746" y="5258775"/>
            <a:ext cx="837456" cy="837456"/>
          </a:xfrm>
          <a:prstGeom prst="rect">
            <a:avLst/>
          </a:prstGeom>
        </p:spPr>
      </p:pic>
      <p:pic>
        <p:nvPicPr>
          <p:cNvPr id="24" name="Grafik 23" descr="Ambition kontur">
            <a:extLst>
              <a:ext uri="{FF2B5EF4-FFF2-40B4-BE49-F238E27FC236}">
                <a16:creationId xmlns:a16="http://schemas.microsoft.com/office/drawing/2014/main" id="{3E91AB94-6E94-3802-B0D4-5D4B0EDE925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27018" y="5447053"/>
            <a:ext cx="837456" cy="837456"/>
          </a:xfrm>
          <a:prstGeom prst="rect">
            <a:avLst/>
          </a:prstGeom>
        </p:spPr>
      </p:pic>
      <p:sp>
        <p:nvSpPr>
          <p:cNvPr id="25" name="Tekstfelt 24">
            <a:extLst>
              <a:ext uri="{FF2B5EF4-FFF2-40B4-BE49-F238E27FC236}">
                <a16:creationId xmlns:a16="http://schemas.microsoft.com/office/drawing/2014/main" id="{AF0FAC67-8159-1392-F3F7-342C7A61AA45}"/>
              </a:ext>
            </a:extLst>
          </p:cNvPr>
          <p:cNvSpPr txBox="1"/>
          <p:nvPr/>
        </p:nvSpPr>
        <p:spPr>
          <a:xfrm>
            <a:off x="7563571" y="4944607"/>
            <a:ext cx="1155166" cy="350865"/>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200" b="1" i="0" u="none" strike="noStrike" kern="1200" cap="none" spc="0" normalizeH="0" baseline="0" noProof="0">
                <a:ln>
                  <a:noFill/>
                </a:ln>
                <a:solidFill>
                  <a:srgbClr val="000000"/>
                </a:solidFill>
                <a:effectLst/>
                <a:uLnTx/>
                <a:uFillTx/>
                <a:latin typeface="AU Passata"/>
                <a:ea typeface="+mn-ea"/>
                <a:cs typeface="+mn-cs"/>
              </a:rPr>
              <a:t>Strategisk </a:t>
            </a:r>
            <a:br>
              <a:rPr kumimoji="0" lang="da-DK" sz="1200" b="1" i="0" u="none" strike="noStrike" kern="1200" cap="none" spc="0" normalizeH="0" baseline="0" noProof="0">
                <a:ln>
                  <a:noFill/>
                </a:ln>
                <a:solidFill>
                  <a:srgbClr val="000000"/>
                </a:solidFill>
                <a:effectLst/>
                <a:uLnTx/>
                <a:uFillTx/>
                <a:latin typeface="AU Passata"/>
                <a:ea typeface="+mn-ea"/>
                <a:cs typeface="+mn-cs"/>
              </a:rPr>
            </a:br>
            <a:r>
              <a:rPr kumimoji="0" lang="da-DK" sz="1200" b="1" i="0" u="none" strike="noStrike" kern="1200" cap="none" spc="0" normalizeH="0" baseline="0" noProof="0">
                <a:ln>
                  <a:noFill/>
                </a:ln>
                <a:solidFill>
                  <a:srgbClr val="000000"/>
                </a:solidFill>
                <a:effectLst/>
                <a:uLnTx/>
                <a:uFillTx/>
                <a:latin typeface="AU Passata"/>
                <a:ea typeface="+mn-ea"/>
                <a:cs typeface="+mn-cs"/>
              </a:rPr>
              <a:t>pejlemærke</a:t>
            </a:r>
          </a:p>
        </p:txBody>
      </p:sp>
      <p:sp>
        <p:nvSpPr>
          <p:cNvPr id="29" name="Tekstfelt 28">
            <a:extLst>
              <a:ext uri="{FF2B5EF4-FFF2-40B4-BE49-F238E27FC236}">
                <a16:creationId xmlns:a16="http://schemas.microsoft.com/office/drawing/2014/main" id="{D07A6A03-3DE6-308A-CDDC-79258CFF4232}"/>
              </a:ext>
            </a:extLst>
          </p:cNvPr>
          <p:cNvSpPr txBox="1"/>
          <p:nvPr/>
        </p:nvSpPr>
        <p:spPr>
          <a:xfrm>
            <a:off x="6032006" y="4944607"/>
            <a:ext cx="1271691" cy="350865"/>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200" b="1" i="0" u="none" strike="noStrike" kern="1200" cap="none" spc="0" normalizeH="0" baseline="0" noProof="0">
                <a:ln>
                  <a:noFill/>
                </a:ln>
                <a:solidFill>
                  <a:srgbClr val="000000"/>
                </a:solidFill>
                <a:effectLst/>
                <a:uLnTx/>
                <a:uFillTx/>
                <a:latin typeface="AU Passata"/>
                <a:ea typeface="+mn-ea"/>
                <a:cs typeface="+mn-cs"/>
              </a:rPr>
              <a:t>Retningssættende sætning</a:t>
            </a:r>
          </a:p>
        </p:txBody>
      </p:sp>
      <p:sp>
        <p:nvSpPr>
          <p:cNvPr id="30" name="Tekstfelt 29">
            <a:extLst>
              <a:ext uri="{FF2B5EF4-FFF2-40B4-BE49-F238E27FC236}">
                <a16:creationId xmlns:a16="http://schemas.microsoft.com/office/drawing/2014/main" id="{21456AAD-FC22-6437-F6A4-4A04D92A631A}"/>
              </a:ext>
            </a:extLst>
          </p:cNvPr>
          <p:cNvSpPr txBox="1"/>
          <p:nvPr/>
        </p:nvSpPr>
        <p:spPr>
          <a:xfrm>
            <a:off x="8803878" y="4944607"/>
            <a:ext cx="1155166" cy="175433"/>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200" b="1" i="0" u="none" strike="noStrike" kern="1200" cap="none" spc="0" normalizeH="0" baseline="0" noProof="0">
                <a:ln>
                  <a:noFill/>
                </a:ln>
                <a:solidFill>
                  <a:srgbClr val="000000"/>
                </a:solidFill>
                <a:effectLst/>
                <a:uLnTx/>
                <a:uFillTx/>
                <a:latin typeface="AU Passata"/>
                <a:ea typeface="+mn-ea"/>
                <a:cs typeface="+mn-cs"/>
              </a:rPr>
              <a:t>Strategisk vej</a:t>
            </a:r>
          </a:p>
        </p:txBody>
      </p:sp>
      <p:sp>
        <p:nvSpPr>
          <p:cNvPr id="31" name="Tekstfelt 30">
            <a:extLst>
              <a:ext uri="{FF2B5EF4-FFF2-40B4-BE49-F238E27FC236}">
                <a16:creationId xmlns:a16="http://schemas.microsoft.com/office/drawing/2014/main" id="{8BE3EEAE-F566-DFCC-486D-21227FB5FDFF}"/>
              </a:ext>
            </a:extLst>
          </p:cNvPr>
          <p:cNvSpPr txBox="1"/>
          <p:nvPr/>
        </p:nvSpPr>
        <p:spPr>
          <a:xfrm>
            <a:off x="10455165" y="4944607"/>
            <a:ext cx="1155166" cy="175433"/>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200" b="1" i="0" u="none" strike="noStrike" kern="1200" cap="none" spc="0" normalizeH="0" baseline="0" noProof="0">
                <a:ln>
                  <a:noFill/>
                </a:ln>
                <a:solidFill>
                  <a:srgbClr val="000000"/>
                </a:solidFill>
                <a:effectLst/>
                <a:uLnTx/>
                <a:uFillTx/>
                <a:latin typeface="AU Passata"/>
                <a:ea typeface="+mn-ea"/>
                <a:cs typeface="+mn-cs"/>
              </a:rPr>
              <a:t>Strategihus</a:t>
            </a:r>
          </a:p>
        </p:txBody>
      </p:sp>
      <p:sp>
        <p:nvSpPr>
          <p:cNvPr id="34" name="Tekstfelt 33">
            <a:extLst>
              <a:ext uri="{FF2B5EF4-FFF2-40B4-BE49-F238E27FC236}">
                <a16:creationId xmlns:a16="http://schemas.microsoft.com/office/drawing/2014/main" id="{02038533-FB88-2E6C-89B9-F90DA477C2AF}"/>
              </a:ext>
            </a:extLst>
          </p:cNvPr>
          <p:cNvSpPr txBox="1"/>
          <p:nvPr/>
        </p:nvSpPr>
        <p:spPr>
          <a:xfrm>
            <a:off x="10329805" y="392530"/>
            <a:ext cx="1527018"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183D83">
                    <a:lumMod val="50000"/>
                  </a:srgbClr>
                </a:solidFill>
                <a:effectLst/>
                <a:uLnTx/>
                <a:uFillTx/>
                <a:latin typeface="AU Passata" pitchFamily="34" charset="0"/>
                <a:ea typeface="+mn-ea"/>
                <a:cs typeface="+mn-cs"/>
              </a:rPr>
              <a:t>Formulér en strategisk intention</a:t>
            </a:r>
          </a:p>
        </p:txBody>
      </p:sp>
      <p:sp>
        <p:nvSpPr>
          <p:cNvPr id="2" name="Pladsholder til slidenummer 1">
            <a:extLst>
              <a:ext uri="{FF2B5EF4-FFF2-40B4-BE49-F238E27FC236}">
                <a16:creationId xmlns:a16="http://schemas.microsoft.com/office/drawing/2014/main" id="{C04D205C-105E-9EC5-C430-A7FA36DDC570}"/>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10</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3002257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B48"/>
        </a:solidFill>
        <a:effectLst/>
      </p:bgPr>
    </p:bg>
    <p:spTree>
      <p:nvGrpSpPr>
        <p:cNvPr id="1" name="">
          <a:extLst>
            <a:ext uri="{FF2B5EF4-FFF2-40B4-BE49-F238E27FC236}">
              <a16:creationId xmlns:a16="http://schemas.microsoft.com/office/drawing/2014/main" id="{133845FB-83A2-7334-C571-AA64E731A237}"/>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45A5035B-0FF0-800A-32C6-FDE2E5BC8353}"/>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E338DED3-8873-4B5F-8007-731C365FD0FC}"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CC15F420-A5B6-E488-16FE-27E03AB1F303}"/>
              </a:ext>
            </a:extLst>
          </p:cNvPr>
          <p:cNvSpPr txBox="1">
            <a:spLocks/>
          </p:cNvSpPr>
          <p:nvPr/>
        </p:nvSpPr>
        <p:spPr bwMode="auto">
          <a:xfrm>
            <a:off x="477788" y="695460"/>
            <a:ext cx="687415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1" i="0" u="none" strike="noStrike" kern="0" cap="none" spc="-50" normalizeH="0" baseline="0" noProof="0">
                <a:ln>
                  <a:noFill/>
                </a:ln>
                <a:solidFill>
                  <a:srgbClr val="FFFFFF"/>
                </a:solidFill>
                <a:effectLst/>
                <a:uLnTx/>
                <a:uFillTx/>
                <a:latin typeface="AU Passata Light"/>
                <a:ea typeface="+mj-ea"/>
                <a:cs typeface="+mj-cs"/>
              </a:rPr>
              <a:t>Samlende bevægelser </a:t>
            </a:r>
          </a:p>
        </p:txBody>
      </p:sp>
      <p:sp>
        <p:nvSpPr>
          <p:cNvPr id="13" name="Tekstfelt 12">
            <a:extLst>
              <a:ext uri="{FF2B5EF4-FFF2-40B4-BE49-F238E27FC236}">
                <a16:creationId xmlns:a16="http://schemas.microsoft.com/office/drawing/2014/main" id="{E9B33066-FBAB-BCA5-DCDF-95FB078CB498}"/>
              </a:ext>
            </a:extLst>
          </p:cNvPr>
          <p:cNvSpPr txBox="1"/>
          <p:nvPr/>
        </p:nvSpPr>
        <p:spPr>
          <a:xfrm>
            <a:off x="517391" y="1540519"/>
            <a:ext cx="4981619" cy="4739759"/>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Hvad er det?</a:t>
            </a: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Samlende bevægelser er de fælles kræfter, der bringer organisationen i retning af den strategiske intention.</a:t>
            </a: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De formuleres med afsæt i intentionen og beskriver, hvilke organisatoriske bevægelser, der er vigtigst for at realisere den.</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Bevægelserne skal opleves som meningsfulde og engagerende – noget, man har lyst til at bidrage til og kan se sig selv i.</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De kan udtrykkes som korte, motiverende sætninger eller temaer, der sætter ord på den retning, organisationen bevæger sig i, og kan suppleres med mål eller fremtidsbilleder, som viser tegn på, at man er på vej.</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Formålet er,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skabe bevægelse og engagement omkring den strategiske intention, så alle kan se, hvordan deres arbejde bidrager til den fælles retning.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Light" panose="020B0303030902030804" pitchFamily="34" charset="0"/>
              <a:ea typeface="+mn-ea"/>
              <a:cs typeface="+mn-cs"/>
            </a:endParaRPr>
          </a:p>
        </p:txBody>
      </p:sp>
      <p:sp>
        <p:nvSpPr>
          <p:cNvPr id="16" name="OFF_logo1Computed">
            <a:extLst>
              <a:ext uri="{FF2B5EF4-FFF2-40B4-BE49-F238E27FC236}">
                <a16:creationId xmlns:a16="http://schemas.microsoft.com/office/drawing/2014/main" id="{10A8F742-8C7F-562C-0A6C-36A3D7CD44E1}"/>
              </a:ext>
            </a:extLst>
          </p:cNvPr>
          <p:cNvSpPr/>
          <p:nvPr/>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lvl="0" indent="0" algn="l" defTabSz="914126" rtl="0" eaLnBrk="1" fontAlgn="base" latinLnBrk="0" hangingPunct="1">
              <a:lnSpc>
                <a:spcPct val="90000"/>
              </a:lnSpc>
              <a:spcBef>
                <a:spcPct val="0"/>
              </a:spcBef>
              <a:spcAft>
                <a:spcPct val="0"/>
              </a:spcAft>
              <a:buClrTx/>
              <a:buSzTx/>
              <a:buFont typeface="AU Passata" pitchFamily="34" charset="0"/>
              <a:buNone/>
              <a:tabLst/>
              <a:defRPr/>
            </a:pPr>
            <a:r>
              <a:rPr kumimoji="0" lang="da-DK" sz="1000" b="0" i="0" u="none" strike="noStrike" kern="1200" cap="all" spc="0" normalizeH="0" baseline="0" noProof="1">
                <a:ln>
                  <a:noFill/>
                </a:ln>
                <a:solidFill>
                  <a:srgbClr val="FFFFFF"/>
                </a:solidFill>
                <a:effectLst/>
                <a:uLnTx/>
                <a:uFillTx/>
                <a:latin typeface="AU Passata" pitchFamily="34" charset="0"/>
                <a:ea typeface="+mn-ea"/>
                <a:cs typeface="+mn-cs"/>
              </a:rPr>
              <a:t>Aarhus
Universitet</a:t>
            </a:r>
          </a:p>
        </p:txBody>
      </p:sp>
      <p:pic>
        <p:nvPicPr>
          <p:cNvPr id="17" name="Au logo">
            <a:extLst>
              <a:ext uri="{FF2B5EF4-FFF2-40B4-BE49-F238E27FC236}">
                <a16:creationId xmlns:a16="http://schemas.microsoft.com/office/drawing/2014/main" id="{513A3B83-4C4E-4900-9B20-BFF64AE02F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sp>
        <p:nvSpPr>
          <p:cNvPr id="103" name="Freeform 2">
            <a:extLst>
              <a:ext uri="{FF2B5EF4-FFF2-40B4-BE49-F238E27FC236}">
                <a16:creationId xmlns:a16="http://schemas.microsoft.com/office/drawing/2014/main" id="{382B8B59-99EB-CA93-A036-916DDA58478B}"/>
              </a:ext>
            </a:extLst>
          </p:cNvPr>
          <p:cNvSpPr>
            <a:spLocks noChangeArrowheads="1"/>
          </p:cNvSpPr>
          <p:nvPr/>
        </p:nvSpPr>
        <p:spPr bwMode="auto">
          <a:xfrm>
            <a:off x="7525526"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4" name="Freeform 29">
            <a:extLst>
              <a:ext uri="{FF2B5EF4-FFF2-40B4-BE49-F238E27FC236}">
                <a16:creationId xmlns:a16="http://schemas.microsoft.com/office/drawing/2014/main" id="{9AABCA8C-6336-1F9C-43BA-F3A3FC798A08}"/>
              </a:ext>
            </a:extLst>
          </p:cNvPr>
          <p:cNvSpPr>
            <a:spLocks noChangeArrowheads="1"/>
          </p:cNvSpPr>
          <p:nvPr/>
        </p:nvSpPr>
        <p:spPr bwMode="auto">
          <a:xfrm>
            <a:off x="7823205"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5" name="Freeform 4">
            <a:extLst>
              <a:ext uri="{FF2B5EF4-FFF2-40B4-BE49-F238E27FC236}">
                <a16:creationId xmlns:a16="http://schemas.microsoft.com/office/drawing/2014/main" id="{5D54D044-AC30-0D8C-041D-4B33DD11B27C}"/>
              </a:ext>
            </a:extLst>
          </p:cNvPr>
          <p:cNvSpPr>
            <a:spLocks noChangeArrowheads="1"/>
          </p:cNvSpPr>
          <p:nvPr/>
        </p:nvSpPr>
        <p:spPr bwMode="auto">
          <a:xfrm>
            <a:off x="8294840"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6" name="Freeform 4">
            <a:extLst>
              <a:ext uri="{FF2B5EF4-FFF2-40B4-BE49-F238E27FC236}">
                <a16:creationId xmlns:a16="http://schemas.microsoft.com/office/drawing/2014/main" id="{3B8527C5-B95F-A407-C313-58CE8E68D557}"/>
              </a:ext>
            </a:extLst>
          </p:cNvPr>
          <p:cNvSpPr>
            <a:spLocks noChangeArrowheads="1"/>
          </p:cNvSpPr>
          <p:nvPr/>
        </p:nvSpPr>
        <p:spPr bwMode="auto">
          <a:xfrm>
            <a:off x="9374116"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7" name="Freeform 4">
            <a:extLst>
              <a:ext uri="{FF2B5EF4-FFF2-40B4-BE49-F238E27FC236}">
                <a16:creationId xmlns:a16="http://schemas.microsoft.com/office/drawing/2014/main" id="{6DE95F12-CCC4-25E5-00FF-5278B2020DB5}"/>
              </a:ext>
            </a:extLst>
          </p:cNvPr>
          <p:cNvSpPr>
            <a:spLocks noChangeArrowheads="1"/>
          </p:cNvSpPr>
          <p:nvPr/>
        </p:nvSpPr>
        <p:spPr bwMode="auto">
          <a:xfrm>
            <a:off x="7151422"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0" name="Billede 109" descr="Et billede, der indeholder sort, mørke&#10;&#10;AI-genereret indhold kan være ukorrekt.">
            <a:extLst>
              <a:ext uri="{FF2B5EF4-FFF2-40B4-BE49-F238E27FC236}">
                <a16:creationId xmlns:a16="http://schemas.microsoft.com/office/drawing/2014/main" id="{0095099D-B94D-1BF0-0F1D-AD767EC3319E}"/>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490156" y="590797"/>
            <a:ext cx="577507" cy="577507"/>
          </a:xfrm>
          <a:prstGeom prst="rect">
            <a:avLst/>
          </a:prstGeom>
          <a:ln w="34925">
            <a:noFill/>
          </a:ln>
        </p:spPr>
      </p:pic>
      <p:pic>
        <p:nvPicPr>
          <p:cNvPr id="118" name="Billede 117" descr="Et billede, der indeholder sort, mørke&#10;&#10;AI-genereret indhold kan være ukorrekt.">
            <a:extLst>
              <a:ext uri="{FF2B5EF4-FFF2-40B4-BE49-F238E27FC236}">
                <a16:creationId xmlns:a16="http://schemas.microsoft.com/office/drawing/2014/main" id="{58493B59-170D-47E0-5B9C-4E09A2B3C79D}"/>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518921" y="5277982"/>
            <a:ext cx="710317" cy="710317"/>
          </a:xfrm>
          <a:prstGeom prst="rect">
            <a:avLst/>
          </a:prstGeom>
        </p:spPr>
      </p:pic>
      <p:pic>
        <p:nvPicPr>
          <p:cNvPr id="119" name="Billede 118" descr="Et billede, der indeholder sort, mørke&#10;&#10;AI-genereret indhold kan være ukorrekt.">
            <a:extLst>
              <a:ext uri="{FF2B5EF4-FFF2-40B4-BE49-F238E27FC236}">
                <a16:creationId xmlns:a16="http://schemas.microsoft.com/office/drawing/2014/main" id="{326F0D05-EDFF-B262-5EC9-815AFF3913E8}"/>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7268698" y="4187339"/>
            <a:ext cx="715184" cy="715184"/>
          </a:xfrm>
          <a:prstGeom prst="rect">
            <a:avLst/>
          </a:prstGeom>
        </p:spPr>
      </p:pic>
      <p:sp>
        <p:nvSpPr>
          <p:cNvPr id="7" name="Tekstfelt 6">
            <a:extLst>
              <a:ext uri="{FF2B5EF4-FFF2-40B4-BE49-F238E27FC236}">
                <a16:creationId xmlns:a16="http://schemas.microsoft.com/office/drawing/2014/main" id="{0A014001-6077-AF38-A793-65E5A4B6902F}"/>
              </a:ext>
            </a:extLst>
          </p:cNvPr>
          <p:cNvSpPr txBox="1"/>
          <p:nvPr/>
        </p:nvSpPr>
        <p:spPr>
          <a:xfrm>
            <a:off x="10342811" y="3131371"/>
            <a:ext cx="1586149" cy="409343"/>
          </a:xfrm>
          <a:prstGeom prst="rect">
            <a:avLst/>
          </a:prstGeom>
          <a:solidFill>
            <a:srgbClr val="102B48"/>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a:ea typeface="+mn-ea"/>
                <a:cs typeface="+mn-cs"/>
              </a:rPr>
              <a:t>Formulér samlende bevægelser</a:t>
            </a:r>
          </a:p>
        </p:txBody>
      </p:sp>
      <p:sp>
        <p:nvSpPr>
          <p:cNvPr id="9" name="Tekstfelt 8">
            <a:extLst>
              <a:ext uri="{FF2B5EF4-FFF2-40B4-BE49-F238E27FC236}">
                <a16:creationId xmlns:a16="http://schemas.microsoft.com/office/drawing/2014/main" id="{0FD428F3-6FA3-D66F-F1F1-25CDCE8F22F2}"/>
              </a:ext>
            </a:extLst>
          </p:cNvPr>
          <p:cNvSpPr txBox="1"/>
          <p:nvPr/>
        </p:nvSpPr>
        <p:spPr>
          <a:xfrm>
            <a:off x="10971860" y="2675628"/>
            <a:ext cx="161925" cy="409343"/>
          </a:xfrm>
          <a:prstGeom prst="rect">
            <a:avLst/>
          </a:prstGeom>
          <a:solidFill>
            <a:srgbClr val="102B48"/>
          </a:solidFill>
          <a:ln>
            <a:no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3</a:t>
            </a:r>
          </a:p>
        </p:txBody>
      </p:sp>
      <p:sp>
        <p:nvSpPr>
          <p:cNvPr id="109" name="Freeform 4">
            <a:extLst>
              <a:ext uri="{FF2B5EF4-FFF2-40B4-BE49-F238E27FC236}">
                <a16:creationId xmlns:a16="http://schemas.microsoft.com/office/drawing/2014/main" id="{C533BCF8-770D-A7F9-CA39-9DAF4A8A24A4}"/>
              </a:ext>
            </a:extLst>
          </p:cNvPr>
          <p:cNvSpPr>
            <a:spLocks noChangeArrowheads="1"/>
          </p:cNvSpPr>
          <p:nvPr/>
        </p:nvSpPr>
        <p:spPr bwMode="auto">
          <a:xfrm>
            <a:off x="9376672"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E4E5EA"/>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grpSp>
        <p:nvGrpSpPr>
          <p:cNvPr id="112" name="Gruppe 111">
            <a:extLst>
              <a:ext uri="{FF2B5EF4-FFF2-40B4-BE49-F238E27FC236}">
                <a16:creationId xmlns:a16="http://schemas.microsoft.com/office/drawing/2014/main" id="{4A1823D7-0720-A9F1-BAD0-6FA432B54C03}"/>
              </a:ext>
            </a:extLst>
          </p:cNvPr>
          <p:cNvGrpSpPr/>
          <p:nvPr/>
        </p:nvGrpSpPr>
        <p:grpSpPr>
          <a:xfrm>
            <a:off x="9512202" y="3140854"/>
            <a:ext cx="732373" cy="775330"/>
            <a:chOff x="5893979" y="1530527"/>
            <a:chExt cx="799863" cy="846779"/>
          </a:xfrm>
        </p:grpSpPr>
        <p:pic>
          <p:nvPicPr>
            <p:cNvPr id="113" name="Billede 112" descr="Et billede, der indeholder sort, mørke&#10;&#10;AI-genereret indhold kan være ukorrekt.">
              <a:extLst>
                <a:ext uri="{FF2B5EF4-FFF2-40B4-BE49-F238E27FC236}">
                  <a16:creationId xmlns:a16="http://schemas.microsoft.com/office/drawing/2014/main" id="{0CE407B3-1363-1807-991D-7F16E5CC49D9}"/>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14" name="Blokbue 113">
              <a:extLst>
                <a:ext uri="{FF2B5EF4-FFF2-40B4-BE49-F238E27FC236}">
                  <a16:creationId xmlns:a16="http://schemas.microsoft.com/office/drawing/2014/main" id="{DBD1AB95-34E1-AB7F-1C56-A67F1A219D09}"/>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15" name="Gruppe 114">
              <a:extLst>
                <a:ext uri="{FF2B5EF4-FFF2-40B4-BE49-F238E27FC236}">
                  <a16:creationId xmlns:a16="http://schemas.microsoft.com/office/drawing/2014/main" id="{3849E650-1EC8-9F9C-EBA0-20F19B397D6D}"/>
                </a:ext>
              </a:extLst>
            </p:cNvPr>
            <p:cNvGrpSpPr/>
            <p:nvPr/>
          </p:nvGrpSpPr>
          <p:grpSpPr>
            <a:xfrm>
              <a:off x="5958117" y="1993098"/>
              <a:ext cx="671585" cy="384208"/>
              <a:chOff x="7749287" y="1714250"/>
              <a:chExt cx="671585" cy="384208"/>
            </a:xfrm>
          </p:grpSpPr>
          <p:pic>
            <p:nvPicPr>
              <p:cNvPr id="116" name="Billede 115" descr="Et billede, der indeholder sort, mørke&#10;&#10;AI-genereret indhold kan være ukorrekt.">
                <a:extLst>
                  <a:ext uri="{FF2B5EF4-FFF2-40B4-BE49-F238E27FC236}">
                    <a16:creationId xmlns:a16="http://schemas.microsoft.com/office/drawing/2014/main" id="{20138981-81B9-7A0C-4195-426778C2FA8A}"/>
                  </a:ext>
                </a:extLst>
              </p:cNvPr>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E4E5EA"/>
              </a:solidFill>
            </p:spPr>
          </p:pic>
          <p:sp>
            <p:nvSpPr>
              <p:cNvPr id="117" name="Rektangel 116">
                <a:extLst>
                  <a:ext uri="{FF2B5EF4-FFF2-40B4-BE49-F238E27FC236}">
                    <a16:creationId xmlns:a16="http://schemas.microsoft.com/office/drawing/2014/main" id="{D2FC9858-3A31-CD6D-F90C-C1423058CA25}"/>
                  </a:ext>
                </a:extLst>
              </p:cNvPr>
              <p:cNvSpPr/>
              <p:nvPr/>
            </p:nvSpPr>
            <p:spPr bwMode="auto">
              <a:xfrm>
                <a:off x="7983538" y="1714250"/>
                <a:ext cx="193675" cy="51049"/>
              </a:xfrm>
              <a:prstGeom prst="rect">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sp>
        <p:nvSpPr>
          <p:cNvPr id="10" name="Freeform 4">
            <a:extLst>
              <a:ext uri="{FF2B5EF4-FFF2-40B4-BE49-F238E27FC236}">
                <a16:creationId xmlns:a16="http://schemas.microsoft.com/office/drawing/2014/main" id="{9F1399FD-D4DF-A1D8-14EC-A3FCC931BA02}"/>
              </a:ext>
            </a:extLst>
          </p:cNvPr>
          <p:cNvSpPr>
            <a:spLocks noChangeArrowheads="1"/>
          </p:cNvSpPr>
          <p:nvPr/>
        </p:nvSpPr>
        <p:spPr bwMode="auto">
          <a:xfrm>
            <a:off x="7156447"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 name="Billede 10" descr="Et billede, der indeholder sort, mørke&#10;&#10;AI-genereret indhold kan være ukorrekt.">
            <a:extLst>
              <a:ext uri="{FF2B5EF4-FFF2-40B4-BE49-F238E27FC236}">
                <a16:creationId xmlns:a16="http://schemas.microsoft.com/office/drawing/2014/main" id="{C02258D9-BA6E-41A9-5A18-F96D1832D957}"/>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7292748" y="2230898"/>
            <a:ext cx="636225" cy="636225"/>
          </a:xfrm>
          <a:prstGeom prst="rect">
            <a:avLst/>
          </a:prstGeom>
        </p:spPr>
      </p:pic>
      <p:sp>
        <p:nvSpPr>
          <p:cNvPr id="2" name="Pladsholder til slidenummer 1">
            <a:extLst>
              <a:ext uri="{FF2B5EF4-FFF2-40B4-BE49-F238E27FC236}">
                <a16:creationId xmlns:a16="http://schemas.microsoft.com/office/drawing/2014/main" id="{A684D0CD-AE48-54D6-06AE-E73BF3B528B4}"/>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11</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3201725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E38C6-2B78-638D-60E6-2064C767B76B}"/>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3F8B707-98F0-492E-0882-D0E6F408493B}"/>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C03EAF41-F0AC-453E-B5FD-EB57839C0481}"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23696FFC-6AD1-BD1B-4E92-644EB46560C6}"/>
              </a:ext>
            </a:extLst>
          </p:cNvPr>
          <p:cNvSpPr txBox="1">
            <a:spLocks/>
          </p:cNvSpPr>
          <p:nvPr/>
        </p:nvSpPr>
        <p:spPr bwMode="auto">
          <a:xfrm>
            <a:off x="477788" y="695460"/>
            <a:ext cx="6092514"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0" i="0" u="none" strike="noStrike" kern="0" cap="none" spc="-50" normalizeH="0" baseline="0" noProof="0">
                <a:ln>
                  <a:noFill/>
                </a:ln>
                <a:solidFill>
                  <a:srgbClr val="A64443"/>
                </a:solidFill>
                <a:effectLst/>
                <a:uLnTx/>
                <a:uFillTx/>
                <a:latin typeface="AU Passata Light"/>
                <a:ea typeface="+mj-ea"/>
                <a:cs typeface="+mj-cs"/>
              </a:rPr>
              <a:t>Samlende bevægelser i praksis </a:t>
            </a:r>
          </a:p>
        </p:txBody>
      </p:sp>
      <p:sp>
        <p:nvSpPr>
          <p:cNvPr id="13" name="Tekstfelt 12">
            <a:extLst>
              <a:ext uri="{FF2B5EF4-FFF2-40B4-BE49-F238E27FC236}">
                <a16:creationId xmlns:a16="http://schemas.microsoft.com/office/drawing/2014/main" id="{B891D478-5BEF-7968-1BFC-288901424B90}"/>
              </a:ext>
            </a:extLst>
          </p:cNvPr>
          <p:cNvSpPr txBox="1"/>
          <p:nvPr/>
        </p:nvSpPr>
        <p:spPr>
          <a:xfrm>
            <a:off x="517394" y="1485632"/>
            <a:ext cx="5169031" cy="5170646"/>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dirty="0">
                <a:ln>
                  <a:noFill/>
                </a:ln>
                <a:solidFill>
                  <a:srgbClr val="000000"/>
                </a:solidFill>
                <a:effectLst/>
                <a:uLnTx/>
                <a:uFillTx/>
                <a:latin typeface="AU Passata" pitchFamily="34" charset="0"/>
                <a:ea typeface="+mn-ea"/>
                <a:cs typeface="+mn-cs"/>
              </a:rPr>
              <a:t>Formål:</a:t>
            </a:r>
            <a:b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b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At formulere og prioritere de bevægelser, der kan bringe organisationen tættere på den strategiske intention.</a:t>
            </a:r>
            <a:b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b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dirty="0">
                <a:ln>
                  <a:noFill/>
                </a:ln>
                <a:solidFill>
                  <a:srgbClr val="000000"/>
                </a:solidFill>
                <a:effectLst/>
                <a:uLnTx/>
                <a:uFillTx/>
                <a:latin typeface="AU Passata" pitchFamily="34" charset="0"/>
                <a:ea typeface="+mn-ea"/>
                <a:cs typeface="+mn-cs"/>
              </a:rPr>
              <a:t>Arbejdsform </a:t>
            </a: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t>Afsæt i den strategiske intention</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Drøft, hvilke bevægelser der er nødvendige for at komme tættere på intentionen. Start evt. som ved arbejdet med strategisk intention – med individuelle eller parvise refleksioner på sedler.</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2"/>
              <a:tabLst/>
              <a:defRPr/>
            </a:pPr>
            <a: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t>Formulér bevægelserne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Brug korte og engagerende sætninger som </a:t>
            </a:r>
            <a:r>
              <a:rPr kumimoji="0" lang="da-DK" sz="1400" b="0" i="0" u="none" strike="noStrike" kern="1200" cap="none" spc="0" normalizeH="0" baseline="0" noProof="0" dirty="0" err="1">
                <a:ln>
                  <a:noFill/>
                </a:ln>
                <a:solidFill>
                  <a:srgbClr val="000000"/>
                </a:solidFill>
                <a:effectLst/>
                <a:uLnTx/>
                <a:uFillTx/>
                <a:latin typeface="AU Passata" pitchFamily="34" charset="0"/>
                <a:ea typeface="+mn-ea"/>
                <a:cs typeface="+mn-cs"/>
              </a:rPr>
              <a:t>fx:</a:t>
            </a:r>
            <a:r>
              <a:rPr kumimoji="0" lang="da-DK" sz="1400" b="0" i="1" u="none" strike="noStrike" kern="1200" cap="none" spc="0" normalizeH="0" baseline="0" noProof="0" dirty="0" err="1">
                <a:ln>
                  <a:noFill/>
                </a:ln>
                <a:solidFill>
                  <a:srgbClr val="000000"/>
                </a:solidFill>
                <a:effectLst/>
                <a:uLnTx/>
                <a:uFillTx/>
                <a:latin typeface="AU Passata" pitchFamily="34" charset="0"/>
                <a:ea typeface="+mn-ea"/>
                <a:cs typeface="+mn-cs"/>
              </a:rPr>
              <a:t>“Vi</a:t>
            </a:r>
            <a: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t> skal gå fra … til …”</a:t>
            </a: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  eller </a:t>
            </a:r>
            <a: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t>“Vi vil …”</a:t>
            </a: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Vælg de formuleringer, der har mest kraft, peger tydeligst i den strategiske retning og vækker lyst til at bidrage.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3"/>
              <a:tabLst/>
              <a:defRPr/>
            </a:pPr>
            <a: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t>Afstem og tilpas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Hvis intentionen spænder bredt, kan en interessentanalyse hjælpe med at identificere, hvilke bevægelser der er vigtigst for forskellige aktører. Arbejdet kræver ofte et par iterationer, før formuleringerne rammer klart og motiverende.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
        <p:nvSpPr>
          <p:cNvPr id="12" name="Tekstfelt 11">
            <a:extLst>
              <a:ext uri="{FF2B5EF4-FFF2-40B4-BE49-F238E27FC236}">
                <a16:creationId xmlns:a16="http://schemas.microsoft.com/office/drawing/2014/main" id="{0F1355F1-EEBC-B3A6-A8B5-9E8060C5F9BD}"/>
              </a:ext>
            </a:extLst>
          </p:cNvPr>
          <p:cNvSpPr txBox="1"/>
          <p:nvPr/>
        </p:nvSpPr>
        <p:spPr>
          <a:xfrm>
            <a:off x="10901793" y="111009"/>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3</a:t>
            </a:r>
          </a:p>
        </p:txBody>
      </p:sp>
      <p:sp>
        <p:nvSpPr>
          <p:cNvPr id="14" name="Freeform 4">
            <a:extLst>
              <a:ext uri="{FF2B5EF4-FFF2-40B4-BE49-F238E27FC236}">
                <a16:creationId xmlns:a16="http://schemas.microsoft.com/office/drawing/2014/main" id="{B4B93004-8242-0E0D-ED29-4BAE329A89E9}"/>
              </a:ext>
            </a:extLst>
          </p:cNvPr>
          <p:cNvSpPr>
            <a:spLocks noChangeArrowheads="1"/>
          </p:cNvSpPr>
          <p:nvPr/>
        </p:nvSpPr>
        <p:spPr bwMode="auto">
          <a:xfrm>
            <a:off x="9274667" y="379834"/>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6" name="Tekstfelt 15">
            <a:extLst>
              <a:ext uri="{FF2B5EF4-FFF2-40B4-BE49-F238E27FC236}">
                <a16:creationId xmlns:a16="http://schemas.microsoft.com/office/drawing/2014/main" id="{E87C85EA-F68E-36B5-15E7-0243A6231BF6}"/>
              </a:ext>
            </a:extLst>
          </p:cNvPr>
          <p:cNvSpPr txBox="1"/>
          <p:nvPr/>
        </p:nvSpPr>
        <p:spPr>
          <a:xfrm>
            <a:off x="5986073" y="1485632"/>
            <a:ext cx="5287986" cy="3325416"/>
          </a:xfrm>
          <a:prstGeom prst="roundRect">
            <a:avLst>
              <a:gd name="adj" fmla="val 6011"/>
            </a:avLst>
          </a:prstGeom>
          <a:solidFill>
            <a:srgbClr val="E4E5EA"/>
          </a:solid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000000"/>
                </a:solidFill>
                <a:effectLst/>
                <a:uLnTx/>
                <a:uFillTx/>
                <a:latin typeface="AU Passata" pitchFamily="34" charset="0"/>
                <a:ea typeface="+mn-ea"/>
                <a:cs typeface="+mn-cs"/>
              </a:rPr>
              <a:t>Eksempler på samlende bevægelser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NGO, der havde brug for at styrke deres indtjening for at overleve: </a:t>
            </a:r>
            <a:r>
              <a:rPr kumimoji="0" lang="da-DK" sz="1400" b="0" i="1" u="none" strike="noStrike" kern="1200" cap="none" spc="0" normalizeH="0" baseline="0" noProof="0">
                <a:ln>
                  <a:noFill/>
                </a:ln>
                <a:solidFill>
                  <a:srgbClr val="000000"/>
                </a:solidFill>
                <a:effectLst/>
                <a:uLnTx/>
                <a:uFillTx/>
                <a:latin typeface="AU Passata" pitchFamily="34" charset="0"/>
                <a:ea typeface="+mn-ea"/>
                <a:cs typeface="+mn-cs"/>
              </a:rPr>
              <a:t>“Vi vil også være her om 100 år.”</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1"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10. klasse-skole: </a:t>
            </a:r>
            <a:r>
              <a:rPr kumimoji="0" lang="da-DK" sz="1400" b="0" i="1" u="none" strike="noStrike" kern="1200" cap="none" spc="0" normalizeH="0" baseline="0" noProof="0">
                <a:ln>
                  <a:noFill/>
                </a:ln>
                <a:solidFill>
                  <a:srgbClr val="000000"/>
                </a:solidFill>
                <a:effectLst/>
                <a:uLnTx/>
                <a:uFillTx/>
                <a:latin typeface="AU Passata" pitchFamily="34" charset="0"/>
                <a:ea typeface="+mn-ea"/>
                <a:cs typeface="+mn-cs"/>
              </a:rPr>
              <a:t>“Det skal gøre ondt at undvære os.”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Professionshøjskolen, der ville have flere uddannelser, der svarer på en af de store samfundsudfordringer: </a:t>
            </a:r>
            <a:r>
              <a:rPr kumimoji="0" lang="da-DK" sz="1400" b="0" i="1" u="none" strike="noStrike" kern="1200" cap="none" spc="0" normalizeH="0" baseline="0" noProof="0">
                <a:ln>
                  <a:noFill/>
                </a:ln>
                <a:solidFill>
                  <a:srgbClr val="000000"/>
                </a:solidFill>
                <a:effectLst/>
                <a:uLnTx/>
                <a:uFillTx/>
                <a:latin typeface="AU Passata" pitchFamily="34" charset="0"/>
                <a:ea typeface="+mn-ea"/>
                <a:cs typeface="+mn-cs"/>
              </a:rPr>
              <a:t>“Vores dimittender skal kritisk og kompetent kunne træde ind i en digital praksis”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000000"/>
                </a:solidFill>
                <a:effectLst/>
                <a:uLnTx/>
                <a:uFillTx/>
                <a:latin typeface="AU Passata" pitchFamily="34" charset="0"/>
                <a:ea typeface="+mn-ea"/>
                <a:cs typeface="+mn-cs"/>
              </a:rPr>
              <a:t>Fælles for dem alle:</a:t>
            </a:r>
            <a:b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b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De er korte, meningsfulde og peger tydeligt på en retning, som både medarbejdere og ledere kan tænke med i deres daglige arbejde.</a:t>
            </a:r>
          </a:p>
        </p:txBody>
      </p:sp>
      <p:sp>
        <p:nvSpPr>
          <p:cNvPr id="9" name="Rounded Rectangle 5">
            <a:extLst>
              <a:ext uri="{FF2B5EF4-FFF2-40B4-BE49-F238E27FC236}">
                <a16:creationId xmlns:a16="http://schemas.microsoft.com/office/drawing/2014/main" id="{CA651311-C4AD-5A0D-4FB9-3BC59EC0710F}"/>
              </a:ext>
            </a:extLst>
          </p:cNvPr>
          <p:cNvSpPr/>
          <p:nvPr/>
        </p:nvSpPr>
        <p:spPr>
          <a:xfrm>
            <a:off x="5986073" y="5140564"/>
            <a:ext cx="5287986" cy="1021976"/>
          </a:xfrm>
          <a:prstGeom prst="roundRect">
            <a:avLst/>
          </a:prstGeom>
          <a:solidFill>
            <a:srgbClr val="102B48"/>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9977"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uk-UA" sz="10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17" name="Tekstfelt 16">
            <a:extLst>
              <a:ext uri="{FF2B5EF4-FFF2-40B4-BE49-F238E27FC236}">
                <a16:creationId xmlns:a16="http://schemas.microsoft.com/office/drawing/2014/main" id="{AFD40880-A68F-F057-1FD6-C02A8442E5C7}"/>
              </a:ext>
            </a:extLst>
          </p:cNvPr>
          <p:cNvSpPr txBox="1"/>
          <p:nvPr/>
        </p:nvSpPr>
        <p:spPr>
          <a:xfrm>
            <a:off x="6131332" y="5211959"/>
            <a:ext cx="5035831" cy="861774"/>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a:ea typeface="+mn-ea"/>
                <a:cs typeface="+mn-cs"/>
              </a:rPr>
              <a:t>Metodeovervejelse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De samlende bevægelser kan udvikles i fællesskab eller finpudses af en mindre gruppe. Involvering af flere skaber større ejerskab.</a:t>
            </a:r>
            <a:endParaRPr kumimoji="0" lang="en-GB" sz="1400" b="0" i="0" u="none" strike="noStrike" kern="1200" cap="none" spc="0" normalizeH="0" baseline="0" noProof="0">
              <a:ln>
                <a:noFill/>
              </a:ln>
              <a:solidFill>
                <a:srgbClr val="FFFFFF"/>
              </a:solidFill>
              <a:effectLst/>
              <a:uLnTx/>
              <a:uFillTx/>
              <a:latin typeface="AU Passata" pitchFamily="34" charset="0"/>
              <a:ea typeface="+mn-ea"/>
              <a:cs typeface="+mn-cs"/>
            </a:endParaRPr>
          </a:p>
        </p:txBody>
      </p:sp>
      <p:grpSp>
        <p:nvGrpSpPr>
          <p:cNvPr id="5" name="Gruppe 4">
            <a:extLst>
              <a:ext uri="{FF2B5EF4-FFF2-40B4-BE49-F238E27FC236}">
                <a16:creationId xmlns:a16="http://schemas.microsoft.com/office/drawing/2014/main" id="{A07333FE-9D7A-6B2A-42EA-B47DA4162AB8}"/>
              </a:ext>
            </a:extLst>
          </p:cNvPr>
          <p:cNvGrpSpPr/>
          <p:nvPr/>
        </p:nvGrpSpPr>
        <p:grpSpPr>
          <a:xfrm>
            <a:off x="9413407" y="462137"/>
            <a:ext cx="732373" cy="775330"/>
            <a:chOff x="5893979" y="1530527"/>
            <a:chExt cx="799863" cy="846779"/>
          </a:xfrm>
        </p:grpSpPr>
        <p:pic>
          <p:nvPicPr>
            <p:cNvPr id="6" name="Billede 5" descr="Et billede, der indeholder sort, mørke&#10;&#10;AI-genereret indhold kan være ukorrekt.">
              <a:extLst>
                <a:ext uri="{FF2B5EF4-FFF2-40B4-BE49-F238E27FC236}">
                  <a16:creationId xmlns:a16="http://schemas.microsoft.com/office/drawing/2014/main" id="{46C838CA-1041-5107-F1B0-E9675C92A0C4}"/>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5" name="Blokbue 14">
              <a:extLst>
                <a:ext uri="{FF2B5EF4-FFF2-40B4-BE49-F238E27FC236}">
                  <a16:creationId xmlns:a16="http://schemas.microsoft.com/office/drawing/2014/main" id="{1E5ED734-2633-5481-CF6C-BAFF2EBC5080}"/>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8" name="Gruppe 17">
              <a:extLst>
                <a:ext uri="{FF2B5EF4-FFF2-40B4-BE49-F238E27FC236}">
                  <a16:creationId xmlns:a16="http://schemas.microsoft.com/office/drawing/2014/main" id="{BAE72422-68B0-8AF5-5B4A-1B48B76DCDCA}"/>
                </a:ext>
              </a:extLst>
            </p:cNvPr>
            <p:cNvGrpSpPr/>
            <p:nvPr/>
          </p:nvGrpSpPr>
          <p:grpSpPr>
            <a:xfrm>
              <a:off x="5958117" y="1993098"/>
              <a:ext cx="671585" cy="384208"/>
              <a:chOff x="7749287" y="1714250"/>
              <a:chExt cx="671585" cy="384208"/>
            </a:xfrm>
          </p:grpSpPr>
          <p:pic>
            <p:nvPicPr>
              <p:cNvPr id="20" name="Billede 19" descr="Et billede, der indeholder sort, mørke&#10;&#10;AI-genereret indhold kan være ukorrekt.">
                <a:extLst>
                  <a:ext uri="{FF2B5EF4-FFF2-40B4-BE49-F238E27FC236}">
                    <a16:creationId xmlns:a16="http://schemas.microsoft.com/office/drawing/2014/main" id="{EA5B4602-36F4-0C3B-36EE-CC389F689FCC}"/>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26" name="Rektangel 25">
                <a:extLst>
                  <a:ext uri="{FF2B5EF4-FFF2-40B4-BE49-F238E27FC236}">
                    <a16:creationId xmlns:a16="http://schemas.microsoft.com/office/drawing/2014/main" id="{E50D06E5-1665-FB57-06E5-D50EA06AA139}"/>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sp>
        <p:nvSpPr>
          <p:cNvPr id="27" name="Tekstfelt 26">
            <a:extLst>
              <a:ext uri="{FF2B5EF4-FFF2-40B4-BE49-F238E27FC236}">
                <a16:creationId xmlns:a16="http://schemas.microsoft.com/office/drawing/2014/main" id="{1539867B-81DC-BB5A-5509-EA7F67D8A58B}"/>
              </a:ext>
            </a:extLst>
          </p:cNvPr>
          <p:cNvSpPr txBox="1"/>
          <p:nvPr/>
        </p:nvSpPr>
        <p:spPr>
          <a:xfrm>
            <a:off x="10254563" y="520352"/>
            <a:ext cx="1608757"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183D83">
                    <a:lumMod val="50000"/>
                  </a:srgbClr>
                </a:solidFill>
                <a:effectLst/>
                <a:uLnTx/>
                <a:uFillTx/>
                <a:latin typeface="AU Passata" pitchFamily="34" charset="0"/>
                <a:ea typeface="+mn-ea"/>
                <a:cs typeface="+mn-cs"/>
              </a:rPr>
              <a:t>Formulér samlende bevægelser</a:t>
            </a:r>
          </a:p>
        </p:txBody>
      </p:sp>
      <p:sp>
        <p:nvSpPr>
          <p:cNvPr id="2" name="Pladsholder til slidenummer 1">
            <a:extLst>
              <a:ext uri="{FF2B5EF4-FFF2-40B4-BE49-F238E27FC236}">
                <a16:creationId xmlns:a16="http://schemas.microsoft.com/office/drawing/2014/main" id="{5194369E-A11B-2B92-780B-73433AD093A6}"/>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12</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2415247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02B48"/>
        </a:solidFill>
        <a:effectLst/>
      </p:bgPr>
    </p:bg>
    <p:spTree>
      <p:nvGrpSpPr>
        <p:cNvPr id="1" name="">
          <a:extLst>
            <a:ext uri="{FF2B5EF4-FFF2-40B4-BE49-F238E27FC236}">
              <a16:creationId xmlns:a16="http://schemas.microsoft.com/office/drawing/2014/main" id="{EE867DBD-4B8F-3CD9-ECB0-C04351044BFC}"/>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C0AA1C23-547E-DB32-AA69-E3CE72A76355}"/>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F1819A25-421D-4540-B8BE-153FD433580B}"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3C0BDE23-E8E8-AF62-9097-B69CEBA88440}"/>
              </a:ext>
            </a:extLst>
          </p:cNvPr>
          <p:cNvSpPr txBox="1">
            <a:spLocks/>
          </p:cNvSpPr>
          <p:nvPr/>
        </p:nvSpPr>
        <p:spPr bwMode="auto">
          <a:xfrm>
            <a:off x="477788" y="695460"/>
            <a:ext cx="687415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1" i="0" u="none" strike="noStrike" kern="0" cap="none" spc="-50" normalizeH="0" baseline="0" noProof="0">
                <a:ln>
                  <a:noFill/>
                </a:ln>
                <a:solidFill>
                  <a:srgbClr val="FFFFFF"/>
                </a:solidFill>
                <a:effectLst/>
                <a:uLnTx/>
                <a:uFillTx/>
                <a:latin typeface="AU Passata Light"/>
                <a:ea typeface="+mj-ea"/>
                <a:cs typeface="+mj-cs"/>
              </a:rPr>
              <a:t>Kortsigtede opgavelister </a:t>
            </a:r>
          </a:p>
        </p:txBody>
      </p:sp>
      <p:sp>
        <p:nvSpPr>
          <p:cNvPr id="13" name="Tekstfelt 12">
            <a:extLst>
              <a:ext uri="{FF2B5EF4-FFF2-40B4-BE49-F238E27FC236}">
                <a16:creationId xmlns:a16="http://schemas.microsoft.com/office/drawing/2014/main" id="{9C89DC82-C075-4EA9-1C98-C43461DCCB59}"/>
              </a:ext>
            </a:extLst>
          </p:cNvPr>
          <p:cNvSpPr txBox="1"/>
          <p:nvPr/>
        </p:nvSpPr>
        <p:spPr>
          <a:xfrm>
            <a:off x="517391" y="1540519"/>
            <a:ext cx="5119676" cy="4955203"/>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Hvad er det?</a:t>
            </a: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Kortsigtede opgavelister samler konkrete opgaver, der bringer organisationen tættere på den strategiske intention.</a:t>
            </a: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For hver samlende bevægelse udarbejdes mindst én opgaveliste – og gerne flere, hvis arbejdet foregår i flere afdelinger eller teams.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Arbejdet starter med at skabe overblik over, hvad man allerede gør, hvad der skal ændres eller stoppes, og hvilke udfordringer der skal løses for at lykkes.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De identificerede opgaver formuleres, så de er konkrete og handlebare – se forslag på næste slide.</a:t>
            </a: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Listerne bør kun dække et halvt år ad gangen og løbende genbesøges for at justere og fastholde retningen.</a:t>
            </a:r>
            <a:endParaRPr kumimoji="0" lang="da-DK" sz="1400" b="0" i="0" u="none" strike="noStrike" kern="1200" cap="none" spc="0" normalizeH="0" baseline="0" noProof="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Formålet er,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komme hurtigt i gang – uden at kende hele vejen på forhånd.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formulere konkrete opgaver på kort sigt og justere retningen undervejs.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gøre strategien operationel og handlebar i hverdagen.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Light" panose="020B0303030902030804" pitchFamily="34" charset="0"/>
              <a:ea typeface="+mn-ea"/>
              <a:cs typeface="+mn-cs"/>
            </a:endParaRPr>
          </a:p>
        </p:txBody>
      </p:sp>
      <p:sp>
        <p:nvSpPr>
          <p:cNvPr id="16" name="OFF_logo1Computed">
            <a:extLst>
              <a:ext uri="{FF2B5EF4-FFF2-40B4-BE49-F238E27FC236}">
                <a16:creationId xmlns:a16="http://schemas.microsoft.com/office/drawing/2014/main" id="{00C6C867-2235-FBE1-EC1B-5A471A089140}"/>
              </a:ext>
            </a:extLst>
          </p:cNvPr>
          <p:cNvSpPr/>
          <p:nvPr/>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lvl="0" indent="0" algn="l" defTabSz="914126" rtl="0" eaLnBrk="1" fontAlgn="base" latinLnBrk="0" hangingPunct="1">
              <a:lnSpc>
                <a:spcPct val="90000"/>
              </a:lnSpc>
              <a:spcBef>
                <a:spcPct val="0"/>
              </a:spcBef>
              <a:spcAft>
                <a:spcPct val="0"/>
              </a:spcAft>
              <a:buClrTx/>
              <a:buSzTx/>
              <a:buFont typeface="AU Passata" pitchFamily="34" charset="0"/>
              <a:buNone/>
              <a:tabLst/>
              <a:defRPr/>
            </a:pPr>
            <a:r>
              <a:rPr kumimoji="0" lang="da-DK" sz="1000" b="0" i="0" u="none" strike="noStrike" kern="1200" cap="all" spc="0" normalizeH="0" baseline="0" noProof="1">
                <a:ln>
                  <a:noFill/>
                </a:ln>
                <a:solidFill>
                  <a:srgbClr val="FFFFFF"/>
                </a:solidFill>
                <a:effectLst/>
                <a:uLnTx/>
                <a:uFillTx/>
                <a:latin typeface="AU Passata" pitchFamily="34" charset="0"/>
                <a:ea typeface="+mn-ea"/>
                <a:cs typeface="+mn-cs"/>
              </a:rPr>
              <a:t>Aarhus
Universitet</a:t>
            </a:r>
          </a:p>
        </p:txBody>
      </p:sp>
      <p:pic>
        <p:nvPicPr>
          <p:cNvPr id="17" name="Au logo">
            <a:extLst>
              <a:ext uri="{FF2B5EF4-FFF2-40B4-BE49-F238E27FC236}">
                <a16:creationId xmlns:a16="http://schemas.microsoft.com/office/drawing/2014/main" id="{071DD1F0-9B32-B5D8-52E3-55E047C69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sp>
        <p:nvSpPr>
          <p:cNvPr id="103" name="Freeform 2">
            <a:extLst>
              <a:ext uri="{FF2B5EF4-FFF2-40B4-BE49-F238E27FC236}">
                <a16:creationId xmlns:a16="http://schemas.microsoft.com/office/drawing/2014/main" id="{797E8168-F5D3-24C4-1E6A-46FE9E17F6D3}"/>
              </a:ext>
            </a:extLst>
          </p:cNvPr>
          <p:cNvSpPr>
            <a:spLocks noChangeArrowheads="1"/>
          </p:cNvSpPr>
          <p:nvPr/>
        </p:nvSpPr>
        <p:spPr bwMode="auto">
          <a:xfrm>
            <a:off x="7525526"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4" name="Freeform 29">
            <a:extLst>
              <a:ext uri="{FF2B5EF4-FFF2-40B4-BE49-F238E27FC236}">
                <a16:creationId xmlns:a16="http://schemas.microsoft.com/office/drawing/2014/main" id="{D7E52AD7-0DC8-D956-BBEF-B91558C820C7}"/>
              </a:ext>
            </a:extLst>
          </p:cNvPr>
          <p:cNvSpPr>
            <a:spLocks noChangeArrowheads="1"/>
          </p:cNvSpPr>
          <p:nvPr/>
        </p:nvSpPr>
        <p:spPr bwMode="auto">
          <a:xfrm>
            <a:off x="7823205"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5" name="Freeform 4">
            <a:extLst>
              <a:ext uri="{FF2B5EF4-FFF2-40B4-BE49-F238E27FC236}">
                <a16:creationId xmlns:a16="http://schemas.microsoft.com/office/drawing/2014/main" id="{A249962E-17F6-1D96-F16E-4B4D5DFB26DD}"/>
              </a:ext>
            </a:extLst>
          </p:cNvPr>
          <p:cNvSpPr>
            <a:spLocks noChangeArrowheads="1"/>
          </p:cNvSpPr>
          <p:nvPr/>
        </p:nvSpPr>
        <p:spPr bwMode="auto">
          <a:xfrm>
            <a:off x="8294840"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6" name="Freeform 4">
            <a:extLst>
              <a:ext uri="{FF2B5EF4-FFF2-40B4-BE49-F238E27FC236}">
                <a16:creationId xmlns:a16="http://schemas.microsoft.com/office/drawing/2014/main" id="{FE74C294-66D9-B47D-0BDE-6F7121D75996}"/>
              </a:ext>
            </a:extLst>
          </p:cNvPr>
          <p:cNvSpPr>
            <a:spLocks noChangeArrowheads="1"/>
          </p:cNvSpPr>
          <p:nvPr/>
        </p:nvSpPr>
        <p:spPr bwMode="auto">
          <a:xfrm>
            <a:off x="9374116"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0" name="Billede 109" descr="Et billede, der indeholder sort, mørke&#10;&#10;AI-genereret indhold kan være ukorrekt.">
            <a:extLst>
              <a:ext uri="{FF2B5EF4-FFF2-40B4-BE49-F238E27FC236}">
                <a16:creationId xmlns:a16="http://schemas.microsoft.com/office/drawing/2014/main" id="{117A3CA3-CD35-D9B7-5705-EB7A400C7FED}"/>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490156" y="590797"/>
            <a:ext cx="577507" cy="577507"/>
          </a:xfrm>
          <a:prstGeom prst="rect">
            <a:avLst/>
          </a:prstGeom>
          <a:ln w="34925">
            <a:noFill/>
          </a:ln>
        </p:spPr>
      </p:pic>
      <p:pic>
        <p:nvPicPr>
          <p:cNvPr id="118" name="Billede 117" descr="Et billede, der indeholder sort, mørke&#10;&#10;AI-genereret indhold kan være ukorrekt.">
            <a:extLst>
              <a:ext uri="{FF2B5EF4-FFF2-40B4-BE49-F238E27FC236}">
                <a16:creationId xmlns:a16="http://schemas.microsoft.com/office/drawing/2014/main" id="{4904431A-9942-0519-6D3A-D54281A73EC8}"/>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518921" y="5277982"/>
            <a:ext cx="710317" cy="710317"/>
          </a:xfrm>
          <a:prstGeom prst="rect">
            <a:avLst/>
          </a:prstGeom>
        </p:spPr>
      </p:pic>
      <p:sp>
        <p:nvSpPr>
          <p:cNvPr id="10" name="Freeform 4">
            <a:extLst>
              <a:ext uri="{FF2B5EF4-FFF2-40B4-BE49-F238E27FC236}">
                <a16:creationId xmlns:a16="http://schemas.microsoft.com/office/drawing/2014/main" id="{1BA489E2-571F-0F47-AF8E-3A64B49F9748}"/>
              </a:ext>
            </a:extLst>
          </p:cNvPr>
          <p:cNvSpPr>
            <a:spLocks noChangeArrowheads="1"/>
          </p:cNvSpPr>
          <p:nvPr/>
        </p:nvSpPr>
        <p:spPr bwMode="auto">
          <a:xfrm>
            <a:off x="7156447"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 name="Billede 10" descr="Et billede, der indeholder sort, mørke&#10;&#10;AI-genereret indhold kan være ukorrekt.">
            <a:extLst>
              <a:ext uri="{FF2B5EF4-FFF2-40B4-BE49-F238E27FC236}">
                <a16:creationId xmlns:a16="http://schemas.microsoft.com/office/drawing/2014/main" id="{E0900E0F-F812-FB6B-5909-EE3D82DDCFC5}"/>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7292748" y="2230898"/>
            <a:ext cx="636225" cy="636225"/>
          </a:xfrm>
          <a:prstGeom prst="rect">
            <a:avLst/>
          </a:prstGeom>
        </p:spPr>
      </p:pic>
      <p:sp>
        <p:nvSpPr>
          <p:cNvPr id="2" name="Freeform 4">
            <a:extLst>
              <a:ext uri="{FF2B5EF4-FFF2-40B4-BE49-F238E27FC236}">
                <a16:creationId xmlns:a16="http://schemas.microsoft.com/office/drawing/2014/main" id="{10A3FFBA-70CE-5D5E-F6A7-CE896712C1FE}"/>
              </a:ext>
            </a:extLst>
          </p:cNvPr>
          <p:cNvSpPr>
            <a:spLocks noChangeArrowheads="1"/>
          </p:cNvSpPr>
          <p:nvPr/>
        </p:nvSpPr>
        <p:spPr bwMode="auto">
          <a:xfrm>
            <a:off x="9376672"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grpSp>
        <p:nvGrpSpPr>
          <p:cNvPr id="3" name="Gruppe 2">
            <a:extLst>
              <a:ext uri="{FF2B5EF4-FFF2-40B4-BE49-F238E27FC236}">
                <a16:creationId xmlns:a16="http://schemas.microsoft.com/office/drawing/2014/main" id="{BC9FBC15-0D44-A4C8-8BEF-008C74BBB694}"/>
              </a:ext>
            </a:extLst>
          </p:cNvPr>
          <p:cNvGrpSpPr/>
          <p:nvPr/>
        </p:nvGrpSpPr>
        <p:grpSpPr>
          <a:xfrm>
            <a:off x="9512202" y="3140854"/>
            <a:ext cx="732373" cy="775330"/>
            <a:chOff x="5893979" y="1530527"/>
            <a:chExt cx="799863" cy="846779"/>
          </a:xfrm>
        </p:grpSpPr>
        <p:pic>
          <p:nvPicPr>
            <p:cNvPr id="5" name="Billede 4" descr="Et billede, der indeholder sort, mørke&#10;&#10;AI-genereret indhold kan være ukorrekt.">
              <a:extLst>
                <a:ext uri="{FF2B5EF4-FFF2-40B4-BE49-F238E27FC236}">
                  <a16:creationId xmlns:a16="http://schemas.microsoft.com/office/drawing/2014/main" id="{B11ED88A-42EB-2EA0-9CF1-7257C91E8453}"/>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2" name="Blokbue 11">
              <a:extLst>
                <a:ext uri="{FF2B5EF4-FFF2-40B4-BE49-F238E27FC236}">
                  <a16:creationId xmlns:a16="http://schemas.microsoft.com/office/drawing/2014/main" id="{242EE486-A7A7-440C-BD1B-013FE0C7A9EF}"/>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4" name="Gruppe 13">
              <a:extLst>
                <a:ext uri="{FF2B5EF4-FFF2-40B4-BE49-F238E27FC236}">
                  <a16:creationId xmlns:a16="http://schemas.microsoft.com/office/drawing/2014/main" id="{D424BD12-C68C-A391-3E66-F0EFEDC7547C}"/>
                </a:ext>
              </a:extLst>
            </p:cNvPr>
            <p:cNvGrpSpPr/>
            <p:nvPr/>
          </p:nvGrpSpPr>
          <p:grpSpPr>
            <a:xfrm>
              <a:off x="5958117" y="1993098"/>
              <a:ext cx="671585" cy="384208"/>
              <a:chOff x="7749287" y="1714250"/>
              <a:chExt cx="671585" cy="384208"/>
            </a:xfrm>
          </p:grpSpPr>
          <p:pic>
            <p:nvPicPr>
              <p:cNvPr id="15" name="Billede 14" descr="Et billede, der indeholder sort, mørke&#10;&#10;AI-genereret indhold kan være ukorrekt.">
                <a:extLst>
                  <a:ext uri="{FF2B5EF4-FFF2-40B4-BE49-F238E27FC236}">
                    <a16:creationId xmlns:a16="http://schemas.microsoft.com/office/drawing/2014/main" id="{51EE2906-09BD-8D1D-2D1E-9CB049F851ED}"/>
                  </a:ext>
                </a:extLst>
              </p:cNvPr>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18" name="Rektangel 17">
                <a:extLst>
                  <a:ext uri="{FF2B5EF4-FFF2-40B4-BE49-F238E27FC236}">
                    <a16:creationId xmlns:a16="http://schemas.microsoft.com/office/drawing/2014/main" id="{7D27E16C-0C7C-9E37-8BC7-A0BDA9290310}"/>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sp>
        <p:nvSpPr>
          <p:cNvPr id="20" name="Tekstfelt 19">
            <a:extLst>
              <a:ext uri="{FF2B5EF4-FFF2-40B4-BE49-F238E27FC236}">
                <a16:creationId xmlns:a16="http://schemas.microsoft.com/office/drawing/2014/main" id="{A7EDE659-D9F7-70E7-2593-A83F10ED3EC5}"/>
              </a:ext>
            </a:extLst>
          </p:cNvPr>
          <p:cNvSpPr txBox="1"/>
          <p:nvPr/>
        </p:nvSpPr>
        <p:spPr>
          <a:xfrm>
            <a:off x="6315568" y="3813448"/>
            <a:ext cx="161925" cy="409343"/>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4</a:t>
            </a:r>
          </a:p>
        </p:txBody>
      </p:sp>
      <p:sp>
        <p:nvSpPr>
          <p:cNvPr id="21" name="Tekstfelt 20">
            <a:extLst>
              <a:ext uri="{FF2B5EF4-FFF2-40B4-BE49-F238E27FC236}">
                <a16:creationId xmlns:a16="http://schemas.microsoft.com/office/drawing/2014/main" id="{8E7706B6-FC33-F198-86BA-CAAD06581B66}"/>
              </a:ext>
            </a:extLst>
          </p:cNvPr>
          <p:cNvSpPr txBox="1"/>
          <p:nvPr/>
        </p:nvSpPr>
        <p:spPr>
          <a:xfrm>
            <a:off x="5819775" y="4239217"/>
            <a:ext cx="1315436" cy="409343"/>
          </a:xfrm>
          <a:prstGeom prst="rect">
            <a:avLst/>
          </a:prstGeom>
          <a:solidFill>
            <a:srgbClr val="102B48"/>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a:ea typeface="+mn-ea"/>
                <a:cs typeface="+mn-cs"/>
              </a:rPr>
              <a:t>Lav kortsigtede opgavelister </a:t>
            </a:r>
          </a:p>
        </p:txBody>
      </p:sp>
      <p:sp>
        <p:nvSpPr>
          <p:cNvPr id="107" name="Freeform 4">
            <a:extLst>
              <a:ext uri="{FF2B5EF4-FFF2-40B4-BE49-F238E27FC236}">
                <a16:creationId xmlns:a16="http://schemas.microsoft.com/office/drawing/2014/main" id="{9C7201F6-F830-F1C0-734C-A2A15E7BEB07}"/>
              </a:ext>
            </a:extLst>
          </p:cNvPr>
          <p:cNvSpPr>
            <a:spLocks noChangeArrowheads="1"/>
          </p:cNvSpPr>
          <p:nvPr/>
        </p:nvSpPr>
        <p:spPr bwMode="auto">
          <a:xfrm>
            <a:off x="7151422"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E4E5EA"/>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9" name="Billede 118" descr="Et billede, der indeholder sort, mørke&#10;&#10;AI-genereret indhold kan være ukorrekt.">
            <a:extLst>
              <a:ext uri="{FF2B5EF4-FFF2-40B4-BE49-F238E27FC236}">
                <a16:creationId xmlns:a16="http://schemas.microsoft.com/office/drawing/2014/main" id="{90440334-1270-52C9-7186-4C979624E47A}"/>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268698" y="4187339"/>
            <a:ext cx="715184" cy="715184"/>
          </a:xfrm>
          <a:prstGeom prst="rect">
            <a:avLst/>
          </a:prstGeom>
        </p:spPr>
      </p:pic>
      <p:sp>
        <p:nvSpPr>
          <p:cNvPr id="6" name="Pladsholder til slidenummer 5">
            <a:extLst>
              <a:ext uri="{FF2B5EF4-FFF2-40B4-BE49-F238E27FC236}">
                <a16:creationId xmlns:a16="http://schemas.microsoft.com/office/drawing/2014/main" id="{C1B59610-0E96-DF2A-8DFE-E7EC062C81CB}"/>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13</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3236316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3A3D3-2F0B-C5C3-53A5-9B36A95E3437}"/>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54A3A3A5-FD89-5CDE-517D-3FB11CA9B0E9}"/>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526F8CBA-711B-4943-B469-9F839D972775}"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C10FC678-E39C-8A66-DA1A-FCC346ED6E34}"/>
              </a:ext>
            </a:extLst>
          </p:cNvPr>
          <p:cNvSpPr txBox="1">
            <a:spLocks/>
          </p:cNvSpPr>
          <p:nvPr/>
        </p:nvSpPr>
        <p:spPr bwMode="auto">
          <a:xfrm>
            <a:off x="477788" y="695460"/>
            <a:ext cx="6092514"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0" i="0" u="none" strike="noStrike" kern="0" cap="none" spc="-50" normalizeH="0" baseline="0" noProof="0">
                <a:ln>
                  <a:noFill/>
                </a:ln>
                <a:solidFill>
                  <a:srgbClr val="A64443"/>
                </a:solidFill>
                <a:effectLst/>
                <a:uLnTx/>
                <a:uFillTx/>
                <a:latin typeface="AU Passata Light"/>
                <a:ea typeface="+mj-ea"/>
                <a:cs typeface="+mj-cs"/>
              </a:rPr>
              <a:t>Kortsigtede opgavelister i praksis </a:t>
            </a:r>
          </a:p>
        </p:txBody>
      </p:sp>
      <p:sp>
        <p:nvSpPr>
          <p:cNvPr id="13" name="Tekstfelt 12">
            <a:extLst>
              <a:ext uri="{FF2B5EF4-FFF2-40B4-BE49-F238E27FC236}">
                <a16:creationId xmlns:a16="http://schemas.microsoft.com/office/drawing/2014/main" id="{D97B4C33-CF51-41A0-3B85-1CFA8D0B1EB4}"/>
              </a:ext>
            </a:extLst>
          </p:cNvPr>
          <p:cNvSpPr txBox="1"/>
          <p:nvPr/>
        </p:nvSpPr>
        <p:spPr>
          <a:xfrm>
            <a:off x="517394" y="1485632"/>
            <a:ext cx="5169031" cy="3662541"/>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000000"/>
                </a:solidFill>
                <a:effectLst/>
                <a:uLnTx/>
                <a:uFillTx/>
                <a:latin typeface="AU Passata" pitchFamily="34" charset="0"/>
                <a:ea typeface="+mn-ea"/>
                <a:cs typeface="+mn-cs"/>
              </a:rPr>
              <a:t>Arbejdsform </a:t>
            </a: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Start med at skabe et fælles overblik – i teamet, afdelingen eller ledelsen – over: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Hvad gør vi allerede, som bevæger os i den rigtige retning?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Hvad skal vi starte eller stoppe med at gøre (vanebrud) for at komme videre?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Hvilke kendte forhindringer skal vi have løst?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Hvor skal vi se efter tegn på succes – fx konkrete mål, ny adfærd eller resultater?</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Med afsæt i dette overblik prioriteres og formuleres konkrete opgaver med tydelige ansvarlige.</a:t>
            </a:r>
            <a:b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b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Brug evt. en fælles plakat eller tavle til at samle gruppens forslag og skabe overblik.</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
        <p:nvSpPr>
          <p:cNvPr id="12" name="Tekstfelt 11">
            <a:extLst>
              <a:ext uri="{FF2B5EF4-FFF2-40B4-BE49-F238E27FC236}">
                <a16:creationId xmlns:a16="http://schemas.microsoft.com/office/drawing/2014/main" id="{8FAE9004-0213-53AC-406E-3AD3BEAE97AD}"/>
              </a:ext>
            </a:extLst>
          </p:cNvPr>
          <p:cNvSpPr txBox="1"/>
          <p:nvPr/>
        </p:nvSpPr>
        <p:spPr>
          <a:xfrm>
            <a:off x="10918961" y="131522"/>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4</a:t>
            </a:r>
          </a:p>
        </p:txBody>
      </p:sp>
      <p:sp>
        <p:nvSpPr>
          <p:cNvPr id="14" name="Freeform 4">
            <a:extLst>
              <a:ext uri="{FF2B5EF4-FFF2-40B4-BE49-F238E27FC236}">
                <a16:creationId xmlns:a16="http://schemas.microsoft.com/office/drawing/2014/main" id="{8850FC61-CDD0-4F06-35E4-BF25DCEDC1C9}"/>
              </a:ext>
            </a:extLst>
          </p:cNvPr>
          <p:cNvSpPr>
            <a:spLocks noChangeArrowheads="1"/>
          </p:cNvSpPr>
          <p:nvPr/>
        </p:nvSpPr>
        <p:spPr bwMode="auto">
          <a:xfrm>
            <a:off x="9274667" y="379834"/>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27" name="Tekstfelt 26">
            <a:extLst>
              <a:ext uri="{FF2B5EF4-FFF2-40B4-BE49-F238E27FC236}">
                <a16:creationId xmlns:a16="http://schemas.microsoft.com/office/drawing/2014/main" id="{744427E5-0A8E-F638-818D-872F0962C951}"/>
              </a:ext>
            </a:extLst>
          </p:cNvPr>
          <p:cNvSpPr txBox="1"/>
          <p:nvPr/>
        </p:nvSpPr>
        <p:spPr>
          <a:xfrm>
            <a:off x="10254563" y="520352"/>
            <a:ext cx="1608757"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183D83">
                    <a:lumMod val="50000"/>
                  </a:srgbClr>
                </a:solidFill>
                <a:effectLst/>
                <a:uLnTx/>
                <a:uFillTx/>
                <a:latin typeface="AU Passata" pitchFamily="34" charset="0"/>
                <a:ea typeface="+mn-ea"/>
                <a:cs typeface="+mn-cs"/>
              </a:rPr>
              <a:t>Lav kortsigtede opgavelister</a:t>
            </a:r>
          </a:p>
        </p:txBody>
      </p:sp>
      <p:pic>
        <p:nvPicPr>
          <p:cNvPr id="2" name="Billede 1" descr="Et billede, der indeholder sort, mørke&#10;&#10;AI-genereret indhold kan være ukorrekt.">
            <a:extLst>
              <a:ext uri="{FF2B5EF4-FFF2-40B4-BE49-F238E27FC236}">
                <a16:creationId xmlns:a16="http://schemas.microsoft.com/office/drawing/2014/main" id="{20E287C8-6C58-45DA-3EDF-A3248097A10C}"/>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16058" y="485543"/>
            <a:ext cx="715184" cy="715184"/>
          </a:xfrm>
          <a:prstGeom prst="rect">
            <a:avLst/>
          </a:prstGeom>
        </p:spPr>
      </p:pic>
      <p:pic>
        <p:nvPicPr>
          <p:cNvPr id="3" name="Billede 2">
            <a:extLst>
              <a:ext uri="{FF2B5EF4-FFF2-40B4-BE49-F238E27FC236}">
                <a16:creationId xmlns:a16="http://schemas.microsoft.com/office/drawing/2014/main" id="{E886AD24-3A10-C041-5803-58429DAF75F9}"/>
              </a:ext>
            </a:extLst>
          </p:cNvPr>
          <p:cNvPicPr>
            <a:picLocks noChangeAspect="1"/>
          </p:cNvPicPr>
          <p:nvPr/>
        </p:nvPicPr>
        <p:blipFill>
          <a:blip r:embed="rId4">
            <a:duotone>
              <a:schemeClr val="accent2">
                <a:shade val="45000"/>
                <a:satMod val="135000"/>
              </a:schemeClr>
              <a:prstClr val="white"/>
            </a:duotone>
          </a:blip>
          <a:stretch>
            <a:fillRect/>
          </a:stretch>
        </p:blipFill>
        <p:spPr>
          <a:xfrm>
            <a:off x="6792441" y="2280973"/>
            <a:ext cx="4536504" cy="2867200"/>
          </a:xfrm>
          <a:prstGeom prst="rect">
            <a:avLst/>
          </a:prstGeom>
        </p:spPr>
      </p:pic>
      <p:sp>
        <p:nvSpPr>
          <p:cNvPr id="7" name="Rounded Rectangle 5">
            <a:extLst>
              <a:ext uri="{FF2B5EF4-FFF2-40B4-BE49-F238E27FC236}">
                <a16:creationId xmlns:a16="http://schemas.microsoft.com/office/drawing/2014/main" id="{BE67B8F1-55DB-219D-FD47-5B708743B773}"/>
              </a:ext>
            </a:extLst>
          </p:cNvPr>
          <p:cNvSpPr/>
          <p:nvPr/>
        </p:nvSpPr>
        <p:spPr>
          <a:xfrm>
            <a:off x="517394" y="4717550"/>
            <a:ext cx="5169031" cy="1444990"/>
          </a:xfrm>
          <a:prstGeom prst="roundRect">
            <a:avLst/>
          </a:prstGeom>
          <a:solidFill>
            <a:srgbClr val="102B48"/>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9977"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uk-UA" sz="10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11" name="Tekstfelt 10">
            <a:extLst>
              <a:ext uri="{FF2B5EF4-FFF2-40B4-BE49-F238E27FC236}">
                <a16:creationId xmlns:a16="http://schemas.microsoft.com/office/drawing/2014/main" id="{4EF116C9-FD06-D4F3-7449-AA98CD672994}"/>
              </a:ext>
            </a:extLst>
          </p:cNvPr>
          <p:cNvSpPr txBox="1"/>
          <p:nvPr/>
        </p:nvSpPr>
        <p:spPr>
          <a:xfrm>
            <a:off x="662654" y="4788946"/>
            <a:ext cx="4922548" cy="129266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a:ea typeface="+mn-ea"/>
                <a:cs typeface="+mn-cs"/>
              </a:rPr>
              <a:t>Metodeovervejelse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Kortsigtede opgavelister udarbejdes med fordel i team, afdeling eller sektion – én pr. samlende bevægelse.</a:t>
            </a:r>
            <a:b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De kan også udvikles som soloøvelse, hvor en ansvarlig laver første udkast og efterfølgende inddrager de relevante personer i udførelsen.</a:t>
            </a:r>
            <a:endParaRPr kumimoji="0" lang="en-GB" sz="1400" b="0" i="0" u="none" strike="noStrike" kern="1200" cap="none" spc="0" normalizeH="0" baseline="0" noProof="0">
              <a:ln>
                <a:noFill/>
              </a:ln>
              <a:solidFill>
                <a:srgbClr val="FFFFFF"/>
              </a:solidFill>
              <a:effectLst/>
              <a:uLnTx/>
              <a:uFillTx/>
              <a:latin typeface="AU Passata" pitchFamily="34" charset="0"/>
              <a:ea typeface="+mn-ea"/>
              <a:cs typeface="+mn-cs"/>
            </a:endParaRPr>
          </a:p>
        </p:txBody>
      </p:sp>
      <p:sp>
        <p:nvSpPr>
          <p:cNvPr id="5" name="Pladsholder til slidenummer 4">
            <a:extLst>
              <a:ext uri="{FF2B5EF4-FFF2-40B4-BE49-F238E27FC236}">
                <a16:creationId xmlns:a16="http://schemas.microsoft.com/office/drawing/2014/main" id="{648F5A6F-C4B2-6BEC-5256-F70141472072}"/>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14</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699391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B48"/>
        </a:solidFill>
        <a:effectLst/>
      </p:bgPr>
    </p:bg>
    <p:spTree>
      <p:nvGrpSpPr>
        <p:cNvPr id="1" name="">
          <a:extLst>
            <a:ext uri="{FF2B5EF4-FFF2-40B4-BE49-F238E27FC236}">
              <a16:creationId xmlns:a16="http://schemas.microsoft.com/office/drawing/2014/main" id="{00712AAA-8E90-A1D8-D5AD-9DBE8EC95F74}"/>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43BD517-D195-B262-EAF5-4C388844B8F6}"/>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96A59ADF-ABF9-4F9F-924C-F0D4BD44280D}"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A5C21D76-C05F-9DDE-0A4E-8CA8A6830BF7}"/>
              </a:ext>
            </a:extLst>
          </p:cNvPr>
          <p:cNvSpPr txBox="1">
            <a:spLocks/>
          </p:cNvSpPr>
          <p:nvPr/>
        </p:nvSpPr>
        <p:spPr bwMode="auto">
          <a:xfrm>
            <a:off x="477788" y="695460"/>
            <a:ext cx="687415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1" i="0" u="none" strike="noStrike" kern="0" cap="none" spc="-50" normalizeH="0" baseline="0" noProof="0">
                <a:ln>
                  <a:noFill/>
                </a:ln>
                <a:solidFill>
                  <a:srgbClr val="FFFFFF"/>
                </a:solidFill>
                <a:effectLst/>
                <a:uLnTx/>
                <a:uFillTx/>
                <a:latin typeface="AU Passata Light"/>
                <a:ea typeface="+mj-ea"/>
                <a:cs typeface="+mj-cs"/>
              </a:rPr>
              <a:t>Kontinuerlig opfølgning</a:t>
            </a:r>
          </a:p>
        </p:txBody>
      </p:sp>
      <p:sp>
        <p:nvSpPr>
          <p:cNvPr id="13" name="Tekstfelt 12">
            <a:extLst>
              <a:ext uri="{FF2B5EF4-FFF2-40B4-BE49-F238E27FC236}">
                <a16:creationId xmlns:a16="http://schemas.microsoft.com/office/drawing/2014/main" id="{51AFE9D0-DC1B-E5EC-1B14-127917A3D0C2}"/>
              </a:ext>
            </a:extLst>
          </p:cNvPr>
          <p:cNvSpPr txBox="1"/>
          <p:nvPr/>
        </p:nvSpPr>
        <p:spPr>
          <a:xfrm>
            <a:off x="517390" y="1540519"/>
            <a:ext cx="6168341" cy="5170646"/>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Hvad er det?</a:t>
            </a: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Kontinuerlig opfølgning er en fast rytme for refleksion og justering af det strategiske arbejde. </a:t>
            </a: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Det handler om at skabe et fælles rum, hvor </a:t>
            </a:r>
            <a:r>
              <a:rPr kumimoji="0" lang="da-DK" sz="1400" b="1" i="0" u="none" strike="noStrike" kern="1200" cap="none" spc="0" normalizeH="0" baseline="0" noProof="0">
                <a:ln>
                  <a:noFill/>
                </a:ln>
                <a:solidFill>
                  <a:srgbClr val="FFFFFF"/>
                </a:solidFill>
                <a:effectLst/>
                <a:uLnTx/>
                <a:uFillTx/>
                <a:latin typeface="AU Passata" pitchFamily="34" charset="0"/>
                <a:ea typeface="+mn-ea"/>
                <a:cs typeface="+mn-cs"/>
              </a:rPr>
              <a:t>de relevante ledelsesfora </a:t>
            </a: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jævnligt drøfter: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Om den lokale strategiske retning fortsat er relevant og skaber bevægelse i den ønskede retning,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hvilke erfaringer og resultater der er gjort siden sidst,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og hvor der er behov for justeringer eller nye prioriteringer.</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Samtidig handler det om at </a:t>
            </a:r>
            <a:r>
              <a:rPr kumimoji="0" lang="da-DK" sz="1400" b="1" i="0" u="none" strike="noStrike" kern="1200" cap="none" spc="0" normalizeH="0" baseline="0" noProof="0">
                <a:ln>
                  <a:noFill/>
                </a:ln>
                <a:solidFill>
                  <a:srgbClr val="FFFFFF"/>
                </a:solidFill>
                <a:effectLst/>
                <a:uLnTx/>
                <a:uFillTx/>
                <a:latin typeface="AU Passata" pitchFamily="34" charset="0"/>
                <a:ea typeface="+mn-ea"/>
                <a:cs typeface="+mn-cs"/>
              </a:rPr>
              <a:t>holde strategien levende i hverdagen</a:t>
            </a: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 – at bruge den som kompas for beslutninger og prioriteringer i det daglige arbejde.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Det kan kaldes </a:t>
            </a:r>
            <a:r>
              <a:rPr kumimoji="0" lang="da-DK" sz="1400" b="0" i="1" u="none" strike="noStrike" kern="1200" cap="none" spc="0" normalizeH="0" baseline="0" noProof="0">
                <a:ln>
                  <a:noFill/>
                </a:ln>
                <a:solidFill>
                  <a:srgbClr val="FFFFFF"/>
                </a:solidFill>
                <a:effectLst/>
                <a:uLnTx/>
                <a:uFillTx/>
                <a:latin typeface="AU Passata" pitchFamily="34" charset="0"/>
                <a:ea typeface="+mn-ea"/>
                <a:cs typeface="+mn-cs"/>
              </a:rPr>
              <a:t>hverdagsprioritering -</a:t>
            </a: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 den løbende praksis, hvor strategien bringes i spil gennem de daglige valg, dialoger og handlinger på alle niveauer i organisationen.</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Formålet er,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fastholde strategisk fokus i en travl hverdag.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omsætte strategien til løbende handling, læring og prioritering.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skabe et fælles sprog og en vedvarende rytme omkring strategien på tværs af enheder og faglige miljøer.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Light" panose="020B0303030902030804" pitchFamily="34" charset="0"/>
              <a:ea typeface="+mn-ea"/>
              <a:cs typeface="+mn-cs"/>
            </a:endParaRPr>
          </a:p>
        </p:txBody>
      </p:sp>
      <p:sp>
        <p:nvSpPr>
          <p:cNvPr id="16" name="OFF_logo1Computed">
            <a:extLst>
              <a:ext uri="{FF2B5EF4-FFF2-40B4-BE49-F238E27FC236}">
                <a16:creationId xmlns:a16="http://schemas.microsoft.com/office/drawing/2014/main" id="{30F745E1-D9E8-FEB5-9B5E-49D8963A557F}"/>
              </a:ext>
            </a:extLst>
          </p:cNvPr>
          <p:cNvSpPr/>
          <p:nvPr/>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lvl="0" indent="0" algn="l" defTabSz="914126" rtl="0" eaLnBrk="1" fontAlgn="base" latinLnBrk="0" hangingPunct="1">
              <a:lnSpc>
                <a:spcPct val="90000"/>
              </a:lnSpc>
              <a:spcBef>
                <a:spcPct val="0"/>
              </a:spcBef>
              <a:spcAft>
                <a:spcPct val="0"/>
              </a:spcAft>
              <a:buClrTx/>
              <a:buSzTx/>
              <a:buFont typeface="AU Passata" pitchFamily="34" charset="0"/>
              <a:buNone/>
              <a:tabLst/>
              <a:defRPr/>
            </a:pPr>
            <a:r>
              <a:rPr kumimoji="0" lang="da-DK" sz="1000" b="0" i="0" u="none" strike="noStrike" kern="1200" cap="all" spc="0" normalizeH="0" baseline="0" noProof="1">
                <a:ln>
                  <a:noFill/>
                </a:ln>
                <a:solidFill>
                  <a:srgbClr val="FFFFFF"/>
                </a:solidFill>
                <a:effectLst/>
                <a:uLnTx/>
                <a:uFillTx/>
                <a:latin typeface="AU Passata" pitchFamily="34" charset="0"/>
                <a:ea typeface="+mn-ea"/>
                <a:cs typeface="+mn-cs"/>
              </a:rPr>
              <a:t>Aarhus
Universitet</a:t>
            </a:r>
          </a:p>
        </p:txBody>
      </p:sp>
      <p:pic>
        <p:nvPicPr>
          <p:cNvPr id="17" name="Au logo">
            <a:extLst>
              <a:ext uri="{FF2B5EF4-FFF2-40B4-BE49-F238E27FC236}">
                <a16:creationId xmlns:a16="http://schemas.microsoft.com/office/drawing/2014/main" id="{CA6F64C3-C28D-8FD2-AFB6-B20645FAE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sp>
        <p:nvSpPr>
          <p:cNvPr id="103" name="Freeform 2">
            <a:extLst>
              <a:ext uri="{FF2B5EF4-FFF2-40B4-BE49-F238E27FC236}">
                <a16:creationId xmlns:a16="http://schemas.microsoft.com/office/drawing/2014/main" id="{8052D403-89D6-FA1C-F572-D5462D4104E5}"/>
              </a:ext>
            </a:extLst>
          </p:cNvPr>
          <p:cNvSpPr>
            <a:spLocks noChangeArrowheads="1"/>
          </p:cNvSpPr>
          <p:nvPr/>
        </p:nvSpPr>
        <p:spPr bwMode="auto">
          <a:xfrm>
            <a:off x="7525526"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4" name="Freeform 29">
            <a:extLst>
              <a:ext uri="{FF2B5EF4-FFF2-40B4-BE49-F238E27FC236}">
                <a16:creationId xmlns:a16="http://schemas.microsoft.com/office/drawing/2014/main" id="{5DF476DE-DD72-1031-4C4D-7ADE9A325696}"/>
              </a:ext>
            </a:extLst>
          </p:cNvPr>
          <p:cNvSpPr>
            <a:spLocks noChangeArrowheads="1"/>
          </p:cNvSpPr>
          <p:nvPr/>
        </p:nvSpPr>
        <p:spPr bwMode="auto">
          <a:xfrm>
            <a:off x="7823205"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5" name="Freeform 4">
            <a:extLst>
              <a:ext uri="{FF2B5EF4-FFF2-40B4-BE49-F238E27FC236}">
                <a16:creationId xmlns:a16="http://schemas.microsoft.com/office/drawing/2014/main" id="{7C3C56E9-6097-D641-318D-8F3395C4DCEC}"/>
              </a:ext>
            </a:extLst>
          </p:cNvPr>
          <p:cNvSpPr>
            <a:spLocks noChangeArrowheads="1"/>
          </p:cNvSpPr>
          <p:nvPr/>
        </p:nvSpPr>
        <p:spPr bwMode="auto">
          <a:xfrm>
            <a:off x="8294840"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0" name="Billede 109" descr="Et billede, der indeholder sort, mørke&#10;&#10;AI-genereret indhold kan være ukorrekt.">
            <a:extLst>
              <a:ext uri="{FF2B5EF4-FFF2-40B4-BE49-F238E27FC236}">
                <a16:creationId xmlns:a16="http://schemas.microsoft.com/office/drawing/2014/main" id="{7709976F-E5C0-F939-EE0F-7F4170501199}"/>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490156" y="590797"/>
            <a:ext cx="577507" cy="577507"/>
          </a:xfrm>
          <a:prstGeom prst="rect">
            <a:avLst/>
          </a:prstGeom>
          <a:ln w="34925">
            <a:noFill/>
          </a:ln>
        </p:spPr>
      </p:pic>
      <p:pic>
        <p:nvPicPr>
          <p:cNvPr id="118" name="Billede 117" descr="Et billede, der indeholder sort, mørke&#10;&#10;AI-genereret indhold kan være ukorrekt.">
            <a:extLst>
              <a:ext uri="{FF2B5EF4-FFF2-40B4-BE49-F238E27FC236}">
                <a16:creationId xmlns:a16="http://schemas.microsoft.com/office/drawing/2014/main" id="{86991BDA-8AC1-DD34-5C54-443F04138962}"/>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518921" y="5277982"/>
            <a:ext cx="710317" cy="710317"/>
          </a:xfrm>
          <a:prstGeom prst="rect">
            <a:avLst/>
          </a:prstGeom>
        </p:spPr>
      </p:pic>
      <p:sp>
        <p:nvSpPr>
          <p:cNvPr id="10" name="Freeform 4">
            <a:extLst>
              <a:ext uri="{FF2B5EF4-FFF2-40B4-BE49-F238E27FC236}">
                <a16:creationId xmlns:a16="http://schemas.microsoft.com/office/drawing/2014/main" id="{F6367363-329D-20AD-CC2E-4BCDE0825EEB}"/>
              </a:ext>
            </a:extLst>
          </p:cNvPr>
          <p:cNvSpPr>
            <a:spLocks noChangeArrowheads="1"/>
          </p:cNvSpPr>
          <p:nvPr/>
        </p:nvSpPr>
        <p:spPr bwMode="auto">
          <a:xfrm>
            <a:off x="7156447"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 name="Billede 10" descr="Et billede, der indeholder sort, mørke&#10;&#10;AI-genereret indhold kan være ukorrekt.">
            <a:extLst>
              <a:ext uri="{FF2B5EF4-FFF2-40B4-BE49-F238E27FC236}">
                <a16:creationId xmlns:a16="http://schemas.microsoft.com/office/drawing/2014/main" id="{EE0187A3-B6D2-0DF3-1FCA-ACB591F3895F}"/>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7292748" y="2230898"/>
            <a:ext cx="636225" cy="636225"/>
          </a:xfrm>
          <a:prstGeom prst="rect">
            <a:avLst/>
          </a:prstGeom>
        </p:spPr>
      </p:pic>
      <p:sp>
        <p:nvSpPr>
          <p:cNvPr id="2" name="Freeform 4">
            <a:extLst>
              <a:ext uri="{FF2B5EF4-FFF2-40B4-BE49-F238E27FC236}">
                <a16:creationId xmlns:a16="http://schemas.microsoft.com/office/drawing/2014/main" id="{43E4AF4D-7B3B-84CF-8833-10E83118C167}"/>
              </a:ext>
            </a:extLst>
          </p:cNvPr>
          <p:cNvSpPr>
            <a:spLocks noChangeArrowheads="1"/>
          </p:cNvSpPr>
          <p:nvPr/>
        </p:nvSpPr>
        <p:spPr bwMode="auto">
          <a:xfrm>
            <a:off x="9376672"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grpSp>
        <p:nvGrpSpPr>
          <p:cNvPr id="3" name="Gruppe 2">
            <a:extLst>
              <a:ext uri="{FF2B5EF4-FFF2-40B4-BE49-F238E27FC236}">
                <a16:creationId xmlns:a16="http://schemas.microsoft.com/office/drawing/2014/main" id="{F4215F4F-7295-202E-E052-E03A6B7D00AD}"/>
              </a:ext>
            </a:extLst>
          </p:cNvPr>
          <p:cNvGrpSpPr/>
          <p:nvPr/>
        </p:nvGrpSpPr>
        <p:grpSpPr>
          <a:xfrm>
            <a:off x="9512202" y="3140854"/>
            <a:ext cx="732373" cy="775330"/>
            <a:chOff x="5893979" y="1530527"/>
            <a:chExt cx="799863" cy="846779"/>
          </a:xfrm>
        </p:grpSpPr>
        <p:pic>
          <p:nvPicPr>
            <p:cNvPr id="5" name="Billede 4" descr="Et billede, der indeholder sort, mørke&#10;&#10;AI-genereret indhold kan være ukorrekt.">
              <a:extLst>
                <a:ext uri="{FF2B5EF4-FFF2-40B4-BE49-F238E27FC236}">
                  <a16:creationId xmlns:a16="http://schemas.microsoft.com/office/drawing/2014/main" id="{5CF745BB-B1B9-4F86-4155-7C0D62666402}"/>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2" name="Blokbue 11">
              <a:extLst>
                <a:ext uri="{FF2B5EF4-FFF2-40B4-BE49-F238E27FC236}">
                  <a16:creationId xmlns:a16="http://schemas.microsoft.com/office/drawing/2014/main" id="{434408AF-1B15-98D7-689B-889886B97F95}"/>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4" name="Gruppe 13">
              <a:extLst>
                <a:ext uri="{FF2B5EF4-FFF2-40B4-BE49-F238E27FC236}">
                  <a16:creationId xmlns:a16="http://schemas.microsoft.com/office/drawing/2014/main" id="{02026B4F-9FB5-CA3A-C340-7A19FB68976B}"/>
                </a:ext>
              </a:extLst>
            </p:cNvPr>
            <p:cNvGrpSpPr/>
            <p:nvPr/>
          </p:nvGrpSpPr>
          <p:grpSpPr>
            <a:xfrm>
              <a:off x="5958117" y="1993098"/>
              <a:ext cx="671585" cy="384208"/>
              <a:chOff x="7749287" y="1714250"/>
              <a:chExt cx="671585" cy="384208"/>
            </a:xfrm>
          </p:grpSpPr>
          <p:pic>
            <p:nvPicPr>
              <p:cNvPr id="15" name="Billede 14" descr="Et billede, der indeholder sort, mørke&#10;&#10;AI-genereret indhold kan være ukorrekt.">
                <a:extLst>
                  <a:ext uri="{FF2B5EF4-FFF2-40B4-BE49-F238E27FC236}">
                    <a16:creationId xmlns:a16="http://schemas.microsoft.com/office/drawing/2014/main" id="{CF36F30A-5C46-DBB0-9C8A-0F3F50E2F9BC}"/>
                  </a:ext>
                </a:extLst>
              </p:cNvPr>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18" name="Rektangel 17">
                <a:extLst>
                  <a:ext uri="{FF2B5EF4-FFF2-40B4-BE49-F238E27FC236}">
                    <a16:creationId xmlns:a16="http://schemas.microsoft.com/office/drawing/2014/main" id="{CEBB7976-5DD8-A30D-DF18-883083ED638B}"/>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sp>
        <p:nvSpPr>
          <p:cNvPr id="107" name="Freeform 4">
            <a:extLst>
              <a:ext uri="{FF2B5EF4-FFF2-40B4-BE49-F238E27FC236}">
                <a16:creationId xmlns:a16="http://schemas.microsoft.com/office/drawing/2014/main" id="{8A88B932-78A2-DD9B-C170-34B90BAEA063}"/>
              </a:ext>
            </a:extLst>
          </p:cNvPr>
          <p:cNvSpPr>
            <a:spLocks noChangeArrowheads="1"/>
          </p:cNvSpPr>
          <p:nvPr/>
        </p:nvSpPr>
        <p:spPr bwMode="auto">
          <a:xfrm>
            <a:off x="7151422"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9" name="Billede 118" descr="Et billede, der indeholder sort, mørke&#10;&#10;AI-genereret indhold kan være ukorrekt.">
            <a:extLst>
              <a:ext uri="{FF2B5EF4-FFF2-40B4-BE49-F238E27FC236}">
                <a16:creationId xmlns:a16="http://schemas.microsoft.com/office/drawing/2014/main" id="{19891121-88A5-8E83-575A-DC5DD6B43828}"/>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7268698" y="4187339"/>
            <a:ext cx="715184" cy="715184"/>
          </a:xfrm>
          <a:prstGeom prst="rect">
            <a:avLst/>
          </a:prstGeom>
        </p:spPr>
      </p:pic>
      <p:sp>
        <p:nvSpPr>
          <p:cNvPr id="7" name="Tekstfelt 6">
            <a:extLst>
              <a:ext uri="{FF2B5EF4-FFF2-40B4-BE49-F238E27FC236}">
                <a16:creationId xmlns:a16="http://schemas.microsoft.com/office/drawing/2014/main" id="{3CB7B80B-55EF-2BBF-EDE1-E1A9A0AC6AA7}"/>
              </a:ext>
            </a:extLst>
          </p:cNvPr>
          <p:cNvSpPr txBox="1"/>
          <p:nvPr/>
        </p:nvSpPr>
        <p:spPr>
          <a:xfrm>
            <a:off x="11044219" y="4809318"/>
            <a:ext cx="161925" cy="409343"/>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5</a:t>
            </a:r>
          </a:p>
        </p:txBody>
      </p:sp>
      <p:sp>
        <p:nvSpPr>
          <p:cNvPr id="22" name="Tekstfelt 21">
            <a:extLst>
              <a:ext uri="{FF2B5EF4-FFF2-40B4-BE49-F238E27FC236}">
                <a16:creationId xmlns:a16="http://schemas.microsoft.com/office/drawing/2014/main" id="{380035F5-B0E1-A19D-FBCB-9B35CEEFDB5B}"/>
              </a:ext>
            </a:extLst>
          </p:cNvPr>
          <p:cNvSpPr txBox="1"/>
          <p:nvPr/>
        </p:nvSpPr>
        <p:spPr>
          <a:xfrm>
            <a:off x="10552934" y="5218661"/>
            <a:ext cx="1093094" cy="409343"/>
          </a:xfrm>
          <a:prstGeom prst="rect">
            <a:avLst/>
          </a:prstGeom>
          <a:solidFill>
            <a:srgbClr val="102B48"/>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a:ea typeface="+mn-ea"/>
                <a:cs typeface="+mn-cs"/>
              </a:rPr>
              <a:t>Følg op kontinuerligt </a:t>
            </a:r>
          </a:p>
        </p:txBody>
      </p:sp>
      <p:sp>
        <p:nvSpPr>
          <p:cNvPr id="106" name="Freeform 4">
            <a:extLst>
              <a:ext uri="{FF2B5EF4-FFF2-40B4-BE49-F238E27FC236}">
                <a16:creationId xmlns:a16="http://schemas.microsoft.com/office/drawing/2014/main" id="{5D671EED-7945-2359-6990-151C13C3D3FE}"/>
              </a:ext>
            </a:extLst>
          </p:cNvPr>
          <p:cNvSpPr>
            <a:spLocks noChangeArrowheads="1"/>
          </p:cNvSpPr>
          <p:nvPr/>
        </p:nvSpPr>
        <p:spPr bwMode="auto">
          <a:xfrm>
            <a:off x="9374116"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E4E5EA"/>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9" name="Billede 8" descr="Et billede, der indeholder sort, mørke&#10;&#10;AI-genereret indhold kan være ukorrekt.">
            <a:extLst>
              <a:ext uri="{FF2B5EF4-FFF2-40B4-BE49-F238E27FC236}">
                <a16:creationId xmlns:a16="http://schemas.microsoft.com/office/drawing/2014/main" id="{D75B1759-60E2-DDFE-A616-65C3C7B9EAE4}"/>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518921" y="5277982"/>
            <a:ext cx="710317" cy="710317"/>
          </a:xfrm>
          <a:prstGeom prst="rect">
            <a:avLst/>
          </a:prstGeom>
        </p:spPr>
      </p:pic>
      <p:sp>
        <p:nvSpPr>
          <p:cNvPr id="19" name="Pladsholder til slidenummer 18">
            <a:extLst>
              <a:ext uri="{FF2B5EF4-FFF2-40B4-BE49-F238E27FC236}">
                <a16:creationId xmlns:a16="http://schemas.microsoft.com/office/drawing/2014/main" id="{DBE23365-11F3-B2B6-1F19-78D04271C585}"/>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15</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4128555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51D96-191E-8533-DBB8-1352A1CA7ED7}"/>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3A0F1E1-1F45-DEF6-6E9A-DF1E79BE1739}"/>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10B3A7FA-E6DC-413E-B600-B3FD14D7AAA0}"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036A2AC2-274E-7ADA-0490-7D60047F254D}"/>
              </a:ext>
            </a:extLst>
          </p:cNvPr>
          <p:cNvSpPr txBox="1">
            <a:spLocks/>
          </p:cNvSpPr>
          <p:nvPr/>
        </p:nvSpPr>
        <p:spPr bwMode="auto">
          <a:xfrm>
            <a:off x="477788" y="695460"/>
            <a:ext cx="6092514"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0" i="0" u="none" strike="noStrike" kern="0" cap="none" spc="-50" normalizeH="0" baseline="0" noProof="0">
                <a:ln>
                  <a:noFill/>
                </a:ln>
                <a:solidFill>
                  <a:srgbClr val="A64443"/>
                </a:solidFill>
                <a:effectLst/>
                <a:uLnTx/>
                <a:uFillTx/>
                <a:latin typeface="AU Passata Light"/>
                <a:ea typeface="+mj-ea"/>
                <a:cs typeface="+mj-cs"/>
              </a:rPr>
              <a:t>Opfølgning i praksis </a:t>
            </a:r>
          </a:p>
        </p:txBody>
      </p:sp>
      <p:sp>
        <p:nvSpPr>
          <p:cNvPr id="13" name="Tekstfelt 12">
            <a:extLst>
              <a:ext uri="{FF2B5EF4-FFF2-40B4-BE49-F238E27FC236}">
                <a16:creationId xmlns:a16="http://schemas.microsoft.com/office/drawing/2014/main" id="{855DD64E-6289-DFD3-26F8-105B0A88F685}"/>
              </a:ext>
            </a:extLst>
          </p:cNvPr>
          <p:cNvSpPr txBox="1"/>
          <p:nvPr/>
        </p:nvSpPr>
        <p:spPr>
          <a:xfrm>
            <a:off x="517394" y="1485632"/>
            <a:ext cx="5359531" cy="4093428"/>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For at fastholde fokus på strategiarbejdet og sikre, at man løbende forholder sig til relevans og retning, kan det være hjælpsomt både at indarbejde ‘hverdagsprioritering’ i allerede eksisterende møder og med en fast kadence for opfølgning – fx hvert kvartal.</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Opfølgningen kan tilrettelægges som en dialog ud fra en fast struktur med fokus på </a:t>
            </a:r>
            <a:r>
              <a:rPr kumimoji="0" lang="da-DK" sz="1400" b="0" i="1" u="none" strike="noStrike" kern="1200" cap="none" spc="0" normalizeH="0" baseline="0" noProof="0">
                <a:ln>
                  <a:noFill/>
                </a:ln>
                <a:solidFill>
                  <a:srgbClr val="000000"/>
                </a:solidFill>
                <a:effectLst/>
                <a:uLnTx/>
                <a:uFillTx/>
                <a:latin typeface="AU Passata" pitchFamily="34" charset="0"/>
                <a:ea typeface="+mn-ea"/>
                <a:cs typeface="+mn-cs"/>
              </a:rPr>
              <a:t>fortid, fremtid og handling </a:t>
            </a: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 Spørgsmålene tilpasses lokalt, og dialogen tager afsæt i et aktuelt fælles situationsbillede og den strategiske intention.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Opfølgningen kan med fordel indarbejdes i allerede eksisterende mødefora – fx 1:1-samtaler, lederfora eller institut- eller afdelingsmøder – så det bliver en naturlig del af driften frem for et ekstra initiativ.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Fokus bør være på </a:t>
            </a:r>
            <a:r>
              <a:rPr kumimoji="0" lang="da-DK" sz="1400" b="1" i="0" u="none" strike="noStrike" kern="1200" cap="none" spc="0" normalizeH="0" baseline="0" noProof="0">
                <a:ln>
                  <a:noFill/>
                </a:ln>
                <a:solidFill>
                  <a:srgbClr val="000000"/>
                </a:solidFill>
                <a:effectLst/>
                <a:uLnTx/>
                <a:uFillTx/>
                <a:latin typeface="AU Passata" pitchFamily="34" charset="0"/>
                <a:ea typeface="+mn-ea"/>
                <a:cs typeface="+mn-cs"/>
              </a:rPr>
              <a:t>fælles refleksion og læring, ikke kontrol.</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
        <p:nvSpPr>
          <p:cNvPr id="12" name="Tekstfelt 11">
            <a:extLst>
              <a:ext uri="{FF2B5EF4-FFF2-40B4-BE49-F238E27FC236}">
                <a16:creationId xmlns:a16="http://schemas.microsoft.com/office/drawing/2014/main" id="{A1DC0ECE-620E-8F3C-008E-F497E77A90F7}"/>
              </a:ext>
            </a:extLst>
          </p:cNvPr>
          <p:cNvSpPr txBox="1"/>
          <p:nvPr/>
        </p:nvSpPr>
        <p:spPr>
          <a:xfrm>
            <a:off x="10752759" y="267578"/>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5</a:t>
            </a:r>
          </a:p>
        </p:txBody>
      </p:sp>
      <p:sp>
        <p:nvSpPr>
          <p:cNvPr id="14" name="Freeform 4">
            <a:extLst>
              <a:ext uri="{FF2B5EF4-FFF2-40B4-BE49-F238E27FC236}">
                <a16:creationId xmlns:a16="http://schemas.microsoft.com/office/drawing/2014/main" id="{8AAEC4E6-F570-2555-01A2-3C95030C62F6}"/>
              </a:ext>
            </a:extLst>
          </p:cNvPr>
          <p:cNvSpPr>
            <a:spLocks noChangeArrowheads="1"/>
          </p:cNvSpPr>
          <p:nvPr/>
        </p:nvSpPr>
        <p:spPr bwMode="auto">
          <a:xfrm>
            <a:off x="9274667" y="379834"/>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27" name="Tekstfelt 26">
            <a:extLst>
              <a:ext uri="{FF2B5EF4-FFF2-40B4-BE49-F238E27FC236}">
                <a16:creationId xmlns:a16="http://schemas.microsoft.com/office/drawing/2014/main" id="{3D7F005F-2888-AF12-E3A5-CE83318611BA}"/>
              </a:ext>
            </a:extLst>
          </p:cNvPr>
          <p:cNvSpPr txBox="1"/>
          <p:nvPr/>
        </p:nvSpPr>
        <p:spPr>
          <a:xfrm>
            <a:off x="10278225" y="654040"/>
            <a:ext cx="1110995"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dirty="0">
                <a:ln>
                  <a:noFill/>
                </a:ln>
                <a:solidFill>
                  <a:srgbClr val="183D83">
                    <a:lumMod val="50000"/>
                  </a:srgbClr>
                </a:solidFill>
                <a:effectLst/>
                <a:uLnTx/>
                <a:uFillTx/>
                <a:latin typeface="AU Passata" pitchFamily="34" charset="0"/>
                <a:ea typeface="+mn-ea"/>
                <a:cs typeface="+mn-cs"/>
              </a:rPr>
              <a:t>Følg op kontinuerligt</a:t>
            </a:r>
          </a:p>
        </p:txBody>
      </p:sp>
      <p:sp>
        <p:nvSpPr>
          <p:cNvPr id="7" name="Rounded Rectangle 5">
            <a:extLst>
              <a:ext uri="{FF2B5EF4-FFF2-40B4-BE49-F238E27FC236}">
                <a16:creationId xmlns:a16="http://schemas.microsoft.com/office/drawing/2014/main" id="{0E5D1E9F-57A8-65B7-1745-C0B7E385ACCD}"/>
              </a:ext>
            </a:extLst>
          </p:cNvPr>
          <p:cNvSpPr/>
          <p:nvPr/>
        </p:nvSpPr>
        <p:spPr>
          <a:xfrm>
            <a:off x="477788" y="4928533"/>
            <a:ext cx="5169031" cy="1444990"/>
          </a:xfrm>
          <a:prstGeom prst="roundRect">
            <a:avLst/>
          </a:prstGeom>
          <a:solidFill>
            <a:srgbClr val="102B48"/>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9977"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uk-UA" sz="10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11" name="Tekstfelt 10">
            <a:extLst>
              <a:ext uri="{FF2B5EF4-FFF2-40B4-BE49-F238E27FC236}">
                <a16:creationId xmlns:a16="http://schemas.microsoft.com/office/drawing/2014/main" id="{5A816436-2DE5-F73D-1AD8-96912134D972}"/>
              </a:ext>
            </a:extLst>
          </p:cNvPr>
          <p:cNvSpPr txBox="1"/>
          <p:nvPr/>
        </p:nvSpPr>
        <p:spPr>
          <a:xfrm>
            <a:off x="623048" y="4999929"/>
            <a:ext cx="4922548" cy="129266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a:ea typeface="+mn-ea"/>
                <a:cs typeface="+mn-cs"/>
              </a:rPr>
              <a:t>Metodeovervejelse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Opfølgning og hverdagsprioritering kræver ikke nødvendigvis nye processer – ”blot” opmærksomhed.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Når strategien bliver en naturlig del af samtaler og beslutninger i dagligdagen, skabes en stærk forbindelse mellem strategi og praksis.</a:t>
            </a:r>
            <a:endParaRPr kumimoji="0" lang="en-GB" sz="1400" b="0" i="0" u="none" strike="noStrike" kern="1200" cap="none" spc="0" normalizeH="0" baseline="0" noProof="0">
              <a:ln>
                <a:noFill/>
              </a:ln>
              <a:solidFill>
                <a:srgbClr val="FFFFFF"/>
              </a:solidFill>
              <a:effectLst/>
              <a:uLnTx/>
              <a:uFillTx/>
              <a:latin typeface="AU Passata" pitchFamily="34" charset="0"/>
              <a:ea typeface="+mn-ea"/>
              <a:cs typeface="+mn-cs"/>
            </a:endParaRPr>
          </a:p>
        </p:txBody>
      </p:sp>
      <p:pic>
        <p:nvPicPr>
          <p:cNvPr id="5" name="Billede 4" descr="Et billede, der indeholder sort, mørke&#10;&#10;AI-genereret indhold kan være ukorrekt.">
            <a:extLst>
              <a:ext uri="{FF2B5EF4-FFF2-40B4-BE49-F238E27FC236}">
                <a16:creationId xmlns:a16="http://schemas.microsoft.com/office/drawing/2014/main" id="{B5EEB1C6-FDA1-2C00-9D1A-639A578BF54B}"/>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20925" y="544190"/>
            <a:ext cx="710317" cy="710317"/>
          </a:xfrm>
          <a:prstGeom prst="rect">
            <a:avLst/>
          </a:prstGeom>
        </p:spPr>
      </p:pic>
      <p:sp>
        <p:nvSpPr>
          <p:cNvPr id="15" name="Tekstfelt 14">
            <a:extLst>
              <a:ext uri="{FF2B5EF4-FFF2-40B4-BE49-F238E27FC236}">
                <a16:creationId xmlns:a16="http://schemas.microsoft.com/office/drawing/2014/main" id="{C636AF52-6D86-E796-5FB7-658FEDB74081}"/>
              </a:ext>
            </a:extLst>
          </p:cNvPr>
          <p:cNvSpPr txBox="1"/>
          <p:nvPr/>
        </p:nvSpPr>
        <p:spPr>
          <a:xfrm>
            <a:off x="5876925" y="3173547"/>
            <a:ext cx="5287986" cy="215444"/>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Forslag til kvartalsvis struktur for </a:t>
            </a:r>
            <a:r>
              <a:rPr kumimoji="0" lang="da-DK" sz="1400" b="1" i="0" u="none" strike="noStrike" kern="1200" cap="none" spc="0" normalizeH="0" baseline="0" noProof="0">
                <a:ln>
                  <a:noFill/>
                </a:ln>
                <a:solidFill>
                  <a:srgbClr val="000000"/>
                </a:solidFill>
                <a:effectLst/>
                <a:uLnTx/>
                <a:uFillTx/>
                <a:latin typeface="AU Passata" pitchFamily="34" charset="0"/>
                <a:ea typeface="+mn-ea"/>
                <a:cs typeface="+mn-cs"/>
              </a:rPr>
              <a:t>opfølgning</a:t>
            </a:r>
          </a:p>
        </p:txBody>
      </p:sp>
      <p:sp>
        <p:nvSpPr>
          <p:cNvPr id="2" name="Pladsholder til slidenummer 1">
            <a:extLst>
              <a:ext uri="{FF2B5EF4-FFF2-40B4-BE49-F238E27FC236}">
                <a16:creationId xmlns:a16="http://schemas.microsoft.com/office/drawing/2014/main" id="{DDE6D225-6F5E-2ED7-5447-5065AAC09543}"/>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16</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graphicFrame>
        <p:nvGraphicFramePr>
          <p:cNvPr id="3" name="Tabel 2">
            <a:extLst>
              <a:ext uri="{FF2B5EF4-FFF2-40B4-BE49-F238E27FC236}">
                <a16:creationId xmlns:a16="http://schemas.microsoft.com/office/drawing/2014/main" id="{A3CBBA99-F5D7-6032-2811-6262A6D468CD}"/>
              </a:ext>
            </a:extLst>
          </p:cNvPr>
          <p:cNvGraphicFramePr>
            <a:graphicFrameLocks noGrp="1"/>
          </p:cNvGraphicFramePr>
          <p:nvPr/>
        </p:nvGraphicFramePr>
        <p:xfrm>
          <a:off x="5859911" y="3424624"/>
          <a:ext cx="6004851" cy="3260150"/>
        </p:xfrm>
        <a:graphic>
          <a:graphicData uri="http://schemas.openxmlformats.org/drawingml/2006/table">
            <a:tbl>
              <a:tblPr/>
              <a:tblGrid>
                <a:gridCol w="1142121">
                  <a:extLst>
                    <a:ext uri="{9D8B030D-6E8A-4147-A177-3AD203B41FA5}">
                      <a16:colId xmlns:a16="http://schemas.microsoft.com/office/drawing/2014/main" val="638442206"/>
                    </a:ext>
                  </a:extLst>
                </a:gridCol>
                <a:gridCol w="2652841">
                  <a:extLst>
                    <a:ext uri="{9D8B030D-6E8A-4147-A177-3AD203B41FA5}">
                      <a16:colId xmlns:a16="http://schemas.microsoft.com/office/drawing/2014/main" val="1844583540"/>
                    </a:ext>
                  </a:extLst>
                </a:gridCol>
                <a:gridCol w="2209889">
                  <a:extLst>
                    <a:ext uri="{9D8B030D-6E8A-4147-A177-3AD203B41FA5}">
                      <a16:colId xmlns:a16="http://schemas.microsoft.com/office/drawing/2014/main" val="3560314350"/>
                    </a:ext>
                  </a:extLst>
                </a:gridCol>
              </a:tblGrid>
              <a:tr h="223797">
                <a:tc>
                  <a:txBody>
                    <a:bodyPr/>
                    <a:lstStyle/>
                    <a:p>
                      <a:pPr>
                        <a:buNone/>
                      </a:pPr>
                      <a:r>
                        <a:rPr lang="da-DK" sz="1100" b="1">
                          <a:solidFill>
                            <a:schemeClr val="bg1"/>
                          </a:solidFill>
                        </a:rPr>
                        <a:t>Fokusområde</a:t>
                      </a:r>
                      <a:endParaRPr lang="da-DK" sz="1100">
                        <a:solidFill>
                          <a:schemeClr val="bg1"/>
                        </a:solidFill>
                      </a:endParaRPr>
                    </a:p>
                  </a:txBody>
                  <a:tcPr marL="82054" marR="82054" marT="41027" marB="41027" anchor="ctr">
                    <a:lnL>
                      <a:noFill/>
                    </a:lnL>
                    <a:lnR>
                      <a:noFill/>
                    </a:lnR>
                    <a:lnT>
                      <a:noFill/>
                    </a:lnT>
                    <a:lnB>
                      <a:noFill/>
                    </a:lnB>
                    <a:solidFill>
                      <a:srgbClr val="102B48"/>
                    </a:solidFill>
                  </a:tcPr>
                </a:tc>
                <a:tc>
                  <a:txBody>
                    <a:bodyPr/>
                    <a:lstStyle/>
                    <a:p>
                      <a:pPr>
                        <a:buNone/>
                      </a:pPr>
                      <a:r>
                        <a:rPr lang="da-DK" sz="1100" b="1">
                          <a:solidFill>
                            <a:schemeClr val="bg1"/>
                          </a:solidFill>
                        </a:rPr>
                        <a:t>Spørgsmål til refleksion</a:t>
                      </a:r>
                      <a:endParaRPr lang="da-DK" sz="1100">
                        <a:solidFill>
                          <a:schemeClr val="bg1"/>
                        </a:solidFill>
                      </a:endParaRPr>
                    </a:p>
                  </a:txBody>
                  <a:tcPr marL="82054" marR="82054" marT="41027" marB="41027" anchor="ctr">
                    <a:lnL>
                      <a:noFill/>
                    </a:lnL>
                    <a:lnR>
                      <a:noFill/>
                    </a:lnR>
                    <a:lnT>
                      <a:noFill/>
                    </a:lnT>
                    <a:lnB w="12700" cap="flat" cmpd="sng" algn="ctr">
                      <a:solidFill>
                        <a:schemeClr val="bg1">
                          <a:lumMod val="75000"/>
                        </a:schemeClr>
                      </a:solidFill>
                      <a:prstDash val="solid"/>
                      <a:round/>
                      <a:headEnd type="none" w="med" len="med"/>
                      <a:tailEnd type="none" w="med" len="med"/>
                    </a:lnB>
                    <a:solidFill>
                      <a:srgbClr val="102B48"/>
                    </a:solidFill>
                  </a:tcPr>
                </a:tc>
                <a:tc>
                  <a:txBody>
                    <a:bodyPr/>
                    <a:lstStyle/>
                    <a:p>
                      <a:pPr>
                        <a:buNone/>
                      </a:pPr>
                      <a:r>
                        <a:rPr lang="da-DK" sz="1100" b="1">
                          <a:solidFill>
                            <a:schemeClr val="bg1"/>
                          </a:solidFill>
                        </a:rPr>
                        <a:t>Typiske handlinger</a:t>
                      </a:r>
                      <a:endParaRPr lang="da-DK" sz="1100">
                        <a:solidFill>
                          <a:schemeClr val="bg1"/>
                        </a:solidFill>
                      </a:endParaRPr>
                    </a:p>
                  </a:txBody>
                  <a:tcPr marL="82054" marR="82054" marT="41027" marB="41027" anchor="ctr">
                    <a:lnL>
                      <a:noFill/>
                    </a:lnL>
                    <a:lnR>
                      <a:noFill/>
                    </a:lnR>
                    <a:lnT>
                      <a:noFill/>
                    </a:lnT>
                    <a:lnB w="12700" cap="flat" cmpd="sng" algn="ctr">
                      <a:solidFill>
                        <a:schemeClr val="bg1">
                          <a:lumMod val="75000"/>
                        </a:schemeClr>
                      </a:solidFill>
                      <a:prstDash val="solid"/>
                      <a:round/>
                      <a:headEnd type="none" w="med" len="med"/>
                      <a:tailEnd type="none" w="med" len="med"/>
                    </a:lnB>
                    <a:solidFill>
                      <a:srgbClr val="102B48"/>
                    </a:solidFill>
                  </a:tcPr>
                </a:tc>
                <a:extLst>
                  <a:ext uri="{0D108BD9-81ED-4DB2-BD59-A6C34878D82A}">
                    <a16:rowId xmlns:a16="http://schemas.microsoft.com/office/drawing/2014/main" val="3898048941"/>
                  </a:ext>
                </a:extLst>
              </a:tr>
              <a:tr h="391626">
                <a:tc>
                  <a:txBody>
                    <a:bodyPr/>
                    <a:lstStyle/>
                    <a:p>
                      <a:pPr>
                        <a:buNone/>
                      </a:pPr>
                      <a:r>
                        <a:rPr lang="da-DK" sz="1100" b="1">
                          <a:solidFill>
                            <a:srgbClr val="102B48"/>
                          </a:solidFill>
                        </a:rPr>
                        <a:t>Forberedelse</a:t>
                      </a:r>
                      <a:endParaRPr lang="da-DK" sz="1100">
                        <a:solidFill>
                          <a:srgbClr val="102B48"/>
                        </a:solidFill>
                      </a:endParaRPr>
                    </a:p>
                  </a:txBody>
                  <a:tcPr marL="82054" marR="82054" marT="41027" marB="41027" anchor="ctr">
                    <a:lnL>
                      <a:noFill/>
                    </a:lnL>
                    <a:lnR w="12700" cap="flat" cmpd="sng" algn="ctr">
                      <a:solidFill>
                        <a:schemeClr val="bg1">
                          <a:lumMod val="75000"/>
                        </a:schemeClr>
                      </a:solidFill>
                      <a:prstDash val="solid"/>
                      <a:round/>
                      <a:headEnd type="none" w="med" len="med"/>
                      <a:tailEnd type="none" w="med" len="med"/>
                    </a:lnR>
                    <a:lnT>
                      <a:noFill/>
                    </a:lnT>
                    <a:lnB w="12700" cap="flat" cmpd="sng" algn="ctr">
                      <a:solidFill>
                        <a:srgbClr val="102B48"/>
                      </a:solidFill>
                      <a:prstDash val="solid"/>
                      <a:round/>
                      <a:headEnd type="none" w="med" len="med"/>
                      <a:tailEnd type="none" w="med" len="med"/>
                    </a:lnB>
                    <a:solidFill>
                      <a:srgbClr val="102B48">
                        <a:alpha val="45000"/>
                      </a:srgbClr>
                    </a:solidFill>
                  </a:tcPr>
                </a:tc>
                <a:tc>
                  <a:txBody>
                    <a:bodyPr/>
                    <a:lstStyle/>
                    <a:p>
                      <a:pPr>
                        <a:buNone/>
                      </a:pPr>
                      <a:r>
                        <a:rPr lang="da-DK" sz="1100"/>
                        <a:t>Hvad viser vores nøgletal, økonomi, trivsel, fremdrift mm. om status nu?</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da-DK" sz="1100"/>
                        <a:t>Saml data og observationer som grundlag for dialogen</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07512254"/>
                  </a:ext>
                </a:extLst>
              </a:tr>
              <a:tr h="391626">
                <a:tc>
                  <a:txBody>
                    <a:bodyPr/>
                    <a:lstStyle/>
                    <a:p>
                      <a:pPr>
                        <a:buNone/>
                      </a:pPr>
                      <a:r>
                        <a:rPr lang="da-DK" sz="1100" b="1">
                          <a:solidFill>
                            <a:srgbClr val="102B48"/>
                          </a:solidFill>
                        </a:rPr>
                        <a:t>Fortid</a:t>
                      </a:r>
                      <a:endParaRPr lang="da-DK" sz="1100">
                        <a:solidFill>
                          <a:srgbClr val="102B48"/>
                        </a:solidFill>
                      </a:endParaRPr>
                    </a:p>
                  </a:txBody>
                  <a:tcPr marL="82054" marR="82054" marT="41027" marB="41027" anchor="ctr">
                    <a:lnL>
                      <a:noFill/>
                    </a:lnL>
                    <a:lnR w="12700" cap="flat" cmpd="sng" algn="ctr">
                      <a:solidFill>
                        <a:schemeClr val="bg1">
                          <a:lumMod val="75000"/>
                        </a:schemeClr>
                      </a:solidFill>
                      <a:prstDash val="solid"/>
                      <a:round/>
                      <a:headEnd type="none" w="med" len="med"/>
                      <a:tailEnd type="none" w="med" len="med"/>
                    </a:lnR>
                    <a:lnT w="12700" cap="flat" cmpd="sng" algn="ctr">
                      <a:solidFill>
                        <a:srgbClr val="102B48"/>
                      </a:solidFill>
                      <a:prstDash val="solid"/>
                      <a:round/>
                      <a:headEnd type="none" w="med" len="med"/>
                      <a:tailEnd type="none" w="med" len="med"/>
                    </a:lnT>
                    <a:lnB w="12700" cap="flat" cmpd="sng" algn="ctr">
                      <a:solidFill>
                        <a:srgbClr val="102B48"/>
                      </a:solidFill>
                      <a:prstDash val="solid"/>
                      <a:round/>
                      <a:headEnd type="none" w="med" len="med"/>
                      <a:tailEnd type="none" w="med" len="med"/>
                    </a:lnB>
                    <a:solidFill>
                      <a:srgbClr val="102B48">
                        <a:alpha val="45000"/>
                      </a:srgbClr>
                    </a:solidFill>
                  </a:tcPr>
                </a:tc>
                <a:tc>
                  <a:txBody>
                    <a:bodyPr/>
                    <a:lstStyle/>
                    <a:p>
                      <a:pPr>
                        <a:buNone/>
                      </a:pPr>
                      <a:r>
                        <a:rPr lang="da-DK" sz="1100"/>
                        <a:t>Hvad har vi opnået siden sidst, og hvad kan vi lære af det?</a:t>
                      </a:r>
                    </a:p>
                    <a:p>
                      <a:pPr marL="0" marR="0" lvl="0" indent="0" algn="l" defTabSz="914126" rtl="0" eaLnBrk="1" fontAlgn="auto" latinLnBrk="0" hangingPunct="1">
                        <a:lnSpc>
                          <a:spcPct val="100000"/>
                        </a:lnSpc>
                        <a:spcBef>
                          <a:spcPts val="0"/>
                        </a:spcBef>
                        <a:spcAft>
                          <a:spcPts val="0"/>
                        </a:spcAft>
                        <a:buClrTx/>
                        <a:buSzTx/>
                        <a:buFontTx/>
                        <a:buNone/>
                        <a:tabLst/>
                        <a:defRPr/>
                      </a:pPr>
                      <a:r>
                        <a:rPr lang="da-DK" sz="1100"/>
                        <a:t>Så hvad er det nuværende situationsbillede?</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da-DK" sz="1100"/>
                        <a:t>Del resultater, erfaringer og læringspunkter</a:t>
                      </a:r>
                    </a:p>
                    <a:p>
                      <a:pPr>
                        <a:buNone/>
                      </a:pPr>
                      <a:r>
                        <a:rPr lang="da-DK" sz="1100"/>
                        <a:t>Gennemfør evt. mini SWOT</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322958457"/>
                  </a:ext>
                </a:extLst>
              </a:tr>
              <a:tr h="391626">
                <a:tc>
                  <a:txBody>
                    <a:bodyPr/>
                    <a:lstStyle/>
                    <a:p>
                      <a:pPr>
                        <a:buNone/>
                      </a:pPr>
                      <a:r>
                        <a:rPr lang="da-DK" sz="1100" b="1">
                          <a:solidFill>
                            <a:srgbClr val="102B48"/>
                          </a:solidFill>
                        </a:rPr>
                        <a:t>Fremtid</a:t>
                      </a:r>
                      <a:endParaRPr lang="da-DK" sz="1100">
                        <a:solidFill>
                          <a:srgbClr val="102B48"/>
                        </a:solidFill>
                      </a:endParaRPr>
                    </a:p>
                  </a:txBody>
                  <a:tcPr marL="82054" marR="82054" marT="41027" marB="41027" anchor="ctr">
                    <a:lnL>
                      <a:noFill/>
                    </a:lnL>
                    <a:lnR w="12700" cap="flat" cmpd="sng" algn="ctr">
                      <a:solidFill>
                        <a:schemeClr val="bg1">
                          <a:lumMod val="75000"/>
                        </a:schemeClr>
                      </a:solidFill>
                      <a:prstDash val="solid"/>
                      <a:round/>
                      <a:headEnd type="none" w="med" len="med"/>
                      <a:tailEnd type="none" w="med" len="med"/>
                    </a:lnR>
                    <a:lnT w="12700" cap="flat" cmpd="sng" algn="ctr">
                      <a:solidFill>
                        <a:srgbClr val="102B48"/>
                      </a:solidFill>
                      <a:prstDash val="solid"/>
                      <a:round/>
                      <a:headEnd type="none" w="med" len="med"/>
                      <a:tailEnd type="none" w="med" len="med"/>
                    </a:lnT>
                    <a:lnB w="12700" cap="flat" cmpd="sng" algn="ctr">
                      <a:solidFill>
                        <a:srgbClr val="102B48"/>
                      </a:solidFill>
                      <a:prstDash val="solid"/>
                      <a:round/>
                      <a:headEnd type="none" w="med" len="med"/>
                      <a:tailEnd type="none" w="med" len="med"/>
                    </a:lnB>
                    <a:solidFill>
                      <a:srgbClr val="102B48">
                        <a:alpha val="45000"/>
                      </a:srgbClr>
                    </a:solidFill>
                  </a:tcPr>
                </a:tc>
                <a:tc>
                  <a:txBody>
                    <a:bodyPr/>
                    <a:lstStyle/>
                    <a:p>
                      <a:pPr>
                        <a:buNone/>
                      </a:pPr>
                      <a:r>
                        <a:rPr lang="da-DK" sz="1100"/>
                        <a:t>Er de samlende bevægelser stadig de rigtige eller skal de justeres? </a:t>
                      </a:r>
                    </a:p>
                    <a:p>
                      <a:pPr>
                        <a:buNone/>
                      </a:pPr>
                      <a:r>
                        <a:rPr lang="da-DK" sz="1100"/>
                        <a:t>Og hvad er de konkrete mål og prioriteringer nu?</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da-DK" sz="1100"/>
                        <a:t>Revider fokusområder, justér formulering af de samlende bevægelser og aftal nye skridt</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411810121"/>
                  </a:ext>
                </a:extLst>
              </a:tr>
              <a:tr h="559455">
                <a:tc>
                  <a:txBody>
                    <a:bodyPr/>
                    <a:lstStyle/>
                    <a:p>
                      <a:pPr>
                        <a:buNone/>
                      </a:pPr>
                      <a:r>
                        <a:rPr lang="da-DK" sz="1100" b="1">
                          <a:solidFill>
                            <a:srgbClr val="102B48"/>
                          </a:solidFill>
                        </a:rPr>
                        <a:t>Handling</a:t>
                      </a:r>
                      <a:endParaRPr lang="da-DK" sz="1100">
                        <a:solidFill>
                          <a:srgbClr val="102B48"/>
                        </a:solidFill>
                      </a:endParaRPr>
                    </a:p>
                  </a:txBody>
                  <a:tcPr marL="82054" marR="82054" marT="41027" marB="41027" anchor="ctr">
                    <a:lnL>
                      <a:noFill/>
                    </a:lnL>
                    <a:lnR w="12700" cap="flat" cmpd="sng" algn="ctr">
                      <a:solidFill>
                        <a:schemeClr val="bg1">
                          <a:lumMod val="75000"/>
                        </a:schemeClr>
                      </a:solidFill>
                      <a:prstDash val="solid"/>
                      <a:round/>
                      <a:headEnd type="none" w="med" len="med"/>
                      <a:tailEnd type="none" w="med" len="med"/>
                    </a:lnR>
                    <a:lnT w="12700" cap="flat" cmpd="sng" algn="ctr">
                      <a:solidFill>
                        <a:srgbClr val="102B48"/>
                      </a:solidFill>
                      <a:prstDash val="solid"/>
                      <a:round/>
                      <a:headEnd type="none" w="med" len="med"/>
                      <a:tailEnd type="none" w="med" len="med"/>
                    </a:lnT>
                    <a:lnB w="12700" cap="flat" cmpd="sng" algn="ctr">
                      <a:solidFill>
                        <a:srgbClr val="102B48"/>
                      </a:solidFill>
                      <a:prstDash val="solid"/>
                      <a:round/>
                      <a:headEnd type="none" w="med" len="med"/>
                      <a:tailEnd type="none" w="med" len="med"/>
                    </a:lnB>
                    <a:solidFill>
                      <a:srgbClr val="102B48">
                        <a:alpha val="45000"/>
                      </a:srgbClr>
                    </a:solidFill>
                  </a:tcPr>
                </a:tc>
                <a:tc>
                  <a:txBody>
                    <a:bodyPr/>
                    <a:lstStyle/>
                    <a:p>
                      <a:pPr>
                        <a:buNone/>
                      </a:pPr>
                      <a:r>
                        <a:rPr lang="da-DK" sz="1100"/>
                        <a:t>Hvad er de vigtigste opgaver de næste måneder – hvem gør hvad?</a:t>
                      </a:r>
                    </a:p>
                    <a:p>
                      <a:pPr>
                        <a:buNone/>
                      </a:pPr>
                      <a:r>
                        <a:rPr lang="da-DK" sz="1100"/>
                        <a:t>Hvad er den vigtigste lederopgave I det kommende kvartal?</a:t>
                      </a:r>
                    </a:p>
                    <a:p>
                      <a:pPr>
                        <a:buNone/>
                      </a:pPr>
                      <a:r>
                        <a:rPr lang="da-DK" sz="1100"/>
                        <a:t>Tværgående: har vi brug for andre eller har de brug for os?</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da-DK" sz="1100"/>
                        <a:t>Opdater kortsigtede opgavelister</a:t>
                      </a:r>
                    </a:p>
                    <a:p>
                      <a:pPr>
                        <a:buNone/>
                      </a:pPr>
                      <a:r>
                        <a:rPr lang="da-DK" sz="1100"/>
                        <a:t>Skab relevant koordinering </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00883813"/>
                  </a:ext>
                </a:extLst>
              </a:tr>
            </a:tbl>
          </a:graphicData>
        </a:graphic>
      </p:graphicFrame>
      <p:graphicFrame>
        <p:nvGraphicFramePr>
          <p:cNvPr id="6" name="Tabel 5">
            <a:extLst>
              <a:ext uri="{FF2B5EF4-FFF2-40B4-BE49-F238E27FC236}">
                <a16:creationId xmlns:a16="http://schemas.microsoft.com/office/drawing/2014/main" id="{EBCA7EE2-BD0C-EC08-3966-F0035F77DB63}"/>
              </a:ext>
            </a:extLst>
          </p:cNvPr>
          <p:cNvGraphicFramePr>
            <a:graphicFrameLocks noGrp="1"/>
          </p:cNvGraphicFramePr>
          <p:nvPr/>
        </p:nvGraphicFramePr>
        <p:xfrm>
          <a:off x="5876925" y="1692415"/>
          <a:ext cx="6004851" cy="1337588"/>
        </p:xfrm>
        <a:graphic>
          <a:graphicData uri="http://schemas.openxmlformats.org/drawingml/2006/table">
            <a:tbl>
              <a:tblPr/>
              <a:tblGrid>
                <a:gridCol w="1142121">
                  <a:extLst>
                    <a:ext uri="{9D8B030D-6E8A-4147-A177-3AD203B41FA5}">
                      <a16:colId xmlns:a16="http://schemas.microsoft.com/office/drawing/2014/main" val="638442206"/>
                    </a:ext>
                  </a:extLst>
                </a:gridCol>
                <a:gridCol w="2458329">
                  <a:extLst>
                    <a:ext uri="{9D8B030D-6E8A-4147-A177-3AD203B41FA5}">
                      <a16:colId xmlns:a16="http://schemas.microsoft.com/office/drawing/2014/main" val="1844583540"/>
                    </a:ext>
                  </a:extLst>
                </a:gridCol>
                <a:gridCol w="2404401">
                  <a:extLst>
                    <a:ext uri="{9D8B030D-6E8A-4147-A177-3AD203B41FA5}">
                      <a16:colId xmlns:a16="http://schemas.microsoft.com/office/drawing/2014/main" val="3560314350"/>
                    </a:ext>
                  </a:extLst>
                </a:gridCol>
              </a:tblGrid>
              <a:tr h="223797">
                <a:tc>
                  <a:txBody>
                    <a:bodyPr/>
                    <a:lstStyle/>
                    <a:p>
                      <a:pPr>
                        <a:buNone/>
                      </a:pPr>
                      <a:r>
                        <a:rPr lang="da-DK" sz="1100" b="1">
                          <a:solidFill>
                            <a:schemeClr val="bg1"/>
                          </a:solidFill>
                        </a:rPr>
                        <a:t>Fokusområde</a:t>
                      </a:r>
                      <a:endParaRPr lang="da-DK" sz="1100">
                        <a:solidFill>
                          <a:schemeClr val="bg1"/>
                        </a:solidFill>
                      </a:endParaRPr>
                    </a:p>
                  </a:txBody>
                  <a:tcPr marL="82054" marR="82054" marT="41027" marB="41027" anchor="ctr">
                    <a:lnL>
                      <a:noFill/>
                    </a:lnL>
                    <a:lnR>
                      <a:noFill/>
                    </a:lnR>
                    <a:lnT>
                      <a:noFill/>
                    </a:lnT>
                    <a:lnB>
                      <a:noFill/>
                    </a:lnB>
                    <a:solidFill>
                      <a:srgbClr val="102B48"/>
                    </a:solidFill>
                  </a:tcPr>
                </a:tc>
                <a:tc>
                  <a:txBody>
                    <a:bodyPr/>
                    <a:lstStyle/>
                    <a:p>
                      <a:pPr>
                        <a:buNone/>
                      </a:pPr>
                      <a:r>
                        <a:rPr lang="da-DK" sz="1100" b="1">
                          <a:solidFill>
                            <a:schemeClr val="bg1"/>
                          </a:solidFill>
                        </a:rPr>
                        <a:t>Spørgsmål til refleksion</a:t>
                      </a:r>
                      <a:endParaRPr lang="da-DK" sz="1100">
                        <a:solidFill>
                          <a:schemeClr val="bg1"/>
                        </a:solidFill>
                      </a:endParaRPr>
                    </a:p>
                  </a:txBody>
                  <a:tcPr marL="82054" marR="82054" marT="41027" marB="41027" anchor="ctr">
                    <a:lnL>
                      <a:noFill/>
                    </a:lnL>
                    <a:lnR>
                      <a:noFill/>
                    </a:lnR>
                    <a:lnT>
                      <a:noFill/>
                    </a:lnT>
                    <a:lnB w="12700" cap="flat" cmpd="sng" algn="ctr">
                      <a:solidFill>
                        <a:schemeClr val="bg1">
                          <a:lumMod val="75000"/>
                        </a:schemeClr>
                      </a:solidFill>
                      <a:prstDash val="solid"/>
                      <a:round/>
                      <a:headEnd type="none" w="med" len="med"/>
                      <a:tailEnd type="none" w="med" len="med"/>
                    </a:lnB>
                    <a:solidFill>
                      <a:srgbClr val="102B48"/>
                    </a:solidFill>
                  </a:tcPr>
                </a:tc>
                <a:tc>
                  <a:txBody>
                    <a:bodyPr/>
                    <a:lstStyle/>
                    <a:p>
                      <a:pPr>
                        <a:buNone/>
                      </a:pPr>
                      <a:r>
                        <a:rPr lang="da-DK" sz="1100" b="1">
                          <a:solidFill>
                            <a:schemeClr val="bg1"/>
                          </a:solidFill>
                        </a:rPr>
                        <a:t>Typiske handlinger</a:t>
                      </a:r>
                      <a:endParaRPr lang="da-DK" sz="1100">
                        <a:solidFill>
                          <a:schemeClr val="bg1"/>
                        </a:solidFill>
                      </a:endParaRPr>
                    </a:p>
                  </a:txBody>
                  <a:tcPr marL="82054" marR="82054" marT="41027" marB="41027" anchor="ctr">
                    <a:lnL>
                      <a:noFill/>
                    </a:lnL>
                    <a:lnR>
                      <a:noFill/>
                    </a:lnR>
                    <a:lnT>
                      <a:noFill/>
                    </a:lnT>
                    <a:lnB w="12700" cap="flat" cmpd="sng" algn="ctr">
                      <a:solidFill>
                        <a:schemeClr val="bg1">
                          <a:lumMod val="75000"/>
                        </a:schemeClr>
                      </a:solidFill>
                      <a:prstDash val="solid"/>
                      <a:round/>
                      <a:headEnd type="none" w="med" len="med"/>
                      <a:tailEnd type="none" w="med" len="med"/>
                    </a:lnB>
                    <a:solidFill>
                      <a:srgbClr val="102B48"/>
                    </a:solidFill>
                  </a:tcPr>
                </a:tc>
                <a:extLst>
                  <a:ext uri="{0D108BD9-81ED-4DB2-BD59-A6C34878D82A}">
                    <a16:rowId xmlns:a16="http://schemas.microsoft.com/office/drawing/2014/main" val="3898048941"/>
                  </a:ext>
                </a:extLst>
              </a:tr>
              <a:tr h="727283">
                <a:tc>
                  <a:txBody>
                    <a:bodyPr/>
                    <a:lstStyle/>
                    <a:p>
                      <a:pPr>
                        <a:buNone/>
                      </a:pPr>
                      <a:r>
                        <a:rPr lang="da-DK" sz="1100" b="1">
                          <a:solidFill>
                            <a:srgbClr val="102B48"/>
                          </a:solidFill>
                        </a:rPr>
                        <a:t>Bevægelsen / Hverdags-prioritering</a:t>
                      </a:r>
                      <a:endParaRPr lang="da-DK" sz="1100">
                        <a:solidFill>
                          <a:srgbClr val="102B48"/>
                        </a:solidFill>
                      </a:endParaRPr>
                    </a:p>
                  </a:txBody>
                  <a:tcPr marL="82054" marR="82054" marT="41027" marB="41027" anchor="ctr">
                    <a:lnL>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a:noFill/>
                    </a:lnB>
                    <a:solidFill>
                      <a:srgbClr val="102B48">
                        <a:alpha val="45000"/>
                      </a:srgbClr>
                    </a:solidFill>
                  </a:tcPr>
                </a:tc>
                <a:tc>
                  <a:txBody>
                    <a:bodyPr/>
                    <a:lstStyle/>
                    <a:p>
                      <a:pPr>
                        <a:buNone/>
                      </a:pPr>
                      <a:r>
                        <a:rPr lang="da-DK" sz="1100"/>
                        <a:t>Hvordan holder vi den strategiske retning levende i hverdagen?</a:t>
                      </a:r>
                    </a:p>
                    <a:p>
                      <a:pPr>
                        <a:buNone/>
                      </a:pPr>
                      <a:endParaRPr lang="da-DK" sz="1100"/>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buNone/>
                      </a:pPr>
                      <a:r>
                        <a:rPr lang="da-DK" sz="1100"/>
                        <a:t>Indarbejd de samlende bevægelser i løbende udviklingsarbejde og prioritering på møder, MUS, 1:1 projekter og beslutninger – brug den strategiske intention som pejlemærke.</a:t>
                      </a:r>
                    </a:p>
                  </a:txBody>
                  <a:tcPr marL="82054" marR="82054" marT="41027" marB="4102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10421269"/>
                  </a:ext>
                </a:extLst>
              </a:tr>
            </a:tbl>
          </a:graphicData>
        </a:graphic>
      </p:graphicFrame>
      <p:sp>
        <p:nvSpPr>
          <p:cNvPr id="9" name="Tekstfelt 8">
            <a:extLst>
              <a:ext uri="{FF2B5EF4-FFF2-40B4-BE49-F238E27FC236}">
                <a16:creationId xmlns:a16="http://schemas.microsoft.com/office/drawing/2014/main" id="{291ECB9D-9749-42DE-FE69-A8C3DF7FB9BA}"/>
              </a:ext>
            </a:extLst>
          </p:cNvPr>
          <p:cNvSpPr txBox="1"/>
          <p:nvPr/>
        </p:nvSpPr>
        <p:spPr>
          <a:xfrm>
            <a:off x="5876925" y="1384164"/>
            <a:ext cx="5287986" cy="215444"/>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Forslag til løbende </a:t>
            </a:r>
            <a:r>
              <a:rPr kumimoji="0" lang="da-DK" sz="1400" b="1" i="0" u="none" strike="noStrike" kern="1200" cap="none" spc="0" normalizeH="0" baseline="0" noProof="0">
                <a:ln>
                  <a:noFill/>
                </a:ln>
                <a:solidFill>
                  <a:srgbClr val="000000"/>
                </a:solidFill>
                <a:effectLst/>
                <a:uLnTx/>
                <a:uFillTx/>
                <a:latin typeface="AU Passata" pitchFamily="34" charset="0"/>
                <a:ea typeface="+mn-ea"/>
                <a:cs typeface="+mn-cs"/>
              </a:rPr>
              <a:t>hverdagsprioritering</a:t>
            </a:r>
          </a:p>
        </p:txBody>
      </p:sp>
    </p:spTree>
    <p:extLst>
      <p:ext uri="{BB962C8B-B14F-4D97-AF65-F5344CB8AC3E}">
        <p14:creationId xmlns:p14="http://schemas.microsoft.com/office/powerpoint/2010/main" val="3444134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E5D46-C06E-6811-FE7A-BCBA8AAE73DC}"/>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04FFC4E-FA19-5D80-BE2B-527E46025C41}"/>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33AED860-C33D-4C97-9A18-A52506E2700B}"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2" name="object 5">
            <a:extLst>
              <a:ext uri="{FF2B5EF4-FFF2-40B4-BE49-F238E27FC236}">
                <a16:creationId xmlns:a16="http://schemas.microsoft.com/office/drawing/2014/main" id="{59AF2AFF-8C82-A2DC-9A18-7B99F7DD4F78}"/>
              </a:ext>
            </a:extLst>
          </p:cNvPr>
          <p:cNvSpPr txBox="1">
            <a:spLocks/>
          </p:cNvSpPr>
          <p:nvPr/>
        </p:nvSpPr>
        <p:spPr bwMode="auto">
          <a:xfrm>
            <a:off x="581184" y="2731608"/>
            <a:ext cx="6461642" cy="566822"/>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600" b="0" i="0" u="none" strike="noStrike" kern="0" cap="none" spc="-50" normalizeH="0" baseline="0" noProof="0">
                <a:ln>
                  <a:noFill/>
                </a:ln>
                <a:solidFill>
                  <a:srgbClr val="A64443"/>
                </a:solidFill>
                <a:effectLst/>
                <a:uLnTx/>
                <a:uFillTx/>
                <a:latin typeface="AU Passata Light"/>
                <a:ea typeface="+mj-ea"/>
                <a:cs typeface="+mj-cs"/>
              </a:rPr>
              <a:t>Andre hjælpeværktøjer </a:t>
            </a:r>
          </a:p>
        </p:txBody>
      </p:sp>
      <p:pic>
        <p:nvPicPr>
          <p:cNvPr id="6" name="Billede 5" descr="Et billede, der indeholder udendørs, Luftfotografering, sky, bygning&#10;&#10;AI-genereret indhold kan være ukorrekt.">
            <a:extLst>
              <a:ext uri="{FF2B5EF4-FFF2-40B4-BE49-F238E27FC236}">
                <a16:creationId xmlns:a16="http://schemas.microsoft.com/office/drawing/2014/main" id="{C4BBA685-0A0D-D165-FC7B-F388AD467EA0}"/>
              </a:ext>
            </a:extLst>
          </p:cNvPr>
          <p:cNvPicPr>
            <a:picLocks noChangeAspect="1"/>
          </p:cNvPicPr>
          <p:nvPr/>
        </p:nvPicPr>
        <p:blipFill>
          <a:blip r:embed="rId3" cstate="print">
            <a:extLst>
              <a:ext uri="{28A0092B-C50C-407E-A947-70E740481C1C}">
                <a14:useLocalDpi xmlns:a14="http://schemas.microsoft.com/office/drawing/2010/main" val="0"/>
              </a:ext>
            </a:extLst>
          </a:blip>
          <a:srcRect l="22343" t="-144" r="27657"/>
          <a:stretch>
            <a:fillRect/>
          </a:stretch>
        </p:blipFill>
        <p:spPr>
          <a:xfrm>
            <a:off x="6094411" y="0"/>
            <a:ext cx="6094414" cy="6858000"/>
          </a:xfrm>
          <a:prstGeom prst="rect">
            <a:avLst/>
          </a:prstGeom>
        </p:spPr>
      </p:pic>
      <p:sp>
        <p:nvSpPr>
          <p:cNvPr id="7" name="Pladsholder til slidenummer 6">
            <a:extLst>
              <a:ext uri="{FF2B5EF4-FFF2-40B4-BE49-F238E27FC236}">
                <a16:creationId xmlns:a16="http://schemas.microsoft.com/office/drawing/2014/main" id="{AB959456-E7EE-5A2C-4B71-073FD1E79DD8}"/>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17</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2055646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E4668-F052-87B7-6B8F-E7DBA8614D06}"/>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CFF9C24-E93A-AC7D-B66D-DC4FE7DFEEE7}"/>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E2A5A9C1-C5C5-4B93-9F9C-773657BAFE5D}"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92EEC428-93DB-86FF-71E9-46ADE0EBB7CA}"/>
              </a:ext>
            </a:extLst>
          </p:cNvPr>
          <p:cNvSpPr txBox="1">
            <a:spLocks/>
          </p:cNvSpPr>
          <p:nvPr/>
        </p:nvSpPr>
        <p:spPr bwMode="auto">
          <a:xfrm>
            <a:off x="477788" y="695460"/>
            <a:ext cx="7135666"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1" i="0" u="none" strike="noStrike" kern="0" cap="none" spc="-50" normalizeH="0" baseline="0" noProof="0">
                <a:ln>
                  <a:noFill/>
                </a:ln>
                <a:solidFill>
                  <a:srgbClr val="A64443"/>
                </a:solidFill>
                <a:effectLst/>
                <a:uLnTx/>
                <a:uFillTx/>
                <a:latin typeface="AU Passata Light"/>
                <a:ea typeface="+mj-ea"/>
                <a:cs typeface="+mj-cs"/>
              </a:rPr>
              <a:t>Procesplan</a:t>
            </a:r>
            <a:r>
              <a:rPr kumimoji="0" lang="da-DK" sz="3200" b="0" i="0" u="none" strike="noStrike" kern="0" cap="none" spc="-50" normalizeH="0" baseline="0" noProof="0">
                <a:ln>
                  <a:noFill/>
                </a:ln>
                <a:solidFill>
                  <a:srgbClr val="A64443"/>
                </a:solidFill>
                <a:effectLst/>
                <a:uLnTx/>
                <a:uFillTx/>
                <a:latin typeface="AU Passata Light"/>
                <a:ea typeface="+mj-ea"/>
                <a:cs typeface="+mj-cs"/>
              </a:rPr>
              <a:t> – struktur på strategiarbejdet </a:t>
            </a:r>
          </a:p>
        </p:txBody>
      </p:sp>
      <p:sp>
        <p:nvSpPr>
          <p:cNvPr id="13" name="Tekstfelt 12">
            <a:extLst>
              <a:ext uri="{FF2B5EF4-FFF2-40B4-BE49-F238E27FC236}">
                <a16:creationId xmlns:a16="http://schemas.microsoft.com/office/drawing/2014/main" id="{5EB3B6A4-16B5-5AA5-BFFE-1A1A07AE2E50}"/>
              </a:ext>
            </a:extLst>
          </p:cNvPr>
          <p:cNvSpPr txBox="1"/>
          <p:nvPr/>
        </p:nvSpPr>
        <p:spPr>
          <a:xfrm>
            <a:off x="517394" y="1485632"/>
            <a:ext cx="4768981" cy="4739759"/>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En procesplan skaber overblik over, hvordan strategiarbejdet kan tilrettelægges og følges op over tid. Den tydeliggør, hvem der skal involveres hvornår, og hvordan fremdrift og læring fastholdes.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b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Planen kan lægges ind i eksisterende mødestrukturer, så strategien bliver en del af det løbende ledelsesarbejde, eller tilrettelægges som et særskilt forløb afhængigt af behov og kontekst.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Procesplanen skal give </a:t>
            </a:r>
            <a: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t>fælles overblik og ejerskab</a:t>
            </a: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 – ikke blive et administrativt dokument.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Download skabelon til procesplan </a:t>
            </a:r>
            <a:r>
              <a:rPr kumimoji="0" lang="da-DK" sz="1400" b="1" i="0" u="sng" strike="noStrike" kern="1200" cap="none" spc="0" normalizeH="0" baseline="0" noProof="0" dirty="0">
                <a:ln>
                  <a:noFill/>
                </a:ln>
                <a:solidFill>
                  <a:srgbClr val="000000"/>
                </a:solidFill>
                <a:effectLst/>
                <a:uLnTx/>
                <a:uFillTx/>
                <a:latin typeface="AU Passata" pitchFamily="34" charset="0"/>
                <a:ea typeface="+mn-ea"/>
                <a:cs typeface="+mn-cs"/>
                <a:hlinkClick r:id="rId3"/>
              </a:rPr>
              <a:t>her</a:t>
            </a:r>
            <a:endParaRPr kumimoji="0" lang="en-GB"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graphicFrame>
        <p:nvGraphicFramePr>
          <p:cNvPr id="2" name="Tabel 1">
            <a:extLst>
              <a:ext uri="{FF2B5EF4-FFF2-40B4-BE49-F238E27FC236}">
                <a16:creationId xmlns:a16="http://schemas.microsoft.com/office/drawing/2014/main" id="{5AD83C1F-AE96-2D38-FF03-A55E6D1ABC29}"/>
              </a:ext>
            </a:extLst>
          </p:cNvPr>
          <p:cNvGraphicFramePr>
            <a:graphicFrameLocks noGrp="1"/>
          </p:cNvGraphicFramePr>
          <p:nvPr>
            <p:extLst>
              <p:ext uri="{D42A27DB-BD31-4B8C-83A1-F6EECF244321}">
                <p14:modId xmlns:p14="http://schemas.microsoft.com/office/powerpoint/2010/main" val="3708483356"/>
              </p:ext>
            </p:extLst>
          </p:nvPr>
        </p:nvGraphicFramePr>
        <p:xfrm>
          <a:off x="5550570" y="1475584"/>
          <a:ext cx="6257422" cy="5195472"/>
        </p:xfrm>
        <a:graphic>
          <a:graphicData uri="http://schemas.openxmlformats.org/drawingml/2006/table">
            <a:tbl>
              <a:tblPr firstRow="1" bandRow="1">
                <a:tableStyleId>{5940675A-B579-460E-94D1-54222C63F5DA}</a:tableStyleId>
              </a:tblPr>
              <a:tblGrid>
                <a:gridCol w="1202655">
                  <a:extLst>
                    <a:ext uri="{9D8B030D-6E8A-4147-A177-3AD203B41FA5}">
                      <a16:colId xmlns:a16="http://schemas.microsoft.com/office/drawing/2014/main" val="1181771631"/>
                    </a:ext>
                  </a:extLst>
                </a:gridCol>
                <a:gridCol w="2857080">
                  <a:extLst>
                    <a:ext uri="{9D8B030D-6E8A-4147-A177-3AD203B41FA5}">
                      <a16:colId xmlns:a16="http://schemas.microsoft.com/office/drawing/2014/main" val="2244759085"/>
                    </a:ext>
                  </a:extLst>
                </a:gridCol>
                <a:gridCol w="1192761">
                  <a:extLst>
                    <a:ext uri="{9D8B030D-6E8A-4147-A177-3AD203B41FA5}">
                      <a16:colId xmlns:a16="http://schemas.microsoft.com/office/drawing/2014/main" val="2583283830"/>
                    </a:ext>
                  </a:extLst>
                </a:gridCol>
                <a:gridCol w="1004926">
                  <a:extLst>
                    <a:ext uri="{9D8B030D-6E8A-4147-A177-3AD203B41FA5}">
                      <a16:colId xmlns:a16="http://schemas.microsoft.com/office/drawing/2014/main" val="3610687678"/>
                    </a:ext>
                  </a:extLst>
                </a:gridCol>
              </a:tblGrid>
              <a:tr h="547422">
                <a:tc>
                  <a:txBody>
                    <a:bodyPr/>
                    <a:lstStyle/>
                    <a:p>
                      <a:pPr>
                        <a:buNone/>
                      </a:pPr>
                      <a:r>
                        <a:rPr lang="da-DK" sz="1100" b="1">
                          <a:solidFill>
                            <a:schemeClr val="bg1"/>
                          </a:solidFill>
                        </a:rPr>
                        <a:t>Aktivitet</a:t>
                      </a:r>
                      <a:endParaRPr lang="da-DK" sz="1100">
                        <a:solidFill>
                          <a:schemeClr val="bg1"/>
                        </a:solidFill>
                      </a:endParaRPr>
                    </a:p>
                  </a:txBody>
                  <a:tcPr anchor="ctr">
                    <a:solidFill>
                      <a:srgbClr val="102B48"/>
                    </a:solidFill>
                  </a:tcPr>
                </a:tc>
                <a:tc>
                  <a:txBody>
                    <a:bodyPr/>
                    <a:lstStyle/>
                    <a:p>
                      <a:pPr>
                        <a:buNone/>
                      </a:pPr>
                      <a:r>
                        <a:rPr lang="da-DK" sz="1100" b="1">
                          <a:solidFill>
                            <a:schemeClr val="bg1"/>
                          </a:solidFill>
                        </a:rPr>
                        <a:t>Formål</a:t>
                      </a:r>
                      <a:endParaRPr lang="da-DK" sz="1100">
                        <a:solidFill>
                          <a:schemeClr val="bg1"/>
                        </a:solidFill>
                      </a:endParaRPr>
                    </a:p>
                  </a:txBody>
                  <a:tcPr anchor="ctr">
                    <a:lnB w="12700" cap="flat" cmpd="sng" algn="ctr">
                      <a:solidFill>
                        <a:schemeClr val="bg1">
                          <a:lumMod val="75000"/>
                        </a:schemeClr>
                      </a:solidFill>
                      <a:prstDash val="solid"/>
                      <a:round/>
                      <a:headEnd type="none" w="med" len="med"/>
                      <a:tailEnd type="none" w="med" len="med"/>
                    </a:lnB>
                    <a:solidFill>
                      <a:srgbClr val="102B48"/>
                    </a:solidFill>
                  </a:tcPr>
                </a:tc>
                <a:tc>
                  <a:txBody>
                    <a:bodyPr/>
                    <a:lstStyle/>
                    <a:p>
                      <a:pPr>
                        <a:buNone/>
                      </a:pPr>
                      <a:r>
                        <a:rPr lang="da-DK" sz="1100" b="1">
                          <a:solidFill>
                            <a:schemeClr val="bg1"/>
                          </a:solidFill>
                        </a:rPr>
                        <a:t>Mulige deltagere</a:t>
                      </a:r>
                      <a:endParaRPr lang="da-DK" sz="1100">
                        <a:solidFill>
                          <a:schemeClr val="bg1"/>
                        </a:solidFill>
                      </a:endParaRPr>
                    </a:p>
                  </a:txBody>
                  <a:tcPr anchor="ctr">
                    <a:lnB w="12700" cap="flat" cmpd="sng" algn="ctr">
                      <a:solidFill>
                        <a:schemeClr val="bg1">
                          <a:lumMod val="75000"/>
                        </a:schemeClr>
                      </a:solidFill>
                      <a:prstDash val="solid"/>
                      <a:round/>
                      <a:headEnd type="none" w="med" len="med"/>
                      <a:tailEnd type="none" w="med" len="med"/>
                    </a:lnB>
                    <a:solidFill>
                      <a:srgbClr val="102B48"/>
                    </a:solidFill>
                  </a:tcPr>
                </a:tc>
                <a:tc>
                  <a:txBody>
                    <a:bodyPr/>
                    <a:lstStyle/>
                    <a:p>
                      <a:pPr>
                        <a:buNone/>
                      </a:pPr>
                      <a:r>
                        <a:rPr lang="da-DK" sz="1100" b="1">
                          <a:solidFill>
                            <a:schemeClr val="bg1"/>
                          </a:solidFill>
                        </a:rPr>
                        <a:t>Tidsramme / kadence</a:t>
                      </a:r>
                      <a:endParaRPr lang="da-DK" sz="1100">
                        <a:solidFill>
                          <a:schemeClr val="bg1"/>
                        </a:solidFill>
                      </a:endParaRPr>
                    </a:p>
                  </a:txBody>
                  <a:tcPr anchor="ctr">
                    <a:lnB w="12700" cap="flat" cmpd="sng" algn="ctr">
                      <a:solidFill>
                        <a:schemeClr val="bg1">
                          <a:lumMod val="75000"/>
                        </a:schemeClr>
                      </a:solidFill>
                      <a:prstDash val="solid"/>
                      <a:round/>
                      <a:headEnd type="none" w="med" len="med"/>
                      <a:tailEnd type="none" w="med" len="med"/>
                    </a:lnB>
                    <a:solidFill>
                      <a:srgbClr val="102B48"/>
                    </a:solidFill>
                  </a:tcPr>
                </a:tc>
                <a:extLst>
                  <a:ext uri="{0D108BD9-81ED-4DB2-BD59-A6C34878D82A}">
                    <a16:rowId xmlns:a16="http://schemas.microsoft.com/office/drawing/2014/main" val="1212575946"/>
                  </a:ext>
                </a:extLst>
              </a:tr>
              <a:tr h="701823">
                <a:tc>
                  <a:txBody>
                    <a:bodyPr/>
                    <a:lstStyle/>
                    <a:p>
                      <a:pPr>
                        <a:buNone/>
                      </a:pPr>
                      <a:r>
                        <a:rPr lang="da-DK" sz="1100" b="1">
                          <a:solidFill>
                            <a:srgbClr val="102B48"/>
                          </a:solidFill>
                        </a:rPr>
                        <a:t>1. Afklar spillebanen</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a:buNone/>
                      </a:pPr>
                      <a:r>
                        <a:rPr lang="da-DK" sz="1100"/>
                        <a:t>Definér formålet med strategiarbejdet, og hvad det dækker – fx et institut, et tema eller et tværgående område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Lederteam, evt. nøglepersoner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Opstart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18884754"/>
                  </a:ext>
                </a:extLst>
              </a:tr>
              <a:tr h="958794">
                <a:tc>
                  <a:txBody>
                    <a:bodyPr/>
                    <a:lstStyle/>
                    <a:p>
                      <a:pPr>
                        <a:buNone/>
                      </a:pPr>
                      <a:r>
                        <a:rPr lang="da-DK" sz="1100" b="1">
                          <a:solidFill>
                            <a:srgbClr val="102B48"/>
                          </a:solidFill>
                        </a:rPr>
                        <a:t>2. Fælles situationsbillede</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a:buNone/>
                      </a:pPr>
                      <a:r>
                        <a:rPr lang="da-DK" sz="1100"/>
                        <a:t>Skab fælles forståelse af den nuværende situation, udfordringer og muligheder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Ledere, medarbejdere, evt. samarbejdspartnere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1–2 workshops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22299158"/>
                  </a:ext>
                </a:extLst>
              </a:tr>
              <a:tr h="807409">
                <a:tc>
                  <a:txBody>
                    <a:bodyPr/>
                    <a:lstStyle/>
                    <a:p>
                      <a:pPr>
                        <a:buNone/>
                      </a:pPr>
                      <a:r>
                        <a:rPr lang="da-DK" sz="1100" b="1">
                          <a:solidFill>
                            <a:srgbClr val="102B48"/>
                          </a:solidFill>
                        </a:rPr>
                        <a:t>3. Strategisk intention</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a:buNone/>
                      </a:pPr>
                      <a:r>
                        <a:rPr lang="da-DK" sz="1100"/>
                        <a:t>Formulér den ønskede retning og beskrivelser af fremtidig succes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Lederteam, udvalgte medarbejdere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Efter situationsbilledet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9548978"/>
                  </a:ext>
                </a:extLst>
              </a:tr>
              <a:tr h="579974">
                <a:tc>
                  <a:txBody>
                    <a:bodyPr/>
                    <a:lstStyle/>
                    <a:p>
                      <a:pPr>
                        <a:buNone/>
                      </a:pPr>
                      <a:r>
                        <a:rPr lang="da-DK" sz="1100" b="1">
                          <a:solidFill>
                            <a:srgbClr val="102B48"/>
                          </a:solidFill>
                        </a:rPr>
                        <a:t>4. Samlende bevægelser</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a:buNone/>
                      </a:pPr>
                      <a:r>
                        <a:rPr lang="da-DK" sz="1100"/>
                        <a:t>Identificér de vigtigste organisatoriske bevægelser, der kan bringe jer i retning af intentionen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Lederteam, udvalgte medarbejdere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1–2 møder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53438398"/>
                  </a:ext>
                </a:extLst>
              </a:tr>
              <a:tr h="701823">
                <a:tc>
                  <a:txBody>
                    <a:bodyPr/>
                    <a:lstStyle/>
                    <a:p>
                      <a:pPr>
                        <a:buNone/>
                      </a:pPr>
                      <a:r>
                        <a:rPr lang="da-DK" sz="1100" b="1">
                          <a:solidFill>
                            <a:srgbClr val="102B48"/>
                          </a:solidFill>
                        </a:rPr>
                        <a:t>5. Kortsigtede opgavelister</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a:buNone/>
                      </a:pPr>
                      <a:r>
                        <a:rPr lang="da-DK" sz="1100"/>
                        <a:t>Gør strategien operationel ved at formulere konkrete handlinger og prioriteter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Teams, afdelinger, projektgrupper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1 møde og derefter</a:t>
                      </a:r>
                    </a:p>
                    <a:p>
                      <a:pPr>
                        <a:buNone/>
                      </a:pPr>
                      <a:r>
                        <a:rPr lang="da-DK" sz="1100"/>
                        <a:t>kvartalsvis eller efter behov</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13930839"/>
                  </a:ext>
                </a:extLst>
              </a:tr>
              <a:tr h="656024">
                <a:tc>
                  <a:txBody>
                    <a:bodyPr/>
                    <a:lstStyle/>
                    <a:p>
                      <a:pPr>
                        <a:buNone/>
                      </a:pPr>
                      <a:r>
                        <a:rPr lang="da-DK" sz="1100" b="1">
                          <a:solidFill>
                            <a:srgbClr val="102B48"/>
                          </a:solidFill>
                        </a:rPr>
                        <a:t>6. Opfølgning i fast kadence</a:t>
                      </a:r>
                      <a:endParaRPr lang="da-DK" sz="1100">
                        <a:solidFill>
                          <a:srgbClr val="102B48"/>
                        </a:solidFill>
                      </a:endParaRPr>
                    </a:p>
                  </a:txBody>
                  <a:tcPr anchor="ctr">
                    <a:lnR w="12700" cap="flat" cmpd="sng" algn="ctr">
                      <a:solidFill>
                        <a:schemeClr val="bg1">
                          <a:lumMod val="75000"/>
                        </a:schemeClr>
                      </a:solidFill>
                      <a:prstDash val="solid"/>
                      <a:round/>
                      <a:headEnd type="none" w="med" len="med"/>
                      <a:tailEnd type="none" w="med" len="med"/>
                    </a:lnR>
                    <a:solidFill>
                      <a:srgbClr val="102B48">
                        <a:alpha val="45000"/>
                      </a:srgbClr>
                    </a:solidFill>
                  </a:tcPr>
                </a:tc>
                <a:tc>
                  <a:txBody>
                    <a:bodyPr/>
                    <a:lstStyle/>
                    <a:p>
                      <a:pPr>
                        <a:buNone/>
                      </a:pPr>
                      <a:r>
                        <a:rPr lang="da-DK" sz="1100"/>
                        <a:t>Saml op på fremdrift, erfaringer og læring – og justér retningen om nødvendigt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Lederteam, relevante fora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buNone/>
                      </a:pPr>
                      <a:r>
                        <a:rPr lang="da-DK" sz="1100"/>
                        <a:t>Løbende / fx hvert kvartal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12265317"/>
                  </a:ext>
                </a:extLst>
              </a:tr>
            </a:tbl>
          </a:graphicData>
        </a:graphic>
      </p:graphicFrame>
      <p:sp>
        <p:nvSpPr>
          <p:cNvPr id="3" name="Pladsholder til slidenummer 2">
            <a:extLst>
              <a:ext uri="{FF2B5EF4-FFF2-40B4-BE49-F238E27FC236}">
                <a16:creationId xmlns:a16="http://schemas.microsoft.com/office/drawing/2014/main" id="{88FC0E6F-C244-2F00-5266-12323A074BA4}"/>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18</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2628413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5B294-05EF-5D61-CFA0-0278AA867998}"/>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78C737E7-3DD2-2C8B-54EB-27FA0E9587AD}"/>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E2A5A9C1-C5C5-4B93-9F9C-773657BAFE5D}"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12B5D757-7767-A026-77BE-29F0BB511DD6}"/>
              </a:ext>
            </a:extLst>
          </p:cNvPr>
          <p:cNvSpPr txBox="1">
            <a:spLocks/>
          </p:cNvSpPr>
          <p:nvPr/>
        </p:nvSpPr>
        <p:spPr bwMode="auto">
          <a:xfrm>
            <a:off x="477788" y="695460"/>
            <a:ext cx="11330204"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1" i="0" u="none" strike="noStrike" kern="0" cap="none" spc="-50" normalizeH="0" baseline="0" noProof="0" dirty="0">
                <a:ln>
                  <a:noFill/>
                </a:ln>
                <a:solidFill>
                  <a:srgbClr val="A64443"/>
                </a:solidFill>
                <a:effectLst/>
                <a:uLnTx/>
                <a:uFillTx/>
                <a:latin typeface="AU Passata Light"/>
                <a:ea typeface="+mj-ea"/>
                <a:cs typeface="+mj-cs"/>
              </a:rPr>
              <a:t>Interessentanalyse</a:t>
            </a:r>
            <a:r>
              <a:rPr kumimoji="0" lang="da-DK" sz="3200" b="0" i="0" u="none" strike="noStrike" kern="0" cap="none" spc="-50" normalizeH="0" baseline="0" noProof="0" dirty="0">
                <a:ln>
                  <a:noFill/>
                </a:ln>
                <a:solidFill>
                  <a:srgbClr val="A64443"/>
                </a:solidFill>
                <a:effectLst/>
                <a:uLnTx/>
                <a:uFillTx/>
                <a:latin typeface="AU Passata Light"/>
                <a:ea typeface="+mj-ea"/>
                <a:cs typeface="+mj-cs"/>
              </a:rPr>
              <a:t> – overblik over aktører og samarbejdsflader </a:t>
            </a:r>
          </a:p>
        </p:txBody>
      </p:sp>
      <p:sp>
        <p:nvSpPr>
          <p:cNvPr id="13" name="Tekstfelt 12">
            <a:extLst>
              <a:ext uri="{FF2B5EF4-FFF2-40B4-BE49-F238E27FC236}">
                <a16:creationId xmlns:a16="http://schemas.microsoft.com/office/drawing/2014/main" id="{A3D2E11F-3347-4FD7-27E7-D33F2CDFE6C5}"/>
              </a:ext>
            </a:extLst>
          </p:cNvPr>
          <p:cNvSpPr txBox="1"/>
          <p:nvPr/>
        </p:nvSpPr>
        <p:spPr>
          <a:xfrm>
            <a:off x="477788" y="1738295"/>
            <a:ext cx="4900328" cy="4739759"/>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En interessentanalyse hjælper med at skabe fælles forståelse af de personer, grupper eller organisationer, der påvirkes af eller bidrager til strategiarbejdet.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b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Den kan bruges til at kvalificere samlende bevægelser og prioritere, hvor inddragelse gør størst forskel.</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dirty="0">
                <a:ln>
                  <a:noFill/>
                </a:ln>
                <a:solidFill>
                  <a:srgbClr val="000000"/>
                </a:solidFill>
                <a:effectLst/>
                <a:uLnTx/>
                <a:uFillTx/>
                <a:latin typeface="AU Passata" pitchFamily="34" charset="0"/>
                <a:ea typeface="+mn-ea"/>
                <a:cs typeface="+mn-cs"/>
              </a:rPr>
              <a:t>Sådan kan den bruges:</a:t>
            </a: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Kortlæg interessenter ud fra deres betydning og involveringsbehov.</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Drøft, hvordan de bedst håndteres: informeres, inddrages, samarbejdes med eller gives ansvar.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Lav analysen i ledergruppen eller en mindre projektgruppe for at skabe fælles billede og ejerskab.</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Download skabelon til en detaljeret interessentanalyse </a:t>
            </a:r>
            <a:r>
              <a:rPr kumimoji="0" lang="da-DK" sz="1400" b="1" i="0" u="sng" strike="noStrike" kern="1200" cap="none" spc="0" normalizeH="0" baseline="0" noProof="0" dirty="0">
                <a:ln>
                  <a:noFill/>
                </a:ln>
                <a:solidFill>
                  <a:srgbClr val="000000"/>
                </a:solidFill>
                <a:effectLst/>
                <a:uLnTx/>
                <a:uFillTx/>
                <a:latin typeface="AU Passata" pitchFamily="34" charset="0"/>
                <a:ea typeface="+mn-ea"/>
                <a:cs typeface="+mn-cs"/>
                <a:hlinkClick r:id="rId3"/>
              </a:rPr>
              <a:t>her</a:t>
            </a: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en-GB"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en-GB"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
        <p:nvSpPr>
          <p:cNvPr id="3" name="Pladsholder til slidenummer 2">
            <a:extLst>
              <a:ext uri="{FF2B5EF4-FFF2-40B4-BE49-F238E27FC236}">
                <a16:creationId xmlns:a16="http://schemas.microsoft.com/office/drawing/2014/main" id="{90A1E96C-2B0F-D080-8267-D7CF9548C4BA}"/>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19</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pic>
        <p:nvPicPr>
          <p:cNvPr id="5" name="Picture 2" descr="Interessentanalyse - Wikipedia, den frie encyklopædi">
            <a:extLst>
              <a:ext uri="{FF2B5EF4-FFF2-40B4-BE49-F238E27FC236}">
                <a16:creationId xmlns:a16="http://schemas.microsoft.com/office/drawing/2014/main" id="{4C04456F-09F4-219C-CC88-CC0D30448F2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944" r="5749" b="6685"/>
          <a:stretch>
            <a:fillRect/>
          </a:stretch>
        </p:blipFill>
        <p:spPr bwMode="auto">
          <a:xfrm>
            <a:off x="6460090" y="2420599"/>
            <a:ext cx="4759282" cy="2526071"/>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35B5C056-2348-0357-A47A-C0216C8B6786}"/>
              </a:ext>
            </a:extLst>
          </p:cNvPr>
          <p:cNvSpPr txBox="1"/>
          <p:nvPr/>
        </p:nvSpPr>
        <p:spPr>
          <a:xfrm>
            <a:off x="6250230" y="2002202"/>
            <a:ext cx="3688899" cy="204671"/>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Eksempel på ramme for in</a:t>
            </a:r>
            <a:r>
              <a:rPr kumimoji="0" lang="da-DK" sz="1400" b="0" i="0" u="none" strike="noStrike" kern="1200" cap="none" spc="0" normalizeH="0" baseline="0" noProof="0" err="1">
                <a:ln>
                  <a:noFill/>
                </a:ln>
                <a:solidFill>
                  <a:srgbClr val="000000"/>
                </a:solidFill>
                <a:effectLst/>
                <a:uLnTx/>
                <a:uFillTx/>
                <a:latin typeface="AU Passata" pitchFamily="34" charset="0"/>
                <a:ea typeface="+mn-ea"/>
                <a:cs typeface="+mn-cs"/>
              </a:rPr>
              <a:t>teressentanalyse</a:t>
            </a: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
        <p:nvSpPr>
          <p:cNvPr id="7" name="Rektangel 6">
            <a:extLst>
              <a:ext uri="{FF2B5EF4-FFF2-40B4-BE49-F238E27FC236}">
                <a16:creationId xmlns:a16="http://schemas.microsoft.com/office/drawing/2014/main" id="{C7B12FF3-8EC3-81E4-A844-E6A40DB791D3}"/>
              </a:ext>
            </a:extLst>
          </p:cNvPr>
          <p:cNvSpPr/>
          <p:nvPr/>
        </p:nvSpPr>
        <p:spPr bwMode="auto">
          <a:xfrm>
            <a:off x="6094412" y="1906505"/>
            <a:ext cx="5490638" cy="3253891"/>
          </a:xfrm>
          <a:prstGeom prst="rect">
            <a:avLst/>
          </a:prstGeom>
          <a:noFill/>
          <a:ln w="1778"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en-GB"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spTree>
    <p:extLst>
      <p:ext uri="{BB962C8B-B14F-4D97-AF65-F5344CB8AC3E}">
        <p14:creationId xmlns:p14="http://schemas.microsoft.com/office/powerpoint/2010/main" val="364388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C6D41D-204B-1B56-C7DC-655694EAEEBE}"/>
            </a:ext>
          </a:extLst>
        </p:cNvPr>
        <p:cNvGrpSpPr/>
        <p:nvPr/>
      </p:nvGrpSpPr>
      <p:grpSpPr>
        <a:xfrm>
          <a:off x="0" y="0"/>
          <a:ext cx="0" cy="0"/>
          <a:chOff x="0" y="0"/>
          <a:chExt cx="0" cy="0"/>
        </a:xfrm>
      </p:grpSpPr>
      <p:pic>
        <p:nvPicPr>
          <p:cNvPr id="22" name="Billede 21">
            <a:extLst>
              <a:ext uri="{FF2B5EF4-FFF2-40B4-BE49-F238E27FC236}">
                <a16:creationId xmlns:a16="http://schemas.microsoft.com/office/drawing/2014/main" id="{E266A93B-ED5E-46A9-6B75-3585C88073D6}"/>
              </a:ext>
            </a:extLst>
          </p:cNvPr>
          <p:cNvPicPr>
            <a:picLocks noChangeAspect="1"/>
          </p:cNvPicPr>
          <p:nvPr/>
        </p:nvPicPr>
        <p:blipFill>
          <a:blip r:embed="rId3" cstate="print">
            <a:extLst>
              <a:ext uri="{28A0092B-C50C-407E-A947-70E740481C1C}">
                <a14:useLocalDpi xmlns:a14="http://schemas.microsoft.com/office/drawing/2010/main" val="0"/>
              </a:ext>
            </a:extLst>
          </a:blip>
          <a:srcRect l="31015" t="5702" r="19017" b="9956"/>
          <a:stretch>
            <a:fillRect/>
          </a:stretch>
        </p:blipFill>
        <p:spPr>
          <a:xfrm>
            <a:off x="6094412" y="0"/>
            <a:ext cx="6094413" cy="6858000"/>
          </a:xfrm>
          <a:prstGeom prst="rect">
            <a:avLst/>
          </a:prstGeom>
        </p:spPr>
      </p:pic>
      <p:sp>
        <p:nvSpPr>
          <p:cNvPr id="3" name="Tekstfelt 2">
            <a:extLst>
              <a:ext uri="{FF2B5EF4-FFF2-40B4-BE49-F238E27FC236}">
                <a16:creationId xmlns:a16="http://schemas.microsoft.com/office/drawing/2014/main" id="{B159A5FA-530E-CC01-DED1-A8CBCBC74FFE}"/>
              </a:ext>
            </a:extLst>
          </p:cNvPr>
          <p:cNvSpPr txBox="1"/>
          <p:nvPr/>
        </p:nvSpPr>
        <p:spPr>
          <a:xfrm>
            <a:off x="517391" y="1540519"/>
            <a:ext cx="4859077" cy="2954655"/>
          </a:xfrm>
          <a:prstGeom prst="rect">
            <a:avLst/>
          </a:prstGeom>
          <a:noFill/>
        </p:spPr>
        <p:txBody>
          <a:bodyPr wrap="square" lIns="0" tIns="0" rIns="0" bIns="0" rtlCol="0" anchor="t">
            <a:spAutoFit/>
          </a:bodyPr>
          <a:lstStyle/>
          <a:p>
            <a:pPr marL="0" marR="0" lvl="0" indent="0" algn="l" defTabSz="914400" rtl="0" eaLnBrk="0" fontAlgn="base" latinLnBrk="0" hangingPunct="0">
              <a:lnSpc>
                <a:spcPct val="100000"/>
              </a:lnSpc>
              <a:spcBef>
                <a:spcPct val="0"/>
              </a:spcBef>
              <a:spcAft>
                <a:spcPct val="0"/>
              </a:spcAft>
              <a:buClrTx/>
              <a:buSzTx/>
              <a:buFont typeface="AU Passata" pitchFamily="34" charset="0"/>
              <a:buNone/>
              <a:tabLst/>
              <a:defRPr/>
            </a:pPr>
            <a:r>
              <a:rPr kumimoji="0" lang="da-DK" altLang="da-DK" sz="1600" b="1"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rPr>
              <a:t>Praktisk guide til strategiarbejde på AU </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rPr>
              <a:t>Fælles situationsbillede </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rPr>
              <a:t>S</a:t>
            </a:r>
            <a:r>
              <a:rPr kumimoji="0" lang="da-DK" sz="1600" b="0" i="0" u="none" strike="noStrike" kern="1200" cap="none" spc="0" normalizeH="0" baseline="0" noProof="0" dirty="0" err="1">
                <a:ln>
                  <a:noFill/>
                </a:ln>
                <a:solidFill>
                  <a:srgbClr val="000000"/>
                </a:solidFill>
                <a:effectLst/>
                <a:uLnTx/>
                <a:uFillTx/>
                <a:latin typeface="AU Passata Light" panose="020B0303030902030804" pitchFamily="34" charset="0"/>
                <a:ea typeface="+mn-ea"/>
                <a:cs typeface="+mn-cs"/>
              </a:rPr>
              <a:t>trategisk</a:t>
            </a:r>
            <a:r>
              <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rPr>
              <a:t> intention </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rPr>
              <a:t>Samlende bevægelser </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rPr>
              <a:t>Kortsigtede opgavelister </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rPr>
              <a:t>Kontinuerlig opfølgning </a:t>
            </a:r>
          </a:p>
          <a:p>
            <a:pPr marL="145930" marR="0" lvl="1" indent="0" algn="l" defTabSz="914400" rtl="0" eaLnBrk="1" fontAlgn="base" latinLnBrk="0" hangingPunct="1">
              <a:lnSpc>
                <a:spcPct val="100000"/>
              </a:lnSpc>
              <a:spcBef>
                <a:spcPct val="0"/>
              </a:spcBef>
              <a:spcAft>
                <a:spcPct val="0"/>
              </a:spcAft>
              <a:buClr>
                <a:srgbClr val="000000"/>
              </a:buClr>
              <a:buSzTx/>
              <a:buFont typeface="AU Passata" pitchFamily="34" charset="0"/>
              <a:buNone/>
              <a:tabLst/>
              <a:defRPr/>
            </a:pPr>
            <a:endParaRPr kumimoji="0" lang="da-DK" sz="1600" b="1"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endParaRPr>
          </a:p>
          <a:p>
            <a:pPr marL="0" marR="0" lvl="0" indent="-349" algn="l" defTabSz="914400" rtl="0" eaLnBrk="1" fontAlgn="base" latinLnBrk="0" hangingPunct="1">
              <a:lnSpc>
                <a:spcPct val="100000"/>
              </a:lnSpc>
              <a:spcBef>
                <a:spcPct val="0"/>
              </a:spcBef>
              <a:spcAft>
                <a:spcPct val="0"/>
              </a:spcAft>
              <a:buClr>
                <a:srgbClr val="FFFFFF"/>
              </a:buClr>
              <a:buSzTx/>
              <a:buFont typeface="Calibri" panose="020F0502020204030204" pitchFamily="34" charset="0"/>
              <a:buNone/>
              <a:tabLst/>
              <a:defRPr/>
            </a:pPr>
            <a:r>
              <a:rPr kumimoji="0" lang="da-DK" sz="1600" b="1"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rPr>
              <a:t>Andre hjælpeværktøjer</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rPr>
              <a:t>Procesplan</a:t>
            </a:r>
          </a:p>
          <a:p>
            <a:pPr marL="488830" marR="0" lvl="1" indent="-3429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rPr>
              <a:t>Interessentanalyse</a:t>
            </a:r>
          </a:p>
          <a:p>
            <a:pPr marL="1041088" marR="0" lvl="2" indent="-285664" algn="l" defTabSz="914400" rtl="0" eaLnBrk="1" fontAlgn="base" latinLnBrk="0" hangingPunct="1">
              <a:lnSpc>
                <a:spcPct val="100000"/>
              </a:lnSpc>
              <a:spcBef>
                <a:spcPct val="0"/>
              </a:spcBef>
              <a:spcAft>
                <a:spcPct val="0"/>
              </a:spcAft>
              <a:buClr>
                <a:srgbClr val="FFFFFF"/>
              </a:buClr>
              <a:buSzTx/>
              <a:buFont typeface="AU Passata" pitchFamily="34" charset="0"/>
              <a:buNone/>
              <a:tabLst/>
              <a:defRPr/>
            </a:pPr>
            <a:endPar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endParaRPr>
          </a:p>
        </p:txBody>
      </p:sp>
      <p:sp>
        <p:nvSpPr>
          <p:cNvPr id="8" name="object 5">
            <a:extLst>
              <a:ext uri="{FF2B5EF4-FFF2-40B4-BE49-F238E27FC236}">
                <a16:creationId xmlns:a16="http://schemas.microsoft.com/office/drawing/2014/main" id="{A82790B4-746E-5D9B-8131-39408796F100}"/>
              </a:ext>
            </a:extLst>
          </p:cNvPr>
          <p:cNvSpPr txBox="1">
            <a:spLocks/>
          </p:cNvSpPr>
          <p:nvPr/>
        </p:nvSpPr>
        <p:spPr bwMode="auto">
          <a:xfrm>
            <a:off x="477788" y="695460"/>
            <a:ext cx="468052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0" i="0" u="none" strike="noStrike" kern="0" cap="none" spc="-50" normalizeH="0" baseline="0" noProof="0">
                <a:ln>
                  <a:noFill/>
                </a:ln>
                <a:solidFill>
                  <a:srgbClr val="A64443"/>
                </a:solidFill>
                <a:effectLst/>
                <a:uLnTx/>
                <a:uFillTx/>
                <a:latin typeface="AU Passata Light"/>
                <a:ea typeface="+mj-ea"/>
                <a:cs typeface="+mj-cs"/>
              </a:rPr>
              <a:t>Indhold i værktøjskassen </a:t>
            </a:r>
          </a:p>
        </p:txBody>
      </p:sp>
      <p:sp>
        <p:nvSpPr>
          <p:cNvPr id="9" name="Rektangel 8">
            <a:extLst>
              <a:ext uri="{FF2B5EF4-FFF2-40B4-BE49-F238E27FC236}">
                <a16:creationId xmlns:a16="http://schemas.microsoft.com/office/drawing/2014/main" id="{B1ACA0DB-EF54-F61D-F31A-11801AF7C9D5}"/>
              </a:ext>
            </a:extLst>
          </p:cNvPr>
          <p:cNvSpPr/>
          <p:nvPr/>
        </p:nvSpPr>
        <p:spPr bwMode="auto">
          <a:xfrm>
            <a:off x="6094412" y="14754"/>
            <a:ext cx="5376469" cy="6843246"/>
          </a:xfrm>
          <a:prstGeom prst="rect">
            <a:avLst/>
          </a:prstGeom>
          <a:gradFill>
            <a:gsLst>
              <a:gs pos="0">
                <a:srgbClr val="102B48"/>
              </a:gs>
              <a:gs pos="41000">
                <a:srgbClr val="102B48">
                  <a:alpha val="84000"/>
                </a:srgbClr>
              </a:gs>
              <a:gs pos="83000">
                <a:schemeClr val="accent2">
                  <a:lumMod val="75000"/>
                  <a:alpha val="45000"/>
                </a:schemeClr>
              </a:gs>
              <a:gs pos="99000">
                <a:srgbClr val="102B48">
                  <a:alpha val="0"/>
                </a:srgbClr>
              </a:gs>
            </a:gsLst>
            <a:lin ang="0" scaled="1"/>
          </a:gra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sp>
        <p:nvSpPr>
          <p:cNvPr id="12" name="Tekstfelt 11">
            <a:extLst>
              <a:ext uri="{FF2B5EF4-FFF2-40B4-BE49-F238E27FC236}">
                <a16:creationId xmlns:a16="http://schemas.microsoft.com/office/drawing/2014/main" id="{A62E471D-30C5-D696-C3BB-5F0210DC3893}"/>
              </a:ext>
            </a:extLst>
          </p:cNvPr>
          <p:cNvSpPr txBox="1"/>
          <p:nvPr/>
        </p:nvSpPr>
        <p:spPr>
          <a:xfrm>
            <a:off x="6509957" y="1540519"/>
            <a:ext cx="5376468" cy="5170646"/>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600" b="1" i="0" u="none" strike="noStrike" kern="1200" cap="none" spc="0" normalizeH="0" baseline="0" noProof="0" dirty="0">
                <a:ln>
                  <a:noFill/>
                </a:ln>
                <a:solidFill>
                  <a:srgbClr val="FFFFFF"/>
                </a:solidFill>
                <a:effectLst/>
                <a:uLnTx/>
                <a:uFillTx/>
                <a:latin typeface="AU Passata" pitchFamily="34" charset="0"/>
                <a:ea typeface="+mn-ea"/>
                <a:cs typeface="+mn-cs"/>
              </a:rPr>
              <a:t>Læsevejledning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600" b="0" i="0" u="none" strike="noStrike" kern="1200" cap="none" spc="0" normalizeH="0" baseline="0" noProof="0" dirty="0">
                <a:ln>
                  <a:noFill/>
                </a:ln>
                <a:solidFill>
                  <a:srgbClr val="FFFFFF"/>
                </a:solidFill>
                <a:effectLst/>
                <a:uLnTx/>
                <a:uFillTx/>
                <a:latin typeface="AU Passata" pitchFamily="34" charset="0"/>
                <a:ea typeface="+mn-ea"/>
                <a:cs typeface="+mn-cs"/>
              </a:rPr>
              <a:t>Denne værktøjskasse er udviklet som praktisk og konkret støtte til arbejdet med strategi på AU.</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600" b="0" i="0" u="none" strike="noStrike" kern="1200" cap="none" spc="0" normalizeH="0" baseline="0" noProof="0" dirty="0">
                <a:ln>
                  <a:noFill/>
                </a:ln>
                <a:solidFill>
                  <a:srgbClr val="FFFFFF"/>
                </a:solidFill>
                <a:effectLst/>
                <a:uLnTx/>
                <a:uFillTx/>
                <a:latin typeface="AU Passata" pitchFamily="34" charset="0"/>
                <a:ea typeface="+mn-ea"/>
                <a:cs typeface="+mn-cs"/>
              </a:rPr>
              <a:t>Materialet kan bruges, uanset hvor langt I er i jeres strategiske arbejde – både hvis I står ved begyndelsen af en strategisk proces, eller allerede arbejder systematisk med strategi.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600" b="0" i="0" u="none" strike="noStrike" kern="1200" cap="none" spc="0" normalizeH="0" baseline="0" noProof="0" dirty="0">
                <a:ln>
                  <a:noFill/>
                </a:ln>
                <a:solidFill>
                  <a:srgbClr val="FFFFFF"/>
                </a:solidFill>
                <a:effectLst/>
                <a:uLnTx/>
                <a:uFillTx/>
                <a:latin typeface="AU Passata" pitchFamily="34" charset="0"/>
                <a:ea typeface="+mn-ea"/>
                <a:cs typeface="+mn-cs"/>
              </a:rPr>
              <a:t>Materialet består af fem konkrete skridt i strategiarbejdet, som I kan vælge at bruge som et samlet forløb – eller udvælge de værktøjer, der giver mening i jeres kontekst.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FFFFFF"/>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600" b="0" i="0" u="none" strike="noStrike" kern="1200" cap="none" spc="0" normalizeH="0" baseline="0" noProof="0" dirty="0">
                <a:ln>
                  <a:noFill/>
                </a:ln>
                <a:solidFill>
                  <a:srgbClr val="FFFFFF"/>
                </a:solidFill>
                <a:effectLst/>
                <a:uLnTx/>
                <a:uFillTx/>
                <a:latin typeface="AU Passata" pitchFamily="34" charset="0"/>
                <a:ea typeface="+mn-ea"/>
                <a:cs typeface="+mn-cs"/>
              </a:rPr>
              <a:t>Strategiarbejdet er en kontinuerlig bevægelse med Strategi 2030 som rød tråd, hvor lokal retning og prioriteringer løbende justeres. Værktøjskassen er tænkt som et grundlag for netop de løbende samtaler, prioriteringer og handlinger, der holder strategien levende i hverdagen.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600" b="0" i="0" u="none" strike="noStrike" kern="1200" cap="none" spc="0" normalizeH="0" baseline="0" noProof="0" dirty="0">
                <a:ln>
                  <a:noFill/>
                </a:ln>
                <a:solidFill>
                  <a:srgbClr val="FFFFFF"/>
                </a:solidFill>
                <a:effectLst/>
                <a:uLnTx/>
                <a:uFillTx/>
                <a:latin typeface="AU Passata"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FFFFFF"/>
              </a:solidFill>
              <a:effectLst/>
              <a:uLnTx/>
              <a:uFillTx/>
              <a:latin typeface="AU Passata" pitchFamily="34" charset="0"/>
              <a:ea typeface="+mn-ea"/>
              <a:cs typeface="+mn-cs"/>
            </a:endParaRPr>
          </a:p>
        </p:txBody>
      </p:sp>
      <p:pic>
        <p:nvPicPr>
          <p:cNvPr id="4" name="Au logo">
            <a:extLst>
              <a:ext uri="{FF2B5EF4-FFF2-40B4-BE49-F238E27FC236}">
                <a16:creationId xmlns:a16="http://schemas.microsoft.com/office/drawing/2014/main" id="{BACB01C9-981B-58B8-E6F0-994AF9AAE4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Tree>
    <p:extLst>
      <p:ext uri="{BB962C8B-B14F-4D97-AF65-F5344CB8AC3E}">
        <p14:creationId xmlns:p14="http://schemas.microsoft.com/office/powerpoint/2010/main" val="191860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F12F-E0AC-3F85-B04B-A0B199A4C402}"/>
            </a:ext>
          </a:extLst>
        </p:cNvPr>
        <p:cNvGrpSpPr/>
        <p:nvPr/>
      </p:nvGrpSpPr>
      <p:grpSpPr>
        <a:xfrm>
          <a:off x="0" y="0"/>
          <a:ext cx="0" cy="0"/>
          <a:chOff x="0" y="0"/>
          <a:chExt cx="0" cy="0"/>
        </a:xfrm>
      </p:grpSpPr>
      <p:pic>
        <p:nvPicPr>
          <p:cNvPr id="4" name="Billede 3" descr="Et billede, der indeholder udendørs, træ, bygning, sky&#10;&#10;AI-genereret indhold kan være ukorrekt.">
            <a:extLst>
              <a:ext uri="{FF2B5EF4-FFF2-40B4-BE49-F238E27FC236}">
                <a16:creationId xmlns:a16="http://schemas.microsoft.com/office/drawing/2014/main" id="{DBBD100F-17B8-46D0-7DD4-A63480555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6" y="-893"/>
            <a:ext cx="12188825" cy="6848122"/>
          </a:xfrm>
          <a:prstGeom prst="rect">
            <a:avLst/>
          </a:prstGeom>
        </p:spPr>
      </p:pic>
    </p:spTree>
    <p:extLst>
      <p:ext uri="{BB962C8B-B14F-4D97-AF65-F5344CB8AC3E}">
        <p14:creationId xmlns:p14="http://schemas.microsoft.com/office/powerpoint/2010/main" val="4122040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908BC-C780-344A-FFCD-7FCD3CF27FA8}"/>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339DC140-39D0-EB29-AE5D-37A9CE89B5A7}"/>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E798254B-CBA1-413D-859B-3EFA4C94D81E}"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2" name="object 5">
            <a:extLst>
              <a:ext uri="{FF2B5EF4-FFF2-40B4-BE49-F238E27FC236}">
                <a16:creationId xmlns:a16="http://schemas.microsoft.com/office/drawing/2014/main" id="{82A4AC7B-7E9A-39A3-F98E-536D55620700}"/>
              </a:ext>
            </a:extLst>
          </p:cNvPr>
          <p:cNvSpPr txBox="1">
            <a:spLocks/>
          </p:cNvSpPr>
          <p:nvPr/>
        </p:nvSpPr>
        <p:spPr bwMode="auto">
          <a:xfrm>
            <a:off x="581184" y="2454609"/>
            <a:ext cx="6461642" cy="1120820"/>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600" b="1" i="0" u="none" strike="noStrike" kern="0" cap="none" spc="-50" normalizeH="0" baseline="0" noProof="0">
                <a:ln>
                  <a:noFill/>
                </a:ln>
                <a:solidFill>
                  <a:srgbClr val="A64443"/>
                </a:solidFill>
                <a:effectLst/>
                <a:uLnTx/>
                <a:uFillTx/>
                <a:latin typeface="AU Passata Light"/>
                <a:ea typeface="+mj-ea"/>
                <a:cs typeface="+mj-cs"/>
              </a:rPr>
              <a:t>En praktisk guide </a:t>
            </a:r>
            <a:br>
              <a:rPr kumimoji="0" lang="da-DK" sz="3600" b="0" i="0" u="none" strike="noStrike" kern="0" cap="none" spc="-50" normalizeH="0" baseline="0" noProof="0">
                <a:ln>
                  <a:noFill/>
                </a:ln>
                <a:solidFill>
                  <a:srgbClr val="A64443"/>
                </a:solidFill>
                <a:effectLst/>
                <a:uLnTx/>
                <a:uFillTx/>
                <a:latin typeface="AU Passata Light"/>
                <a:ea typeface="+mj-ea"/>
                <a:cs typeface="+mj-cs"/>
              </a:rPr>
            </a:br>
            <a:r>
              <a:rPr kumimoji="0" lang="da-DK" sz="3600" b="0" i="0" u="none" strike="noStrike" kern="0" cap="none" spc="-50" normalizeH="0" baseline="0" noProof="0">
                <a:ln>
                  <a:noFill/>
                </a:ln>
                <a:solidFill>
                  <a:srgbClr val="A64443"/>
                </a:solidFill>
                <a:effectLst/>
                <a:uLnTx/>
                <a:uFillTx/>
                <a:latin typeface="AU Passata Light"/>
                <a:ea typeface="+mj-ea"/>
                <a:cs typeface="+mj-cs"/>
              </a:rPr>
              <a:t>til strategiarbejde på AU </a:t>
            </a:r>
          </a:p>
        </p:txBody>
      </p:sp>
      <p:pic>
        <p:nvPicPr>
          <p:cNvPr id="5" name="Billede 4" descr="Et billede, der indeholder udendørs, sky, bygning, plante&#10;&#10;AI-genereret indhold kan være ukorrekt.">
            <a:extLst>
              <a:ext uri="{FF2B5EF4-FFF2-40B4-BE49-F238E27FC236}">
                <a16:creationId xmlns:a16="http://schemas.microsoft.com/office/drawing/2014/main" id="{B509741F-EA21-CD23-5568-D9E11068AA4D}"/>
              </a:ext>
            </a:extLst>
          </p:cNvPr>
          <p:cNvPicPr>
            <a:picLocks noChangeAspect="1"/>
          </p:cNvPicPr>
          <p:nvPr/>
        </p:nvPicPr>
        <p:blipFill>
          <a:blip r:embed="rId3" cstate="print">
            <a:extLst>
              <a:ext uri="{28A0092B-C50C-407E-A947-70E740481C1C}">
                <a14:useLocalDpi xmlns:a14="http://schemas.microsoft.com/office/drawing/2010/main" val="0"/>
              </a:ext>
            </a:extLst>
          </a:blip>
          <a:srcRect r="40755"/>
          <a:stretch>
            <a:fillRect/>
          </a:stretch>
        </p:blipFill>
        <p:spPr>
          <a:xfrm>
            <a:off x="6094412" y="0"/>
            <a:ext cx="6094414" cy="6858000"/>
          </a:xfrm>
          <a:prstGeom prst="rect">
            <a:avLst/>
          </a:prstGeom>
        </p:spPr>
      </p:pic>
      <p:sp>
        <p:nvSpPr>
          <p:cNvPr id="6" name="Pladsholder til slidenummer 5">
            <a:extLst>
              <a:ext uri="{FF2B5EF4-FFF2-40B4-BE49-F238E27FC236}">
                <a16:creationId xmlns:a16="http://schemas.microsoft.com/office/drawing/2014/main" id="{B0A3E36C-0C32-B173-A91E-D01AB734B0F0}"/>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3</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307231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57ED4-F168-F9D0-28C4-DE9D8E86B721}"/>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96C1E1AF-EAAA-483E-1BC7-70B7CE3377B5}"/>
              </a:ext>
            </a:extLst>
          </p:cNvPr>
          <p:cNvSpPr txBox="1">
            <a:spLocks/>
          </p:cNvSpPr>
          <p:nvPr/>
        </p:nvSpPr>
        <p:spPr bwMode="auto">
          <a:xfrm>
            <a:off x="477788" y="449239"/>
            <a:ext cx="5027104" cy="997709"/>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1" i="0" u="none" strike="noStrike" kern="0" cap="none" spc="-50" normalizeH="0" baseline="0" noProof="0">
                <a:ln>
                  <a:noFill/>
                </a:ln>
                <a:solidFill>
                  <a:srgbClr val="A64443"/>
                </a:solidFill>
                <a:effectLst/>
                <a:uLnTx/>
                <a:uFillTx/>
                <a:latin typeface="AU Passata Light"/>
                <a:ea typeface="+mj-ea"/>
                <a:cs typeface="+mj-cs"/>
              </a:rPr>
              <a:t>En praktisk guide </a:t>
            </a:r>
            <a:r>
              <a:rPr kumimoji="0" lang="da-DK" sz="3200" b="0" i="0" u="none" strike="noStrike" kern="0" cap="none" spc="-50" normalizeH="0" baseline="0" noProof="0">
                <a:ln>
                  <a:noFill/>
                </a:ln>
                <a:solidFill>
                  <a:srgbClr val="A64443"/>
                </a:solidFill>
                <a:effectLst/>
                <a:uLnTx/>
                <a:uFillTx/>
                <a:latin typeface="AU Passata Light"/>
                <a:ea typeface="+mj-ea"/>
                <a:cs typeface="+mj-cs"/>
              </a:rPr>
              <a:t>til strategiarbejde på AU </a:t>
            </a:r>
          </a:p>
        </p:txBody>
      </p:sp>
      <p:sp>
        <p:nvSpPr>
          <p:cNvPr id="128" name="Tekstfelt 127">
            <a:extLst>
              <a:ext uri="{FF2B5EF4-FFF2-40B4-BE49-F238E27FC236}">
                <a16:creationId xmlns:a16="http://schemas.microsoft.com/office/drawing/2014/main" id="{53F04814-4284-C8D2-FEED-E3CCDF6AD383}"/>
              </a:ext>
            </a:extLst>
          </p:cNvPr>
          <p:cNvSpPr txBox="1"/>
          <p:nvPr/>
        </p:nvSpPr>
        <p:spPr>
          <a:xfrm>
            <a:off x="6294389" y="3813795"/>
            <a:ext cx="161925" cy="409343"/>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a:ln>
                  <a:noFill/>
                </a:ln>
                <a:solidFill>
                  <a:srgbClr val="C00000"/>
                </a:solidFill>
                <a:effectLst/>
                <a:uLnTx/>
                <a:uFillTx/>
                <a:latin typeface="AU Passata"/>
                <a:ea typeface="+mn-ea"/>
                <a:cs typeface="+mn-cs"/>
              </a:rPr>
              <a:t>4</a:t>
            </a:r>
          </a:p>
        </p:txBody>
      </p:sp>
      <p:sp>
        <p:nvSpPr>
          <p:cNvPr id="129" name="Tekstfelt 128">
            <a:extLst>
              <a:ext uri="{FF2B5EF4-FFF2-40B4-BE49-F238E27FC236}">
                <a16:creationId xmlns:a16="http://schemas.microsoft.com/office/drawing/2014/main" id="{09209605-985A-49C6-237B-1DAB35F485BC}"/>
              </a:ext>
            </a:extLst>
          </p:cNvPr>
          <p:cNvSpPr txBox="1"/>
          <p:nvPr/>
        </p:nvSpPr>
        <p:spPr>
          <a:xfrm>
            <a:off x="5571780" y="4273536"/>
            <a:ext cx="1539505"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183D83">
                    <a:lumMod val="50000"/>
                  </a:srgbClr>
                </a:solidFill>
                <a:effectLst/>
                <a:uLnTx/>
                <a:uFillTx/>
                <a:latin typeface="AU Passata"/>
                <a:ea typeface="+mn-ea"/>
                <a:cs typeface="+mn-cs"/>
              </a:rPr>
              <a:t>Lav kortsigtede opgavelister </a:t>
            </a:r>
          </a:p>
        </p:txBody>
      </p:sp>
      <p:sp>
        <p:nvSpPr>
          <p:cNvPr id="130" name="Tekstfelt 129">
            <a:extLst>
              <a:ext uri="{FF2B5EF4-FFF2-40B4-BE49-F238E27FC236}">
                <a16:creationId xmlns:a16="http://schemas.microsoft.com/office/drawing/2014/main" id="{A8EAEF0D-1099-664E-65C6-3FA5C9F53CEE}"/>
              </a:ext>
            </a:extLst>
          </p:cNvPr>
          <p:cNvSpPr txBox="1"/>
          <p:nvPr/>
        </p:nvSpPr>
        <p:spPr>
          <a:xfrm>
            <a:off x="10986332" y="4811487"/>
            <a:ext cx="161925" cy="409343"/>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a:ln>
                  <a:noFill/>
                </a:ln>
                <a:solidFill>
                  <a:srgbClr val="C00000"/>
                </a:solidFill>
                <a:effectLst/>
                <a:uLnTx/>
                <a:uFillTx/>
                <a:latin typeface="AU Passata"/>
                <a:ea typeface="+mn-ea"/>
                <a:cs typeface="+mn-cs"/>
              </a:rPr>
              <a:t>5</a:t>
            </a:r>
          </a:p>
        </p:txBody>
      </p:sp>
      <p:sp>
        <p:nvSpPr>
          <p:cNvPr id="40" name="Tekstfelt 39">
            <a:extLst>
              <a:ext uri="{FF2B5EF4-FFF2-40B4-BE49-F238E27FC236}">
                <a16:creationId xmlns:a16="http://schemas.microsoft.com/office/drawing/2014/main" id="{CB9AC847-6046-E694-DCAC-8671C332B259}"/>
              </a:ext>
            </a:extLst>
          </p:cNvPr>
          <p:cNvSpPr txBox="1"/>
          <p:nvPr/>
        </p:nvSpPr>
        <p:spPr>
          <a:xfrm>
            <a:off x="9327192" y="590797"/>
            <a:ext cx="1384993"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183D83">
                    <a:lumMod val="50000"/>
                  </a:srgbClr>
                </a:solidFill>
                <a:effectLst/>
                <a:uLnTx/>
                <a:uFillTx/>
                <a:latin typeface="AU Passata"/>
                <a:ea typeface="+mn-ea"/>
                <a:cs typeface="+mn-cs"/>
              </a:rPr>
              <a:t>Skab et fælles situationsbillede </a:t>
            </a:r>
          </a:p>
        </p:txBody>
      </p:sp>
      <p:sp>
        <p:nvSpPr>
          <p:cNvPr id="39" name="Tekstfelt 38">
            <a:extLst>
              <a:ext uri="{FF2B5EF4-FFF2-40B4-BE49-F238E27FC236}">
                <a16:creationId xmlns:a16="http://schemas.microsoft.com/office/drawing/2014/main" id="{1838A3E1-9585-21FE-DED0-2EBE1956E67C}"/>
              </a:ext>
            </a:extLst>
          </p:cNvPr>
          <p:cNvSpPr txBox="1"/>
          <p:nvPr/>
        </p:nvSpPr>
        <p:spPr>
          <a:xfrm>
            <a:off x="9857763" y="175598"/>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1</a:t>
            </a:r>
          </a:p>
        </p:txBody>
      </p:sp>
      <p:sp>
        <p:nvSpPr>
          <p:cNvPr id="134" name="Tekstfelt 133">
            <a:extLst>
              <a:ext uri="{FF2B5EF4-FFF2-40B4-BE49-F238E27FC236}">
                <a16:creationId xmlns:a16="http://schemas.microsoft.com/office/drawing/2014/main" id="{06499B56-08A4-F58A-888C-48C58DC076FE}"/>
              </a:ext>
            </a:extLst>
          </p:cNvPr>
          <p:cNvSpPr txBox="1"/>
          <p:nvPr/>
        </p:nvSpPr>
        <p:spPr>
          <a:xfrm>
            <a:off x="5612080" y="2147519"/>
            <a:ext cx="1514372"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183D83">
                    <a:lumMod val="50000"/>
                  </a:srgbClr>
                </a:solidFill>
                <a:effectLst/>
                <a:uLnTx/>
                <a:uFillTx/>
                <a:latin typeface="AU Passata"/>
                <a:ea typeface="+mn-ea"/>
                <a:cs typeface="+mn-cs"/>
              </a:rPr>
              <a:t>Formulér en strategisk intention</a:t>
            </a:r>
          </a:p>
        </p:txBody>
      </p:sp>
      <p:sp>
        <p:nvSpPr>
          <p:cNvPr id="135" name="Tekstfelt 134">
            <a:extLst>
              <a:ext uri="{FF2B5EF4-FFF2-40B4-BE49-F238E27FC236}">
                <a16:creationId xmlns:a16="http://schemas.microsoft.com/office/drawing/2014/main" id="{076DAF03-3E9D-C64D-EDE5-8EC2ED3AC489}"/>
              </a:ext>
            </a:extLst>
          </p:cNvPr>
          <p:cNvSpPr txBox="1"/>
          <p:nvPr/>
        </p:nvSpPr>
        <p:spPr>
          <a:xfrm>
            <a:off x="6289761" y="1707765"/>
            <a:ext cx="341529"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2</a:t>
            </a:r>
          </a:p>
        </p:txBody>
      </p:sp>
      <p:sp>
        <p:nvSpPr>
          <p:cNvPr id="140" name="Tekstfelt 139">
            <a:extLst>
              <a:ext uri="{FF2B5EF4-FFF2-40B4-BE49-F238E27FC236}">
                <a16:creationId xmlns:a16="http://schemas.microsoft.com/office/drawing/2014/main" id="{2EDD78CD-8777-42BE-910E-0337B5E93C8C}"/>
              </a:ext>
            </a:extLst>
          </p:cNvPr>
          <p:cNvSpPr txBox="1"/>
          <p:nvPr/>
        </p:nvSpPr>
        <p:spPr>
          <a:xfrm>
            <a:off x="10342811" y="3131371"/>
            <a:ext cx="1586149"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183D83">
                    <a:lumMod val="50000"/>
                  </a:srgbClr>
                </a:solidFill>
                <a:effectLst/>
                <a:uLnTx/>
                <a:uFillTx/>
                <a:latin typeface="AU Passata"/>
                <a:ea typeface="+mn-ea"/>
                <a:cs typeface="+mn-cs"/>
              </a:rPr>
              <a:t>Formulér samlende bevægelser</a:t>
            </a:r>
          </a:p>
        </p:txBody>
      </p:sp>
      <p:sp>
        <p:nvSpPr>
          <p:cNvPr id="141" name="Tekstfelt 140">
            <a:extLst>
              <a:ext uri="{FF2B5EF4-FFF2-40B4-BE49-F238E27FC236}">
                <a16:creationId xmlns:a16="http://schemas.microsoft.com/office/drawing/2014/main" id="{8F0A1E5F-9FEA-560D-7F2A-1AF3B8BFAEED}"/>
              </a:ext>
            </a:extLst>
          </p:cNvPr>
          <p:cNvSpPr txBox="1"/>
          <p:nvPr/>
        </p:nvSpPr>
        <p:spPr>
          <a:xfrm>
            <a:off x="10944965" y="2650324"/>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3</a:t>
            </a:r>
          </a:p>
        </p:txBody>
      </p:sp>
      <p:sp>
        <p:nvSpPr>
          <p:cNvPr id="142" name="Freeform 2">
            <a:extLst>
              <a:ext uri="{FF2B5EF4-FFF2-40B4-BE49-F238E27FC236}">
                <a16:creationId xmlns:a16="http://schemas.microsoft.com/office/drawing/2014/main" id="{E067DB3F-146F-A631-76E6-88D85470EA46}"/>
              </a:ext>
            </a:extLst>
          </p:cNvPr>
          <p:cNvSpPr>
            <a:spLocks noChangeArrowheads="1"/>
          </p:cNvSpPr>
          <p:nvPr/>
        </p:nvSpPr>
        <p:spPr bwMode="auto">
          <a:xfrm>
            <a:off x="7525526"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43" name="Freeform 29">
            <a:extLst>
              <a:ext uri="{FF2B5EF4-FFF2-40B4-BE49-F238E27FC236}">
                <a16:creationId xmlns:a16="http://schemas.microsoft.com/office/drawing/2014/main" id="{0E579F45-F888-A1AC-6D28-53511669F106}"/>
              </a:ext>
            </a:extLst>
          </p:cNvPr>
          <p:cNvSpPr>
            <a:spLocks noChangeArrowheads="1"/>
          </p:cNvSpPr>
          <p:nvPr/>
        </p:nvSpPr>
        <p:spPr bwMode="auto">
          <a:xfrm>
            <a:off x="7823205"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7" name="Freeform 4">
            <a:extLst>
              <a:ext uri="{FF2B5EF4-FFF2-40B4-BE49-F238E27FC236}">
                <a16:creationId xmlns:a16="http://schemas.microsoft.com/office/drawing/2014/main" id="{218A78FD-75E5-0B91-BEE2-B2A4C26B8AFB}"/>
              </a:ext>
            </a:extLst>
          </p:cNvPr>
          <p:cNvSpPr>
            <a:spLocks noChangeArrowheads="1"/>
          </p:cNvSpPr>
          <p:nvPr/>
        </p:nvSpPr>
        <p:spPr bwMode="auto">
          <a:xfrm>
            <a:off x="8294840"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8" name="Freeform 4">
            <a:extLst>
              <a:ext uri="{FF2B5EF4-FFF2-40B4-BE49-F238E27FC236}">
                <a16:creationId xmlns:a16="http://schemas.microsoft.com/office/drawing/2014/main" id="{C68E1121-6BAB-35FF-052D-E46F784DA968}"/>
              </a:ext>
            </a:extLst>
          </p:cNvPr>
          <p:cNvSpPr>
            <a:spLocks noChangeArrowheads="1"/>
          </p:cNvSpPr>
          <p:nvPr/>
        </p:nvSpPr>
        <p:spPr bwMode="auto">
          <a:xfrm>
            <a:off x="9374116"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 name="Freeform 4">
            <a:extLst>
              <a:ext uri="{FF2B5EF4-FFF2-40B4-BE49-F238E27FC236}">
                <a16:creationId xmlns:a16="http://schemas.microsoft.com/office/drawing/2014/main" id="{85620A5F-4BD5-2DE3-017B-ACD882E0E8E9}"/>
              </a:ext>
            </a:extLst>
          </p:cNvPr>
          <p:cNvSpPr>
            <a:spLocks noChangeArrowheads="1"/>
          </p:cNvSpPr>
          <p:nvPr/>
        </p:nvSpPr>
        <p:spPr bwMode="auto">
          <a:xfrm>
            <a:off x="7151422"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1" name="Freeform 4">
            <a:extLst>
              <a:ext uri="{FF2B5EF4-FFF2-40B4-BE49-F238E27FC236}">
                <a16:creationId xmlns:a16="http://schemas.microsoft.com/office/drawing/2014/main" id="{76D78DD2-9944-C96C-9232-B57EFECF48A4}"/>
              </a:ext>
            </a:extLst>
          </p:cNvPr>
          <p:cNvSpPr>
            <a:spLocks noChangeArrowheads="1"/>
          </p:cNvSpPr>
          <p:nvPr/>
        </p:nvSpPr>
        <p:spPr bwMode="auto">
          <a:xfrm>
            <a:off x="7156447"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2" name="Freeform 4">
            <a:extLst>
              <a:ext uri="{FF2B5EF4-FFF2-40B4-BE49-F238E27FC236}">
                <a16:creationId xmlns:a16="http://schemas.microsoft.com/office/drawing/2014/main" id="{64C1AB5B-482B-2D8D-3280-9898798190F1}"/>
              </a:ext>
            </a:extLst>
          </p:cNvPr>
          <p:cNvSpPr>
            <a:spLocks noChangeArrowheads="1"/>
          </p:cNvSpPr>
          <p:nvPr/>
        </p:nvSpPr>
        <p:spPr bwMode="auto">
          <a:xfrm>
            <a:off x="9376672"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38" name="Billede 37" descr="Et billede, der indeholder sort, mørke&#10;&#10;AI-genereret indhold kan være ukorrekt.">
            <a:extLst>
              <a:ext uri="{FF2B5EF4-FFF2-40B4-BE49-F238E27FC236}">
                <a16:creationId xmlns:a16="http://schemas.microsoft.com/office/drawing/2014/main" id="{49E76FC1-75FA-5BA3-31B9-C3B99C7BECF9}"/>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490156" y="590797"/>
            <a:ext cx="577507" cy="577507"/>
          </a:xfrm>
          <a:prstGeom prst="rect">
            <a:avLst/>
          </a:prstGeom>
          <a:ln w="34925">
            <a:noFill/>
          </a:ln>
        </p:spPr>
      </p:pic>
      <p:pic>
        <p:nvPicPr>
          <p:cNvPr id="47" name="Billede 46" descr="Et billede, der indeholder sort, mørke&#10;&#10;AI-genereret indhold kan være ukorrekt.">
            <a:extLst>
              <a:ext uri="{FF2B5EF4-FFF2-40B4-BE49-F238E27FC236}">
                <a16:creationId xmlns:a16="http://schemas.microsoft.com/office/drawing/2014/main" id="{027C6F5A-085C-3B17-229B-6C182EAD52E5}"/>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323257" y="2202863"/>
            <a:ext cx="636225" cy="636225"/>
          </a:xfrm>
          <a:prstGeom prst="rect">
            <a:avLst/>
          </a:prstGeom>
        </p:spPr>
      </p:pic>
      <p:grpSp>
        <p:nvGrpSpPr>
          <p:cNvPr id="115" name="Gruppe 114">
            <a:extLst>
              <a:ext uri="{FF2B5EF4-FFF2-40B4-BE49-F238E27FC236}">
                <a16:creationId xmlns:a16="http://schemas.microsoft.com/office/drawing/2014/main" id="{13013134-8DD0-CD3A-2917-9B69E1A4057D}"/>
              </a:ext>
            </a:extLst>
          </p:cNvPr>
          <p:cNvGrpSpPr/>
          <p:nvPr/>
        </p:nvGrpSpPr>
        <p:grpSpPr>
          <a:xfrm>
            <a:off x="9512202" y="3140854"/>
            <a:ext cx="732373" cy="775330"/>
            <a:chOff x="5893979" y="1530527"/>
            <a:chExt cx="799863" cy="846779"/>
          </a:xfrm>
        </p:grpSpPr>
        <p:pic>
          <p:nvPicPr>
            <p:cNvPr id="106" name="Billede 105" descr="Et billede, der indeholder sort, mørke&#10;&#10;AI-genereret indhold kan være ukorrekt.">
              <a:extLst>
                <a:ext uri="{FF2B5EF4-FFF2-40B4-BE49-F238E27FC236}">
                  <a16:creationId xmlns:a16="http://schemas.microsoft.com/office/drawing/2014/main" id="{D657BB6B-301F-2CED-7E6B-70C7753EE35F}"/>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56" name="Blokbue 55">
              <a:extLst>
                <a:ext uri="{FF2B5EF4-FFF2-40B4-BE49-F238E27FC236}">
                  <a16:creationId xmlns:a16="http://schemas.microsoft.com/office/drawing/2014/main" id="{62BA94B9-450E-9B14-DA9B-5DFCE06FE340}"/>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14" name="Gruppe 113">
              <a:extLst>
                <a:ext uri="{FF2B5EF4-FFF2-40B4-BE49-F238E27FC236}">
                  <a16:creationId xmlns:a16="http://schemas.microsoft.com/office/drawing/2014/main" id="{AEE691E5-553C-4C67-719C-426D23BE3AB1}"/>
                </a:ext>
              </a:extLst>
            </p:cNvPr>
            <p:cNvGrpSpPr/>
            <p:nvPr/>
          </p:nvGrpSpPr>
          <p:grpSpPr>
            <a:xfrm>
              <a:off x="5958117" y="1993098"/>
              <a:ext cx="671585" cy="384208"/>
              <a:chOff x="7749287" y="1714250"/>
              <a:chExt cx="671585" cy="384208"/>
            </a:xfrm>
          </p:grpSpPr>
          <p:pic>
            <p:nvPicPr>
              <p:cNvPr id="58" name="Billede 57" descr="Et billede, der indeholder sort, mørke&#10;&#10;AI-genereret indhold kan være ukorrekt.">
                <a:extLst>
                  <a:ext uri="{FF2B5EF4-FFF2-40B4-BE49-F238E27FC236}">
                    <a16:creationId xmlns:a16="http://schemas.microsoft.com/office/drawing/2014/main" id="{39D8797A-3C8C-4623-87A9-374382F95E58}"/>
                  </a:ext>
                </a:extLst>
              </p:cNvPr>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113" name="Rektangel 112">
                <a:extLst>
                  <a:ext uri="{FF2B5EF4-FFF2-40B4-BE49-F238E27FC236}">
                    <a16:creationId xmlns:a16="http://schemas.microsoft.com/office/drawing/2014/main" id="{0C0A055E-22C4-ADA4-98D7-3208D885F0A2}"/>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pic>
        <p:nvPicPr>
          <p:cNvPr id="121" name="Billede 120" descr="Et billede, der indeholder sort, mørke&#10;&#10;AI-genereret indhold kan være ukorrekt.">
            <a:extLst>
              <a:ext uri="{FF2B5EF4-FFF2-40B4-BE49-F238E27FC236}">
                <a16:creationId xmlns:a16="http://schemas.microsoft.com/office/drawing/2014/main" id="{05B9D83A-7876-28A1-0B2F-8449DBE5B0BC}"/>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9518921" y="5277982"/>
            <a:ext cx="710317" cy="710317"/>
          </a:xfrm>
          <a:prstGeom prst="rect">
            <a:avLst/>
          </a:prstGeom>
        </p:spPr>
      </p:pic>
      <p:pic>
        <p:nvPicPr>
          <p:cNvPr id="123" name="Billede 122" descr="Et billede, der indeholder sort, mørke&#10;&#10;AI-genereret indhold kan være ukorrekt.">
            <a:extLst>
              <a:ext uri="{FF2B5EF4-FFF2-40B4-BE49-F238E27FC236}">
                <a16:creationId xmlns:a16="http://schemas.microsoft.com/office/drawing/2014/main" id="{943CB02C-6F1D-C59C-1013-F63855EFB138}"/>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7270332" y="4161898"/>
            <a:ext cx="715184" cy="715184"/>
          </a:xfrm>
          <a:prstGeom prst="rect">
            <a:avLst/>
          </a:prstGeom>
        </p:spPr>
      </p:pic>
      <p:sp>
        <p:nvSpPr>
          <p:cNvPr id="131" name="Tekstfelt 130">
            <a:extLst>
              <a:ext uri="{FF2B5EF4-FFF2-40B4-BE49-F238E27FC236}">
                <a16:creationId xmlns:a16="http://schemas.microsoft.com/office/drawing/2014/main" id="{36EB6EBF-7590-9694-9F54-39E6E4415672}"/>
              </a:ext>
            </a:extLst>
          </p:cNvPr>
          <p:cNvSpPr txBox="1"/>
          <p:nvPr/>
        </p:nvSpPr>
        <p:spPr>
          <a:xfrm>
            <a:off x="10552934" y="5218661"/>
            <a:ext cx="1093094"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102B48"/>
                </a:solidFill>
                <a:effectLst/>
                <a:uLnTx/>
                <a:uFillTx/>
                <a:latin typeface="AU Passata" pitchFamily="34" charset="0"/>
                <a:ea typeface="+mn-ea"/>
                <a:cs typeface="+mn-cs"/>
              </a:rPr>
              <a:t>Følg op kontinuerligt </a:t>
            </a:r>
          </a:p>
        </p:txBody>
      </p:sp>
      <p:sp>
        <p:nvSpPr>
          <p:cNvPr id="3" name="Pladsholder til dato 2">
            <a:extLst>
              <a:ext uri="{FF2B5EF4-FFF2-40B4-BE49-F238E27FC236}">
                <a16:creationId xmlns:a16="http://schemas.microsoft.com/office/drawing/2014/main" id="{7B69A967-493F-8BC9-48C2-F0DAC613283D}"/>
              </a:ext>
            </a:extLst>
          </p:cNvPr>
          <p:cNvSpPr>
            <a:spLocks noGrp="1"/>
          </p:cNvSpPr>
          <p:nvPr>
            <p:ph type="dt" sz="half" idx="10"/>
          </p:nvPr>
        </p:nvSpPr>
        <p:spPr/>
        <p:txBody>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fld id="{A006BD97-DEE8-456D-AEF7-606564DC1308}"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18-08-2024</a:t>
            </a:r>
          </a:p>
        </p:txBody>
      </p:sp>
      <p:sp>
        <p:nvSpPr>
          <p:cNvPr id="4" name="Pladsholder til slidenummer 3">
            <a:extLst>
              <a:ext uri="{FF2B5EF4-FFF2-40B4-BE49-F238E27FC236}">
                <a16:creationId xmlns:a16="http://schemas.microsoft.com/office/drawing/2014/main" id="{EF84FF01-A190-1968-EB1A-3603C25F2DAA}"/>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4</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pic>
        <p:nvPicPr>
          <p:cNvPr id="9" name="Au logo">
            <a:extLst>
              <a:ext uri="{FF2B5EF4-FFF2-40B4-BE49-F238E27FC236}">
                <a16:creationId xmlns:a16="http://schemas.microsoft.com/office/drawing/2014/main" id="{EC47BB50-60D0-C20E-83CB-E4808C1E39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sp>
        <p:nvSpPr>
          <p:cNvPr id="13" name="Rektangel 12">
            <a:extLst>
              <a:ext uri="{FF2B5EF4-FFF2-40B4-BE49-F238E27FC236}">
                <a16:creationId xmlns:a16="http://schemas.microsoft.com/office/drawing/2014/main" id="{34A6C27F-5A09-1250-0DCC-B32C2A254143}"/>
              </a:ext>
            </a:extLst>
          </p:cNvPr>
          <p:cNvSpPr/>
          <p:nvPr/>
        </p:nvSpPr>
        <p:spPr bwMode="auto">
          <a:xfrm>
            <a:off x="859970" y="6196263"/>
            <a:ext cx="1143907" cy="5391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sp>
        <p:nvSpPr>
          <p:cNvPr id="5" name="Rektangel 4">
            <a:extLst>
              <a:ext uri="{FF2B5EF4-FFF2-40B4-BE49-F238E27FC236}">
                <a16:creationId xmlns:a16="http://schemas.microsoft.com/office/drawing/2014/main" id="{A4BD2729-B3C3-9763-AA71-B048BCC1DDFB}"/>
              </a:ext>
            </a:extLst>
          </p:cNvPr>
          <p:cNvSpPr/>
          <p:nvPr/>
        </p:nvSpPr>
        <p:spPr bwMode="auto">
          <a:xfrm>
            <a:off x="447280" y="1644209"/>
            <a:ext cx="5200008" cy="3923983"/>
          </a:xfrm>
          <a:prstGeom prst="rect">
            <a:avLst/>
          </a:prstGeom>
          <a:no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1" i="0" u="none" strike="noStrike" kern="1200" cap="none" spc="0" normalizeH="0" baseline="0" noProof="0" dirty="0">
                <a:ln>
                  <a:noFill/>
                </a:ln>
                <a:solidFill>
                  <a:srgbClr val="000000"/>
                </a:solidFill>
                <a:effectLst/>
                <a:uLnTx/>
                <a:uFillTx/>
                <a:latin typeface="AU Passata"/>
                <a:ea typeface="+mn-ea"/>
                <a:cs typeface="+mn-cs"/>
              </a:rPr>
              <a:t>Hvad er en strategisk retning?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0" i="0" u="none" strike="noStrike" kern="1200" cap="none" spc="0" normalizeH="0" baseline="0" noProof="0" dirty="0">
                <a:ln>
                  <a:noFill/>
                </a:ln>
                <a:solidFill>
                  <a:srgbClr val="000000"/>
                </a:solidFill>
                <a:effectLst/>
                <a:uLnTx/>
                <a:uFillTx/>
                <a:latin typeface="AU Passata"/>
                <a:ea typeface="+mn-ea"/>
                <a:cs typeface="+mn-cs"/>
              </a:rPr>
              <a:t>En strategisk retning handler om at udvælge de vigtigste områder, man vil prioritere og udvikle de kommende år.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0" i="0" u="none" strike="noStrike" kern="1200" cap="none" spc="0" normalizeH="0" baseline="0" noProof="0" dirty="0">
                <a:ln>
                  <a:noFill/>
                </a:ln>
                <a:solidFill>
                  <a:srgbClr val="000000"/>
                </a:solidFill>
                <a:effectLst/>
                <a:uLnTx/>
                <a:uFillTx/>
                <a:latin typeface="AU Passata"/>
                <a:ea typeface="+mn-ea"/>
                <a:cs typeface="+mn-cs"/>
              </a:rPr>
              <a:t>En strategisk retning beskriver ikke alt, hvad I arbejder med, men peger på de få, væsentlige prioriteringer, der skal guide beslutninger og handlinger i hverdagen. En typisk faldgrube er at ende med en bred opgaveoversigt frem for tydelige valg og retning.</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1"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1" i="0" u="none" strike="noStrike" kern="1200" cap="none" spc="0" normalizeH="0" baseline="0" noProof="0" dirty="0">
                <a:ln>
                  <a:noFill/>
                </a:ln>
                <a:solidFill>
                  <a:srgbClr val="000000"/>
                </a:solidFill>
                <a:effectLst/>
                <a:uLnTx/>
                <a:uFillTx/>
                <a:latin typeface="AU Passata"/>
                <a:ea typeface="+mn-ea"/>
                <a:cs typeface="+mn-cs"/>
              </a:rPr>
              <a:t>Før I starter - afklar udgangspunktet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300" b="1" i="0" u="none" strike="noStrike" kern="1200" cap="none" spc="0" normalizeH="0" baseline="0" noProof="0" dirty="0">
                <a:ln>
                  <a:noFill/>
                </a:ln>
                <a:solidFill>
                  <a:srgbClr val="000000"/>
                </a:solidFill>
                <a:effectLst/>
                <a:uLnTx/>
                <a:uFillTx/>
                <a:latin typeface="AU Passata"/>
                <a:ea typeface="+mn-ea"/>
                <a:cs typeface="+mn-cs"/>
              </a:rPr>
              <a:t>Afgræns rammen: </a:t>
            </a:r>
            <a:r>
              <a:rPr kumimoji="0" lang="da-DK" sz="1300" b="0" i="0" u="none" strike="noStrike" kern="1200" cap="none" spc="0" normalizeH="0" baseline="0" noProof="0" dirty="0">
                <a:ln>
                  <a:noFill/>
                </a:ln>
                <a:solidFill>
                  <a:srgbClr val="000000"/>
                </a:solidFill>
                <a:effectLst/>
                <a:uLnTx/>
                <a:uFillTx/>
                <a:latin typeface="AU Passata"/>
                <a:ea typeface="+mn-ea"/>
                <a:cs typeface="+mn-cs"/>
              </a:rPr>
              <a:t>Hvad skal den strategiske retning omfatte? Hele fakultetet, et helt institut, en forskningsgruppe – eller et særligt tema?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300" b="1" i="0" u="none" strike="noStrike" kern="1200" cap="none" spc="0" normalizeH="0" baseline="0" noProof="0" dirty="0">
                <a:ln>
                  <a:noFill/>
                </a:ln>
                <a:solidFill>
                  <a:srgbClr val="000000"/>
                </a:solidFill>
                <a:effectLst/>
                <a:uLnTx/>
                <a:uFillTx/>
                <a:latin typeface="AU Passata"/>
                <a:ea typeface="+mn-ea"/>
                <a:cs typeface="+mn-cs"/>
              </a:rPr>
              <a:t>Afklar formålet: </a:t>
            </a:r>
            <a:r>
              <a:rPr kumimoji="0" lang="da-DK" sz="1300" b="0" i="0" u="none" strike="noStrike" kern="1200" cap="none" spc="0" normalizeH="0" baseline="0" noProof="0" dirty="0">
                <a:ln>
                  <a:noFill/>
                </a:ln>
                <a:solidFill>
                  <a:srgbClr val="000000"/>
                </a:solidFill>
                <a:effectLst/>
                <a:uLnTx/>
                <a:uFillTx/>
                <a:latin typeface="AU Passata"/>
                <a:ea typeface="+mn-ea"/>
                <a:cs typeface="+mn-cs"/>
              </a:rPr>
              <a:t>Hvorfor vil I arbejde med strategisk retning nu, og hvilken forskel skal den gøre? Hvilke muligheder eller udfordringer skal den hjælpe med at adressere?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300" b="1" i="0" u="none" strike="noStrike" kern="1200" cap="none" spc="0" normalizeH="0" baseline="0" noProof="0" dirty="0">
                <a:ln>
                  <a:noFill/>
                </a:ln>
                <a:solidFill>
                  <a:srgbClr val="000000"/>
                </a:solidFill>
                <a:effectLst/>
                <a:uLnTx/>
                <a:uFillTx/>
                <a:latin typeface="AU Passata"/>
                <a:ea typeface="+mn-ea"/>
                <a:cs typeface="+mn-cs"/>
              </a:rPr>
              <a:t>Vurder timing</a:t>
            </a:r>
            <a:r>
              <a:rPr kumimoji="0" lang="da-DK" sz="1300" b="0" i="0" u="none" strike="noStrike" kern="1200" cap="none" spc="0" normalizeH="0" baseline="0" noProof="0" dirty="0">
                <a:ln>
                  <a:noFill/>
                </a:ln>
                <a:solidFill>
                  <a:srgbClr val="000000"/>
                </a:solidFill>
                <a:effectLst/>
                <a:uLnTx/>
                <a:uFillTx/>
                <a:latin typeface="AU Passata"/>
                <a:ea typeface="+mn-ea"/>
                <a:cs typeface="+mn-cs"/>
              </a:rPr>
              <a:t>: Er der et reelt behov for strategisk retning nu – eller bør visse opgaver, processer eller ressourcer være på plads først?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300" b="1" i="0" u="none" strike="noStrike" kern="1200" cap="none" spc="0" normalizeH="0" baseline="0" noProof="0" dirty="0">
                <a:ln>
                  <a:noFill/>
                </a:ln>
                <a:solidFill>
                  <a:srgbClr val="000000"/>
                </a:solidFill>
                <a:effectLst/>
                <a:uLnTx/>
                <a:uFillTx/>
                <a:latin typeface="AU Passata"/>
                <a:ea typeface="+mn-ea"/>
                <a:cs typeface="+mn-cs"/>
              </a:rPr>
              <a:t>Fastlæg, hvem der skal være med</a:t>
            </a:r>
            <a:r>
              <a:rPr kumimoji="0" lang="da-DK" sz="1300" b="0" i="0" u="none" strike="noStrike" kern="1200" cap="none" spc="0" normalizeH="0" baseline="0" noProof="0" dirty="0">
                <a:ln>
                  <a:noFill/>
                </a:ln>
                <a:solidFill>
                  <a:srgbClr val="000000"/>
                </a:solidFill>
                <a:effectLst/>
                <a:uLnTx/>
                <a:uFillTx/>
                <a:latin typeface="AU Passata"/>
                <a:ea typeface="+mn-ea"/>
                <a:cs typeface="+mn-cs"/>
              </a:rPr>
              <a:t>: Hvem skal bidrage og have ansvar for, at strategien realiseres? De personer, grupper mv. bør inddrages fra begyndelse, så den strategiske retning forankres der, hvor den skal leve.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0" i="0" u="none" strike="noStrike" kern="1200" cap="none" spc="0" normalizeH="0" baseline="0" noProof="0" dirty="0">
                <a:ln>
                  <a:noFill/>
                </a:ln>
                <a:solidFill>
                  <a:srgbClr val="000000"/>
                </a:solidFill>
                <a:effectLst/>
                <a:uLnTx/>
                <a:uFillTx/>
                <a:latin typeface="AU Passata"/>
                <a:ea typeface="+mn-ea"/>
                <a:cs typeface="+mn-cs"/>
              </a:rPr>
              <a:t>Når dette er afklaret, er I klar til at begynde strategiarbejdet. </a:t>
            </a:r>
            <a:endParaRPr kumimoji="0" lang="en-GB" sz="1300" b="0" i="0" u="none" strike="noStrike" kern="1200" cap="none" spc="0" normalizeH="0" baseline="0" noProof="0" dirty="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130479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F36E8-B294-F43A-FCEB-1AE2A4800C6C}"/>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AAE537E-C559-3832-F600-DAC13D7FA060}"/>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C5EF893C-90BF-45C3-BD6C-5BF2133DE426}"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pic>
        <p:nvPicPr>
          <p:cNvPr id="6" name="Billede 5" descr="Et billede, der indeholder tekst, diagram, tegning, Font/skrifttype&#10;&#10;Automatisk genereret beskrivelse">
            <a:extLst>
              <a:ext uri="{FF2B5EF4-FFF2-40B4-BE49-F238E27FC236}">
                <a16:creationId xmlns:a16="http://schemas.microsoft.com/office/drawing/2014/main" id="{B8E8D86F-12B8-F378-87B7-4C022E44664C}"/>
              </a:ext>
            </a:extLst>
          </p:cNvPr>
          <p:cNvPicPr>
            <a:picLocks noChangeAspect="1"/>
          </p:cNvPicPr>
          <p:nvPr/>
        </p:nvPicPr>
        <p:blipFill>
          <a:blip r:embed="rId3" cstate="print">
            <a:extLst>
              <a:ext uri="{28A0092B-C50C-407E-A947-70E740481C1C}">
                <a14:useLocalDpi xmlns:a14="http://schemas.microsoft.com/office/drawing/2010/main" val="0"/>
              </a:ext>
            </a:extLst>
          </a:blip>
          <a:srcRect b="19334"/>
          <a:stretch/>
        </p:blipFill>
        <p:spPr>
          <a:xfrm>
            <a:off x="6181724" y="1540519"/>
            <a:ext cx="5734052" cy="4050514"/>
          </a:xfrm>
          <a:prstGeom prst="rect">
            <a:avLst/>
          </a:prstGeom>
        </p:spPr>
      </p:pic>
      <p:sp>
        <p:nvSpPr>
          <p:cNvPr id="5" name="Tekstfelt 4">
            <a:extLst>
              <a:ext uri="{FF2B5EF4-FFF2-40B4-BE49-F238E27FC236}">
                <a16:creationId xmlns:a16="http://schemas.microsoft.com/office/drawing/2014/main" id="{5CB00DCC-7B96-B5F4-A9B8-48CE1237EFC1}"/>
              </a:ext>
            </a:extLst>
          </p:cNvPr>
          <p:cNvSpPr txBox="1"/>
          <p:nvPr/>
        </p:nvSpPr>
        <p:spPr>
          <a:xfrm>
            <a:off x="10218301" y="5503385"/>
            <a:ext cx="1948299" cy="175295"/>
          </a:xfrm>
          <a:prstGeom prst="rect">
            <a:avLst/>
          </a:prstGeom>
          <a:noFill/>
        </p:spPr>
        <p:txBody>
          <a:bodyPr wrap="square" lIns="0" tIns="0" rIns="0" bIns="0" rtlCol="0">
            <a:spAutoFit/>
          </a:bodyPr>
          <a:lstStyle/>
          <a:p>
            <a:pPr marL="0" marR="0" lvl="0" indent="0" algn="l" defTabSz="914126" rtl="0" eaLnBrk="1" fontAlgn="base" latinLnBrk="0" hangingPunct="1">
              <a:lnSpc>
                <a:spcPct val="95000"/>
              </a:lnSpc>
              <a:spcBef>
                <a:spcPct val="0"/>
              </a:spcBef>
              <a:spcAft>
                <a:spcPct val="0"/>
              </a:spcAft>
              <a:buClrTx/>
              <a:buSzTx/>
              <a:buFont typeface="AU Passata" pitchFamily="34" charset="0"/>
              <a:buNone/>
              <a:tabLst/>
              <a:defRPr/>
            </a:pPr>
            <a:r>
              <a:rPr kumimoji="0" lang="da-DK" sz="1200" b="0" i="0" u="none" strike="noStrike" kern="1200" cap="none" spc="0" normalizeH="0" baseline="0" noProof="0">
                <a:ln>
                  <a:noFill/>
                </a:ln>
                <a:solidFill>
                  <a:srgbClr val="000000"/>
                </a:solidFill>
                <a:effectLst/>
                <a:uLnTx/>
                <a:uFillTx/>
                <a:latin typeface="AU Passata" pitchFamily="34" charset="0"/>
                <a:ea typeface="+mn-ea"/>
                <a:cs typeface="+mn-cs"/>
              </a:rPr>
              <a:t>Trillingsgaard 2024</a:t>
            </a:r>
          </a:p>
        </p:txBody>
      </p:sp>
      <p:sp>
        <p:nvSpPr>
          <p:cNvPr id="8" name="object 5">
            <a:extLst>
              <a:ext uri="{FF2B5EF4-FFF2-40B4-BE49-F238E27FC236}">
                <a16:creationId xmlns:a16="http://schemas.microsoft.com/office/drawing/2014/main" id="{6A951130-7C8D-E088-FCED-FBA9A7BFAA7D}"/>
              </a:ext>
            </a:extLst>
          </p:cNvPr>
          <p:cNvSpPr txBox="1">
            <a:spLocks/>
          </p:cNvSpPr>
          <p:nvPr/>
        </p:nvSpPr>
        <p:spPr bwMode="auto">
          <a:xfrm>
            <a:off x="477788" y="695460"/>
            <a:ext cx="11982618"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1" i="0" u="none" strike="noStrike" kern="0" cap="none" spc="-50" normalizeH="0" baseline="0" noProof="0">
                <a:ln>
                  <a:noFill/>
                </a:ln>
                <a:solidFill>
                  <a:srgbClr val="A64443"/>
                </a:solidFill>
                <a:effectLst/>
                <a:uLnTx/>
                <a:uFillTx/>
                <a:latin typeface="AU Passata Light"/>
                <a:ea typeface="+mj-ea"/>
                <a:cs typeface="+mj-cs"/>
              </a:rPr>
              <a:t>Teoretisk afsæt </a:t>
            </a:r>
            <a:r>
              <a:rPr kumimoji="0" lang="da-DK" sz="3200" b="0" i="0" u="none" strike="noStrike" kern="0" cap="none" spc="-50" normalizeH="0" baseline="0" noProof="0">
                <a:ln>
                  <a:noFill/>
                </a:ln>
                <a:solidFill>
                  <a:srgbClr val="A64443"/>
                </a:solidFill>
                <a:effectLst/>
                <a:uLnTx/>
                <a:uFillTx/>
                <a:latin typeface="AU Passata Light"/>
                <a:ea typeface="+mj-ea"/>
                <a:cs typeface="+mj-cs"/>
              </a:rPr>
              <a:t>– organisatorisk bevægelse og mobilisering</a:t>
            </a:r>
          </a:p>
        </p:txBody>
      </p:sp>
      <p:sp>
        <p:nvSpPr>
          <p:cNvPr id="13" name="Tekstfelt 12">
            <a:extLst>
              <a:ext uri="{FF2B5EF4-FFF2-40B4-BE49-F238E27FC236}">
                <a16:creationId xmlns:a16="http://schemas.microsoft.com/office/drawing/2014/main" id="{141B10A1-6F27-B37A-4C5E-BCC61E8B6AFD}"/>
              </a:ext>
            </a:extLst>
          </p:cNvPr>
          <p:cNvSpPr txBox="1"/>
          <p:nvPr/>
        </p:nvSpPr>
        <p:spPr>
          <a:xfrm>
            <a:off x="517391" y="1540519"/>
            <a:ext cx="5413509" cy="4431983"/>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rPr>
              <a:t>Værktøjskassen bygger på metoden til strategirealisering beskrevet i </a:t>
            </a:r>
            <a:r>
              <a:rPr kumimoji="0" lang="da-DK" sz="1600" b="0" i="1" u="none" strike="noStrike" kern="1200" cap="none" spc="0" normalizeH="0" baseline="0" noProof="0" dirty="0">
                <a:ln>
                  <a:noFill/>
                </a:ln>
                <a:solidFill>
                  <a:srgbClr val="000000"/>
                </a:solidFill>
                <a:effectLst/>
                <a:uLnTx/>
                <a:uFillTx/>
                <a:latin typeface="AU Passata" pitchFamily="34" charset="0"/>
                <a:ea typeface="+mn-ea"/>
                <a:cs typeface="+mn-cs"/>
              </a:rPr>
              <a:t>“Meget mere ledelse med de samme kræfter” </a:t>
            </a:r>
            <a:r>
              <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rPr>
              <a:t>af Anders Trillingsgaard.</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rPr>
            </a:br>
            <a:r>
              <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rPr>
              <a:t>Metoden ser strategi som en løbende bevægelse mod en ønsket fremtid – hvor retningen er tydelig, men vejen formes undervejs.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rPr>
              <a:t>Strategiarbejdet kan foregå flere steder i organisationen, det vil sige at strategiarbejdet kan have mange centre. Hvert område kan formulere sin egen strategiske intention, der giver mening lokalt og samtidig bidrager til realiseringen af den fælles strategi.</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600" b="1" i="0" u="none" strike="noStrike" kern="1200" cap="none" spc="0" normalizeH="0" baseline="0" noProof="0" dirty="0">
                <a:ln>
                  <a:noFill/>
                </a:ln>
                <a:solidFill>
                  <a:srgbClr val="000000"/>
                </a:solidFill>
                <a:effectLst/>
                <a:uLnTx/>
                <a:uFillTx/>
                <a:latin typeface="AU Passata" pitchFamily="34" charset="0"/>
                <a:ea typeface="+mn-ea"/>
                <a:cs typeface="+mn-cs"/>
              </a:rPr>
              <a:t>I det følgende præsenteres Aarhus Universitets fortolkning af modellen og forslag til, hvordan man kan arbejde med den i praksis.</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
        <p:nvSpPr>
          <p:cNvPr id="2" name="Pladsholder til slidenummer 1">
            <a:extLst>
              <a:ext uri="{FF2B5EF4-FFF2-40B4-BE49-F238E27FC236}">
                <a16:creationId xmlns:a16="http://schemas.microsoft.com/office/drawing/2014/main" id="{D630FD2B-FA22-0521-230E-8C2D4D8E5EF4}"/>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5</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1158109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B48"/>
        </a:solidFill>
        <a:effectLst/>
      </p:bgPr>
    </p:bg>
    <p:spTree>
      <p:nvGrpSpPr>
        <p:cNvPr id="1" name="">
          <a:extLst>
            <a:ext uri="{FF2B5EF4-FFF2-40B4-BE49-F238E27FC236}">
              <a16:creationId xmlns:a16="http://schemas.microsoft.com/office/drawing/2014/main" id="{CA0BB3D3-0947-7FF0-077D-0FCD16173EB8}"/>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ABD88B0-2DA3-16B0-2622-C49054AB71B0}"/>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8911D516-32B1-4D58-9053-44E0D30D2294}"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F03189C0-7B32-ADBE-DD81-7DF6E4D73EE4}"/>
              </a:ext>
            </a:extLst>
          </p:cNvPr>
          <p:cNvSpPr txBox="1">
            <a:spLocks/>
          </p:cNvSpPr>
          <p:nvPr/>
        </p:nvSpPr>
        <p:spPr bwMode="auto">
          <a:xfrm>
            <a:off x="477788" y="695460"/>
            <a:ext cx="687415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1" i="0" u="none" strike="noStrike" kern="0" cap="none" spc="-50" normalizeH="0" baseline="0" noProof="0">
                <a:ln>
                  <a:noFill/>
                </a:ln>
                <a:solidFill>
                  <a:srgbClr val="FFFFFF"/>
                </a:solidFill>
                <a:effectLst/>
                <a:uLnTx/>
                <a:uFillTx/>
                <a:latin typeface="AU Passata Light"/>
                <a:ea typeface="+mj-ea"/>
                <a:cs typeface="+mj-cs"/>
              </a:rPr>
              <a:t>Fælles situationsbillede </a:t>
            </a:r>
          </a:p>
        </p:txBody>
      </p:sp>
      <p:sp>
        <p:nvSpPr>
          <p:cNvPr id="13" name="Tekstfelt 12">
            <a:extLst>
              <a:ext uri="{FF2B5EF4-FFF2-40B4-BE49-F238E27FC236}">
                <a16:creationId xmlns:a16="http://schemas.microsoft.com/office/drawing/2014/main" id="{9FB0A256-F866-8C8C-D66F-27D0AE9E68C1}"/>
              </a:ext>
            </a:extLst>
          </p:cNvPr>
          <p:cNvSpPr txBox="1"/>
          <p:nvPr/>
        </p:nvSpPr>
        <p:spPr>
          <a:xfrm>
            <a:off x="517391" y="1540519"/>
            <a:ext cx="5577021" cy="4601260"/>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1"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t>Hvad er det?</a:t>
            </a:r>
            <a:endPar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t>Et fælles situationsbillede er en delt forståelse af et områdes aktuelle situation – fx nøgletal, rammer, udfordringer og muligheder. Strategi 2030 vil også altid indgå som en del af situationsbilledet.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t>Det udvikles i fællesskab gennem dialog og refleksion, så alle ser og forstår den samme virkelighed.</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t>Processen er lige så vigtig som resultatet og tilpasses niveauet – for et institut kan det bygge på data og evalueringer, for et team kan det bygge på samtaler om styrker og udfordringer.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br>
            <a: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t>Situationsbilledet er et øjebliksbillede, der danner grundlag for fælles samtaler om strategi og retning.</a:t>
            </a:r>
            <a:endParaRPr kumimoji="0" lang="en-GB"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1"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300" b="1"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t>Formålet er,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t>sikre, at alle har samme forståelse af den aktuelle situation og handler ud fra et fælles grundlag.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t>udvikle fælles perspektiver og kompetencer – når vi ser situationen på nye måder, åbner det for nye handlemuligheder.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300" b="0" i="0" u="none" strike="noStrike" kern="1200" cap="none" spc="0" normalizeH="0" baseline="0" noProof="0" dirty="0">
                <a:ln>
                  <a:noFill/>
                </a:ln>
                <a:solidFill>
                  <a:srgbClr val="FFFFFF"/>
                </a:solidFill>
                <a:effectLst/>
                <a:uLnTx/>
                <a:uFillTx/>
                <a:latin typeface="AU Passata Light" panose="020B0303030902030804" pitchFamily="34" charset="0"/>
                <a:ea typeface="+mn-ea"/>
                <a:cs typeface="+mn-cs"/>
              </a:rPr>
              <a:t>skabe et fælles afsæt for den strategiske intention.</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300" b="0" i="0" u="none" strike="noStrike" kern="1200" cap="none" spc="0" normalizeH="0" baseline="0" noProof="0" dirty="0">
              <a:ln>
                <a:noFill/>
              </a:ln>
              <a:solidFill>
                <a:srgbClr val="000000"/>
              </a:solidFill>
              <a:effectLst/>
              <a:uLnTx/>
              <a:uFillTx/>
              <a:latin typeface="AU Passata Light" panose="020B0303030902030804" pitchFamily="34" charset="0"/>
              <a:ea typeface="+mn-ea"/>
              <a:cs typeface="+mn-cs"/>
            </a:endParaRPr>
          </a:p>
        </p:txBody>
      </p:sp>
      <p:sp>
        <p:nvSpPr>
          <p:cNvPr id="16" name="OFF_logo1Computed">
            <a:extLst>
              <a:ext uri="{FF2B5EF4-FFF2-40B4-BE49-F238E27FC236}">
                <a16:creationId xmlns:a16="http://schemas.microsoft.com/office/drawing/2014/main" id="{8A15FDDC-5C5E-440E-E509-218C3E7A55EF}"/>
              </a:ext>
            </a:extLst>
          </p:cNvPr>
          <p:cNvSpPr/>
          <p:nvPr/>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lvl="0" indent="0" algn="l" defTabSz="914126" rtl="0" eaLnBrk="1" fontAlgn="base" latinLnBrk="0" hangingPunct="1">
              <a:lnSpc>
                <a:spcPct val="90000"/>
              </a:lnSpc>
              <a:spcBef>
                <a:spcPct val="0"/>
              </a:spcBef>
              <a:spcAft>
                <a:spcPct val="0"/>
              </a:spcAft>
              <a:buClrTx/>
              <a:buSzTx/>
              <a:buFont typeface="AU Passata" pitchFamily="34" charset="0"/>
              <a:buNone/>
              <a:tabLst/>
              <a:defRPr/>
            </a:pPr>
            <a:r>
              <a:rPr kumimoji="0" lang="da-DK" sz="1000" b="0" i="0" u="none" strike="noStrike" kern="1200" cap="all" spc="0" normalizeH="0" baseline="0" noProof="1">
                <a:ln>
                  <a:noFill/>
                </a:ln>
                <a:solidFill>
                  <a:srgbClr val="FFFFFF"/>
                </a:solidFill>
                <a:effectLst/>
                <a:uLnTx/>
                <a:uFillTx/>
                <a:latin typeface="AU Passata" pitchFamily="34" charset="0"/>
                <a:ea typeface="+mn-ea"/>
                <a:cs typeface="+mn-cs"/>
              </a:rPr>
              <a:t>Aarhus
Universitet</a:t>
            </a:r>
          </a:p>
        </p:txBody>
      </p:sp>
      <p:pic>
        <p:nvPicPr>
          <p:cNvPr id="17" name="Au logo">
            <a:extLst>
              <a:ext uri="{FF2B5EF4-FFF2-40B4-BE49-F238E27FC236}">
                <a16:creationId xmlns:a16="http://schemas.microsoft.com/office/drawing/2014/main" id="{7D7EDCB1-B645-03FA-4E20-5D9929530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sp>
        <p:nvSpPr>
          <p:cNvPr id="95" name="Tekstfelt 94">
            <a:extLst>
              <a:ext uri="{FF2B5EF4-FFF2-40B4-BE49-F238E27FC236}">
                <a16:creationId xmlns:a16="http://schemas.microsoft.com/office/drawing/2014/main" id="{980A0123-BBBC-52F9-E71E-3102D7C5D684}"/>
              </a:ext>
            </a:extLst>
          </p:cNvPr>
          <p:cNvSpPr txBox="1"/>
          <p:nvPr/>
        </p:nvSpPr>
        <p:spPr>
          <a:xfrm>
            <a:off x="9327192" y="590797"/>
            <a:ext cx="1384993" cy="409343"/>
          </a:xfrm>
          <a:prstGeom prst="rect">
            <a:avLst/>
          </a:prstGeom>
          <a:solidFill>
            <a:srgbClr val="102B48"/>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a:ea typeface="+mn-ea"/>
                <a:cs typeface="+mn-cs"/>
              </a:rPr>
              <a:t>Skab et fælles situationsbillede </a:t>
            </a:r>
          </a:p>
        </p:txBody>
      </p:sp>
      <p:sp>
        <p:nvSpPr>
          <p:cNvPr id="96" name="Tekstfelt 95">
            <a:extLst>
              <a:ext uri="{FF2B5EF4-FFF2-40B4-BE49-F238E27FC236}">
                <a16:creationId xmlns:a16="http://schemas.microsoft.com/office/drawing/2014/main" id="{9796617A-30D7-1FC4-BC04-6FC0B35D5AB8}"/>
              </a:ext>
            </a:extLst>
          </p:cNvPr>
          <p:cNvSpPr txBox="1"/>
          <p:nvPr/>
        </p:nvSpPr>
        <p:spPr>
          <a:xfrm>
            <a:off x="9847696" y="181453"/>
            <a:ext cx="161925" cy="409343"/>
          </a:xfrm>
          <a:prstGeom prst="rect">
            <a:avLst/>
          </a:prstGeom>
          <a:solidFill>
            <a:srgbClr val="102B48"/>
          </a:solidFill>
          <a:ln>
            <a:no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1</a:t>
            </a:r>
          </a:p>
        </p:txBody>
      </p:sp>
      <p:sp>
        <p:nvSpPr>
          <p:cNvPr id="103" name="Freeform 2">
            <a:extLst>
              <a:ext uri="{FF2B5EF4-FFF2-40B4-BE49-F238E27FC236}">
                <a16:creationId xmlns:a16="http://schemas.microsoft.com/office/drawing/2014/main" id="{0318BF14-3E53-3BF3-7449-AE72ECE6D171}"/>
              </a:ext>
            </a:extLst>
          </p:cNvPr>
          <p:cNvSpPr>
            <a:spLocks noChangeArrowheads="1"/>
          </p:cNvSpPr>
          <p:nvPr/>
        </p:nvSpPr>
        <p:spPr bwMode="auto">
          <a:xfrm>
            <a:off x="7525526"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4" name="Freeform 29">
            <a:extLst>
              <a:ext uri="{FF2B5EF4-FFF2-40B4-BE49-F238E27FC236}">
                <a16:creationId xmlns:a16="http://schemas.microsoft.com/office/drawing/2014/main" id="{71A6AA16-ACEA-89A7-D3C1-08F21C8960C8}"/>
              </a:ext>
            </a:extLst>
          </p:cNvPr>
          <p:cNvSpPr>
            <a:spLocks noChangeArrowheads="1"/>
          </p:cNvSpPr>
          <p:nvPr/>
        </p:nvSpPr>
        <p:spPr bwMode="auto">
          <a:xfrm>
            <a:off x="7823205"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5" name="Freeform 4">
            <a:extLst>
              <a:ext uri="{FF2B5EF4-FFF2-40B4-BE49-F238E27FC236}">
                <a16:creationId xmlns:a16="http://schemas.microsoft.com/office/drawing/2014/main" id="{BBE42384-B404-E6E7-F310-54515C485584}"/>
              </a:ext>
            </a:extLst>
          </p:cNvPr>
          <p:cNvSpPr>
            <a:spLocks noChangeArrowheads="1"/>
          </p:cNvSpPr>
          <p:nvPr/>
        </p:nvSpPr>
        <p:spPr bwMode="auto">
          <a:xfrm>
            <a:off x="8294840"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E4E5EA"/>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6" name="Freeform 4">
            <a:extLst>
              <a:ext uri="{FF2B5EF4-FFF2-40B4-BE49-F238E27FC236}">
                <a16:creationId xmlns:a16="http://schemas.microsoft.com/office/drawing/2014/main" id="{4AEE9B34-8BD8-EE64-2A8F-311DE2CCFB48}"/>
              </a:ext>
            </a:extLst>
          </p:cNvPr>
          <p:cNvSpPr>
            <a:spLocks noChangeArrowheads="1"/>
          </p:cNvSpPr>
          <p:nvPr/>
        </p:nvSpPr>
        <p:spPr bwMode="auto">
          <a:xfrm>
            <a:off x="9374116"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7" name="Freeform 4">
            <a:extLst>
              <a:ext uri="{FF2B5EF4-FFF2-40B4-BE49-F238E27FC236}">
                <a16:creationId xmlns:a16="http://schemas.microsoft.com/office/drawing/2014/main" id="{0A88DD23-6DC2-CE5A-D8BF-44F052A97D90}"/>
              </a:ext>
            </a:extLst>
          </p:cNvPr>
          <p:cNvSpPr>
            <a:spLocks noChangeArrowheads="1"/>
          </p:cNvSpPr>
          <p:nvPr/>
        </p:nvSpPr>
        <p:spPr bwMode="auto">
          <a:xfrm>
            <a:off x="7151422"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8" name="Freeform 4">
            <a:extLst>
              <a:ext uri="{FF2B5EF4-FFF2-40B4-BE49-F238E27FC236}">
                <a16:creationId xmlns:a16="http://schemas.microsoft.com/office/drawing/2014/main" id="{9E1E781B-793D-A90D-C351-E4B15FBD1925}"/>
              </a:ext>
            </a:extLst>
          </p:cNvPr>
          <p:cNvSpPr>
            <a:spLocks noChangeArrowheads="1"/>
          </p:cNvSpPr>
          <p:nvPr/>
        </p:nvSpPr>
        <p:spPr bwMode="auto">
          <a:xfrm>
            <a:off x="7156447"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9" name="Freeform 4">
            <a:extLst>
              <a:ext uri="{FF2B5EF4-FFF2-40B4-BE49-F238E27FC236}">
                <a16:creationId xmlns:a16="http://schemas.microsoft.com/office/drawing/2014/main" id="{5A4E002B-2E86-34A2-B54F-907C315359B6}"/>
              </a:ext>
            </a:extLst>
          </p:cNvPr>
          <p:cNvSpPr>
            <a:spLocks noChangeArrowheads="1"/>
          </p:cNvSpPr>
          <p:nvPr/>
        </p:nvSpPr>
        <p:spPr bwMode="auto">
          <a:xfrm>
            <a:off x="9376672"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0" name="Billede 109" descr="Et billede, der indeholder sort, mørke&#10;&#10;AI-genereret indhold kan være ukorrekt.">
            <a:extLst>
              <a:ext uri="{FF2B5EF4-FFF2-40B4-BE49-F238E27FC236}">
                <a16:creationId xmlns:a16="http://schemas.microsoft.com/office/drawing/2014/main" id="{A6F21A63-A474-100C-6DBC-347277654173}"/>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490156" y="590797"/>
            <a:ext cx="577507" cy="577507"/>
          </a:xfrm>
          <a:prstGeom prst="rect">
            <a:avLst/>
          </a:prstGeom>
          <a:ln w="34925">
            <a:noFill/>
          </a:ln>
        </p:spPr>
      </p:pic>
      <p:pic>
        <p:nvPicPr>
          <p:cNvPr id="111" name="Billede 110" descr="Et billede, der indeholder sort, mørke&#10;&#10;AI-genereret indhold kan være ukorrekt.">
            <a:extLst>
              <a:ext uri="{FF2B5EF4-FFF2-40B4-BE49-F238E27FC236}">
                <a16:creationId xmlns:a16="http://schemas.microsoft.com/office/drawing/2014/main" id="{AE9FDAFA-ACBA-A3FD-5C20-BBC6D46B3637}"/>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292748" y="2230898"/>
            <a:ext cx="636225" cy="636225"/>
          </a:xfrm>
          <a:prstGeom prst="rect">
            <a:avLst/>
          </a:prstGeom>
        </p:spPr>
      </p:pic>
      <p:grpSp>
        <p:nvGrpSpPr>
          <p:cNvPr id="112" name="Gruppe 111">
            <a:extLst>
              <a:ext uri="{FF2B5EF4-FFF2-40B4-BE49-F238E27FC236}">
                <a16:creationId xmlns:a16="http://schemas.microsoft.com/office/drawing/2014/main" id="{AFC9132E-33DC-F63A-A122-CE9B47E74B1C}"/>
              </a:ext>
            </a:extLst>
          </p:cNvPr>
          <p:cNvGrpSpPr/>
          <p:nvPr/>
        </p:nvGrpSpPr>
        <p:grpSpPr>
          <a:xfrm>
            <a:off x="9512202" y="3140854"/>
            <a:ext cx="732373" cy="775330"/>
            <a:chOff x="5893979" y="1530527"/>
            <a:chExt cx="799863" cy="846779"/>
          </a:xfrm>
        </p:grpSpPr>
        <p:pic>
          <p:nvPicPr>
            <p:cNvPr id="113" name="Billede 112" descr="Et billede, der indeholder sort, mørke&#10;&#10;AI-genereret indhold kan være ukorrekt.">
              <a:extLst>
                <a:ext uri="{FF2B5EF4-FFF2-40B4-BE49-F238E27FC236}">
                  <a16:creationId xmlns:a16="http://schemas.microsoft.com/office/drawing/2014/main" id="{C347EC91-2F7E-E79A-645E-DC7036558FE0}"/>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14" name="Blokbue 113">
              <a:extLst>
                <a:ext uri="{FF2B5EF4-FFF2-40B4-BE49-F238E27FC236}">
                  <a16:creationId xmlns:a16="http://schemas.microsoft.com/office/drawing/2014/main" id="{79119C5B-C1C5-6605-21E5-560D0083E8AE}"/>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15" name="Gruppe 114">
              <a:extLst>
                <a:ext uri="{FF2B5EF4-FFF2-40B4-BE49-F238E27FC236}">
                  <a16:creationId xmlns:a16="http://schemas.microsoft.com/office/drawing/2014/main" id="{05860299-90E4-8B8E-42E0-88AC131FA4A0}"/>
                </a:ext>
              </a:extLst>
            </p:cNvPr>
            <p:cNvGrpSpPr/>
            <p:nvPr/>
          </p:nvGrpSpPr>
          <p:grpSpPr>
            <a:xfrm>
              <a:off x="5958117" y="1993098"/>
              <a:ext cx="671585" cy="384208"/>
              <a:chOff x="7749287" y="1714250"/>
              <a:chExt cx="671585" cy="384208"/>
            </a:xfrm>
          </p:grpSpPr>
          <p:pic>
            <p:nvPicPr>
              <p:cNvPr id="116" name="Billede 115" descr="Et billede, der indeholder sort, mørke&#10;&#10;AI-genereret indhold kan være ukorrekt.">
                <a:extLst>
                  <a:ext uri="{FF2B5EF4-FFF2-40B4-BE49-F238E27FC236}">
                    <a16:creationId xmlns:a16="http://schemas.microsoft.com/office/drawing/2014/main" id="{A3D622A5-92DB-FE9A-704D-70ABAB6B4801}"/>
                  </a:ext>
                </a:extLst>
              </p:cNvPr>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117" name="Rektangel 116">
                <a:extLst>
                  <a:ext uri="{FF2B5EF4-FFF2-40B4-BE49-F238E27FC236}">
                    <a16:creationId xmlns:a16="http://schemas.microsoft.com/office/drawing/2014/main" id="{5EB35BB7-7ACA-D01C-8E94-4E273460D180}"/>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pic>
        <p:nvPicPr>
          <p:cNvPr id="118" name="Billede 117" descr="Et billede, der indeholder sort, mørke&#10;&#10;AI-genereret indhold kan være ukorrekt.">
            <a:extLst>
              <a:ext uri="{FF2B5EF4-FFF2-40B4-BE49-F238E27FC236}">
                <a16:creationId xmlns:a16="http://schemas.microsoft.com/office/drawing/2014/main" id="{07CA7E0D-17F1-B464-5466-BFD0E584DCEE}"/>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9518921" y="5277982"/>
            <a:ext cx="710317" cy="710317"/>
          </a:xfrm>
          <a:prstGeom prst="rect">
            <a:avLst/>
          </a:prstGeom>
        </p:spPr>
      </p:pic>
      <p:pic>
        <p:nvPicPr>
          <p:cNvPr id="119" name="Billede 118" descr="Et billede, der indeholder sort, mørke&#10;&#10;AI-genereret indhold kan være ukorrekt.">
            <a:extLst>
              <a:ext uri="{FF2B5EF4-FFF2-40B4-BE49-F238E27FC236}">
                <a16:creationId xmlns:a16="http://schemas.microsoft.com/office/drawing/2014/main" id="{2E84EAD8-ECD9-B761-6503-CFF16857AFD4}"/>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7268698" y="4187339"/>
            <a:ext cx="715184" cy="715184"/>
          </a:xfrm>
          <a:prstGeom prst="rect">
            <a:avLst/>
          </a:prstGeom>
        </p:spPr>
      </p:pic>
      <p:sp>
        <p:nvSpPr>
          <p:cNvPr id="2" name="Pladsholder til slidenummer 1">
            <a:extLst>
              <a:ext uri="{FF2B5EF4-FFF2-40B4-BE49-F238E27FC236}">
                <a16:creationId xmlns:a16="http://schemas.microsoft.com/office/drawing/2014/main" id="{DC833E49-362B-47EE-3994-0156FE6B065B}"/>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6</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3726901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AB550-7851-4F41-F9FE-4410C81EE8B1}"/>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93ED1ADE-677A-8DD3-1FF0-67CCEDD3F1B7}"/>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134E828C-DDD1-4DA8-84FF-BD3BBFADC358}"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E98EC9DF-E496-DABB-6114-67857A48F8A9}"/>
              </a:ext>
            </a:extLst>
          </p:cNvPr>
          <p:cNvSpPr txBox="1">
            <a:spLocks/>
          </p:cNvSpPr>
          <p:nvPr/>
        </p:nvSpPr>
        <p:spPr bwMode="auto">
          <a:xfrm>
            <a:off x="477788" y="449239"/>
            <a:ext cx="6784146" cy="997709"/>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1" i="0" u="none" strike="noStrike" kern="0" cap="none" spc="-50" normalizeH="0" baseline="0" noProof="0">
                <a:ln>
                  <a:noFill/>
                </a:ln>
                <a:solidFill>
                  <a:srgbClr val="A64443"/>
                </a:solidFill>
                <a:effectLst/>
                <a:uLnTx/>
                <a:uFillTx/>
                <a:latin typeface="AU Passata Light"/>
                <a:ea typeface="+mj-ea"/>
                <a:cs typeface="+mj-cs"/>
              </a:rPr>
              <a:t>Fælles situationsbillede i praksis: </a:t>
            </a:r>
            <a:r>
              <a:rPr kumimoji="0" lang="da-DK" sz="3200" b="0" i="0" u="none" strike="noStrike" kern="0" cap="none" spc="-50" normalizeH="0" baseline="0" noProof="0">
                <a:ln>
                  <a:noFill/>
                </a:ln>
                <a:solidFill>
                  <a:srgbClr val="A64443"/>
                </a:solidFill>
                <a:effectLst/>
                <a:uLnTx/>
                <a:uFillTx/>
                <a:latin typeface="AU Passata Light"/>
                <a:ea typeface="+mj-ea"/>
                <a:cs typeface="+mj-cs"/>
              </a:rPr>
              <a:t>Program til et arbejdsmøde</a:t>
            </a:r>
          </a:p>
        </p:txBody>
      </p:sp>
      <p:sp>
        <p:nvSpPr>
          <p:cNvPr id="13" name="Tekstfelt 12">
            <a:extLst>
              <a:ext uri="{FF2B5EF4-FFF2-40B4-BE49-F238E27FC236}">
                <a16:creationId xmlns:a16="http://schemas.microsoft.com/office/drawing/2014/main" id="{5C60861E-8892-C68E-B091-E4E0C330658F}"/>
              </a:ext>
            </a:extLst>
          </p:cNvPr>
          <p:cNvSpPr txBox="1"/>
          <p:nvPr/>
        </p:nvSpPr>
        <p:spPr>
          <a:xfrm>
            <a:off x="497009" y="1981517"/>
            <a:ext cx="5287986" cy="2800767"/>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t>Følgende program tilpasses til gruppens størrelse.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t>Formål:</a:t>
            </a:r>
            <a:b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b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At skabe et fælles billede af den aktuelle situation som afsæt for det lokale  strategiarbejde.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t>Forberedelse:</a:t>
            </a:r>
            <a:b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b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Saml og del relevant viden forud for mødet, fx AU’s Strategi 2030, det kan også være nøgletal for området, forskningsevalueringer, input fra aftagerpaneler, </a:t>
            </a:r>
            <a:r>
              <a:rPr kumimoji="0" lang="da-DK" sz="1400" b="0" i="0" u="none" strike="noStrike" kern="1200" cap="none" spc="0" normalizeH="0" baseline="0" noProof="0" dirty="0" err="1">
                <a:ln>
                  <a:noFill/>
                </a:ln>
                <a:solidFill>
                  <a:srgbClr val="000000"/>
                </a:solidFill>
                <a:effectLst/>
                <a:uLnTx/>
                <a:uFillTx/>
                <a:latin typeface="AU Passata" pitchFamily="34" charset="0"/>
                <a:ea typeface="+mn-ea"/>
                <a:cs typeface="+mn-cs"/>
              </a:rPr>
              <a:t>boards</a:t>
            </a: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 eller andre eksterne, APV, eller andre relevante lokale data.</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
        <p:nvSpPr>
          <p:cNvPr id="11" name="Tekstfelt 10">
            <a:extLst>
              <a:ext uri="{FF2B5EF4-FFF2-40B4-BE49-F238E27FC236}">
                <a16:creationId xmlns:a16="http://schemas.microsoft.com/office/drawing/2014/main" id="{C0FB8341-83B2-53FD-BBBA-23B913BFA77B}"/>
              </a:ext>
            </a:extLst>
          </p:cNvPr>
          <p:cNvSpPr txBox="1"/>
          <p:nvPr/>
        </p:nvSpPr>
        <p:spPr>
          <a:xfrm>
            <a:off x="10307019" y="505736"/>
            <a:ext cx="1384993"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183D83">
                    <a:lumMod val="50000"/>
                  </a:srgbClr>
                </a:solidFill>
                <a:effectLst/>
                <a:uLnTx/>
                <a:uFillTx/>
                <a:latin typeface="AU Passata"/>
                <a:ea typeface="+mn-ea"/>
                <a:cs typeface="+mn-cs"/>
              </a:rPr>
              <a:t>Skab et fælles situationsbillede </a:t>
            </a:r>
          </a:p>
        </p:txBody>
      </p:sp>
      <p:sp>
        <p:nvSpPr>
          <p:cNvPr id="12" name="Tekstfelt 11">
            <a:extLst>
              <a:ext uri="{FF2B5EF4-FFF2-40B4-BE49-F238E27FC236}">
                <a16:creationId xmlns:a16="http://schemas.microsoft.com/office/drawing/2014/main" id="{D7F0FD6F-3AC1-57BD-747D-225BEFF18CB8}"/>
              </a:ext>
            </a:extLst>
          </p:cNvPr>
          <p:cNvSpPr txBox="1"/>
          <p:nvPr/>
        </p:nvSpPr>
        <p:spPr>
          <a:xfrm>
            <a:off x="10837590" y="96393"/>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1</a:t>
            </a:r>
          </a:p>
        </p:txBody>
      </p:sp>
      <p:sp>
        <p:nvSpPr>
          <p:cNvPr id="14" name="Freeform 4">
            <a:extLst>
              <a:ext uri="{FF2B5EF4-FFF2-40B4-BE49-F238E27FC236}">
                <a16:creationId xmlns:a16="http://schemas.microsoft.com/office/drawing/2014/main" id="{7597F58D-B31F-D607-3362-C435F543D176}"/>
              </a:ext>
            </a:extLst>
          </p:cNvPr>
          <p:cNvSpPr>
            <a:spLocks noChangeArrowheads="1"/>
          </p:cNvSpPr>
          <p:nvPr/>
        </p:nvSpPr>
        <p:spPr bwMode="auto">
          <a:xfrm>
            <a:off x="9274667" y="379834"/>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5" name="Billede 14" descr="Et billede, der indeholder sort, mørke&#10;&#10;AI-genereret indhold kan være ukorrekt.">
            <a:extLst>
              <a:ext uri="{FF2B5EF4-FFF2-40B4-BE49-F238E27FC236}">
                <a16:creationId xmlns:a16="http://schemas.microsoft.com/office/drawing/2014/main" id="{E4DD7E2C-70DA-EF0A-E22C-26BF7FC55462}"/>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69983" y="505736"/>
            <a:ext cx="577507" cy="577507"/>
          </a:xfrm>
          <a:prstGeom prst="rect">
            <a:avLst/>
          </a:prstGeom>
          <a:ln w="34925">
            <a:noFill/>
          </a:ln>
        </p:spPr>
      </p:pic>
      <p:sp>
        <p:nvSpPr>
          <p:cNvPr id="18" name="Rounded Rectangle 5">
            <a:extLst>
              <a:ext uri="{FF2B5EF4-FFF2-40B4-BE49-F238E27FC236}">
                <a16:creationId xmlns:a16="http://schemas.microsoft.com/office/drawing/2014/main" id="{87A8024A-8A7F-65FD-F040-69FCBC6A257D}"/>
              </a:ext>
            </a:extLst>
          </p:cNvPr>
          <p:cNvSpPr/>
          <p:nvPr/>
        </p:nvSpPr>
        <p:spPr>
          <a:xfrm>
            <a:off x="330710" y="4782284"/>
            <a:ext cx="5552766" cy="1268651"/>
          </a:xfrm>
          <a:prstGeom prst="roundRect">
            <a:avLst/>
          </a:prstGeom>
          <a:solidFill>
            <a:srgbClr val="102B48"/>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9977" rtlCol="0" anchor="ctr"/>
          <a:lstStyle/>
          <a:p>
            <a:pPr marL="0" marR="0" lvl="0" indent="0" algn="ctr" defTabSz="914400" rtl="0" eaLnBrk="1" fontAlgn="base" latinLnBrk="0" hangingPunct="1">
              <a:lnSpc>
                <a:spcPts val="4799"/>
              </a:lnSpc>
              <a:spcBef>
                <a:spcPct val="0"/>
              </a:spcBef>
              <a:spcAft>
                <a:spcPct val="0"/>
              </a:spcAft>
              <a:buClrTx/>
              <a:buSzTx/>
              <a:buFont typeface="AU Passata" pitchFamily="34" charset="0"/>
              <a:buNone/>
              <a:tabLst/>
              <a:defRPr/>
            </a:pPr>
            <a:endParaRPr kumimoji="0" lang="uk-UA" sz="10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20" name="Tekstfelt 19">
            <a:extLst>
              <a:ext uri="{FF2B5EF4-FFF2-40B4-BE49-F238E27FC236}">
                <a16:creationId xmlns:a16="http://schemas.microsoft.com/office/drawing/2014/main" id="{A6A0F79D-501A-8A9D-464E-CFB9DE57A7D0}"/>
              </a:ext>
            </a:extLst>
          </p:cNvPr>
          <p:cNvSpPr txBox="1"/>
          <p:nvPr/>
        </p:nvSpPr>
        <p:spPr>
          <a:xfrm>
            <a:off x="475969" y="4853679"/>
            <a:ext cx="5287986" cy="107721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a:ea typeface="+mn-ea"/>
                <a:cs typeface="+mn-cs"/>
              </a:rPr>
              <a:t>Metodeovervejelse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Et fælles situationsbillede giver størst værdi, når det skabes i fællesskab af dem, der skal realisere strategien. </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FFFFFF"/>
                </a:solidFill>
                <a:effectLst/>
                <a:uLnTx/>
                <a:uFillTx/>
                <a:latin typeface="AU Passata" pitchFamily="34" charset="0"/>
                <a:ea typeface="+mn-ea"/>
                <a:cs typeface="+mn-cs"/>
              </a:rPr>
              <a:t>Deltagerkredsen fastlægges lokalt – det kan være en ledergruppe, en afdeling, et team eller de faste VIP/TAP på et institut.</a:t>
            </a:r>
          </a:p>
        </p:txBody>
      </p:sp>
      <p:sp>
        <p:nvSpPr>
          <p:cNvPr id="2" name="Pladsholder til slidenummer 1">
            <a:extLst>
              <a:ext uri="{FF2B5EF4-FFF2-40B4-BE49-F238E27FC236}">
                <a16:creationId xmlns:a16="http://schemas.microsoft.com/office/drawing/2014/main" id="{738EE4EB-A8FF-0EAC-0D3A-44A6A11C55A8}"/>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7</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
        <p:nvSpPr>
          <p:cNvPr id="3" name="Tekstfelt 2">
            <a:extLst>
              <a:ext uri="{FF2B5EF4-FFF2-40B4-BE49-F238E27FC236}">
                <a16:creationId xmlns:a16="http://schemas.microsoft.com/office/drawing/2014/main" id="{70EBAE03-4703-5BF8-39E5-3C1468CA5D45}"/>
              </a:ext>
            </a:extLst>
          </p:cNvPr>
          <p:cNvSpPr txBox="1"/>
          <p:nvPr/>
        </p:nvSpPr>
        <p:spPr>
          <a:xfrm>
            <a:off x="6305349" y="1735145"/>
            <a:ext cx="5287986" cy="3877985"/>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rPr>
              <a:t>Forslag til dagsorden (2 timer):</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1" u="none" strike="noStrike" kern="1200" cap="none" spc="0" normalizeH="0" baseline="0" noProof="0" dirty="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0000"/>
                </a:solidFill>
                <a:effectLst/>
                <a:uLnTx/>
                <a:uFillTx/>
                <a:latin typeface="AU Passata" pitchFamily="34" charset="0"/>
                <a:ea typeface="+mn-ea"/>
                <a:cs typeface="+mn-cs"/>
              </a:rPr>
              <a:t>Rammesætning:</a:t>
            </a: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 Formål med mødet og kort gennemgang af programmet.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0000"/>
                </a:solidFill>
                <a:effectLst/>
                <a:uLnTx/>
                <a:uFillTx/>
                <a:latin typeface="AU Passata" pitchFamily="34" charset="0"/>
                <a:ea typeface="+mn-ea"/>
                <a:cs typeface="+mn-cs"/>
              </a:rPr>
              <a:t>Grundlag:</a:t>
            </a: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 Gennemgå de vigtigste pointer fra forberedelsen og drøft, hvilke dele af AU’s Strategi 2030, der er særligt relevante.</a:t>
            </a:r>
          </a:p>
          <a:p>
            <a:pPr marL="285750" indent="-285750">
              <a:lnSpc>
                <a:spcPct val="100000"/>
              </a:lnSpc>
              <a:buFont typeface="Arial" panose="020B0604020202020204" pitchFamily="34" charset="0"/>
              <a:buChar char="•"/>
              <a:defRPr/>
            </a:pPr>
            <a:r>
              <a:rPr kumimoji="0" lang="da-DK" sz="1400" b="1" i="0" u="none" strike="noStrike" kern="1200" cap="none" spc="0" normalizeH="0" baseline="0" noProof="0" dirty="0">
                <a:ln>
                  <a:noFill/>
                </a:ln>
                <a:solidFill>
                  <a:srgbClr val="000000"/>
                </a:solidFill>
                <a:effectLst/>
                <a:uLnTx/>
                <a:uFillTx/>
                <a:latin typeface="AU Passata" pitchFamily="34" charset="0"/>
                <a:ea typeface="+mn-ea"/>
                <a:cs typeface="+mn-cs"/>
              </a:rPr>
              <a:t>Analyse:</a:t>
            </a: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 Arbejd med SWOT som beskrevet på den følgende slide.</a:t>
            </a:r>
            <a:r>
              <a:rPr lang="da-DK" sz="1400" dirty="0">
                <a:solidFill>
                  <a:srgbClr val="000000"/>
                </a:solidFill>
              </a:rPr>
              <a:t> Download skabelon til SWOT-analyse </a:t>
            </a:r>
            <a:r>
              <a:rPr lang="da-DK" sz="1400" b="1" u="sng" dirty="0">
                <a:solidFill>
                  <a:srgbClr val="000000"/>
                </a:solidFill>
                <a:hlinkClick r:id="rId4"/>
              </a:rPr>
              <a:t>her</a:t>
            </a: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0000"/>
                </a:solidFill>
                <a:effectLst/>
                <a:uLnTx/>
                <a:uFillTx/>
                <a:latin typeface="AU Passata" pitchFamily="34" charset="0"/>
                <a:ea typeface="+mn-ea"/>
                <a:cs typeface="+mn-cs"/>
              </a:rPr>
              <a:t>Refleksion:</a:t>
            </a: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 Med afsæt i situationsbilledet herunder hovedpointer fra SWOT-dialogen – drøft mulige strategiske retninger.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0000"/>
                </a:solidFill>
                <a:effectLst/>
                <a:uLnTx/>
                <a:uFillTx/>
                <a:latin typeface="AU Passata" pitchFamily="34" charset="0"/>
                <a:ea typeface="+mn-ea"/>
                <a:cs typeface="+mn-cs"/>
              </a:rPr>
              <a:t>Fastholdelse:</a:t>
            </a: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 Aftal, hvem der skal kende situationsbilledet, og hvordan det dokumenteres.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0000"/>
                </a:solidFill>
                <a:effectLst/>
                <a:uLnTx/>
                <a:uFillTx/>
                <a:latin typeface="AU Passata" pitchFamily="34" charset="0"/>
                <a:ea typeface="+mn-ea"/>
                <a:cs typeface="+mn-cs"/>
              </a:rPr>
              <a:t>Næste skridt:</a:t>
            </a:r>
            <a:r>
              <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rPr>
              <a:t> Beslut, hvordan arbejdet med den strategiske intention skal fortsætte – i fællesskab eller ved et udkast fra udvalgte personer.</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dirty="0">
              <a:ln>
                <a:noFill/>
              </a:ln>
              <a:solidFill>
                <a:srgbClr val="000000"/>
              </a:solidFill>
              <a:effectLst/>
              <a:uLnTx/>
              <a:uFillTx/>
              <a:latin typeface="AU Passata" pitchFamily="34" charset="0"/>
              <a:ea typeface="+mn-ea"/>
              <a:cs typeface="+mn-cs"/>
            </a:endParaRPr>
          </a:p>
        </p:txBody>
      </p:sp>
    </p:spTree>
    <p:extLst>
      <p:ext uri="{BB962C8B-B14F-4D97-AF65-F5344CB8AC3E}">
        <p14:creationId xmlns:p14="http://schemas.microsoft.com/office/powerpoint/2010/main" val="2757527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ABD8-881A-DF17-41D4-9838497A7C1B}"/>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712F95A1-47DB-D43D-C57E-BF46EA01DF64}"/>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39106CCE-07DB-4F99-806E-2122BC50DA05}"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A96B7897-A4F2-B79A-EF09-DA375D796357}"/>
              </a:ext>
            </a:extLst>
          </p:cNvPr>
          <p:cNvSpPr txBox="1">
            <a:spLocks/>
          </p:cNvSpPr>
          <p:nvPr/>
        </p:nvSpPr>
        <p:spPr bwMode="auto">
          <a:xfrm>
            <a:off x="477788" y="449239"/>
            <a:ext cx="5616624" cy="997709"/>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1" i="0" u="none" strike="noStrike" kern="0" cap="none" spc="-50" normalizeH="0" baseline="0" noProof="0">
                <a:ln>
                  <a:noFill/>
                </a:ln>
                <a:solidFill>
                  <a:srgbClr val="A64443"/>
                </a:solidFill>
                <a:effectLst/>
                <a:uLnTx/>
                <a:uFillTx/>
                <a:latin typeface="AU Passata Light"/>
                <a:ea typeface="+mj-ea"/>
                <a:cs typeface="+mj-cs"/>
              </a:rPr>
              <a:t>SWOT </a:t>
            </a:r>
            <a:r>
              <a:rPr kumimoji="0" lang="da-DK" sz="3200" b="0" i="0" u="none" strike="noStrike" kern="0" cap="none" spc="-50" normalizeH="0" baseline="0" noProof="0">
                <a:ln>
                  <a:noFill/>
                </a:ln>
                <a:solidFill>
                  <a:srgbClr val="A64443"/>
                </a:solidFill>
                <a:effectLst/>
                <a:uLnTx/>
                <a:uFillTx/>
                <a:latin typeface="AU Passata Light"/>
                <a:ea typeface="+mj-ea"/>
                <a:cs typeface="+mj-cs"/>
              </a:rPr>
              <a:t>som metode til at skabe et fælles situationsbillede</a:t>
            </a:r>
          </a:p>
        </p:txBody>
      </p:sp>
      <p:sp>
        <p:nvSpPr>
          <p:cNvPr id="11" name="Tekstfelt 10">
            <a:extLst>
              <a:ext uri="{FF2B5EF4-FFF2-40B4-BE49-F238E27FC236}">
                <a16:creationId xmlns:a16="http://schemas.microsoft.com/office/drawing/2014/main" id="{1CCB245F-0F67-3801-436B-A29060615E5D}"/>
              </a:ext>
            </a:extLst>
          </p:cNvPr>
          <p:cNvSpPr txBox="1"/>
          <p:nvPr/>
        </p:nvSpPr>
        <p:spPr>
          <a:xfrm>
            <a:off x="10307019" y="505736"/>
            <a:ext cx="1384993" cy="409343"/>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183D83">
                    <a:lumMod val="50000"/>
                  </a:srgbClr>
                </a:solidFill>
                <a:effectLst/>
                <a:uLnTx/>
                <a:uFillTx/>
                <a:latin typeface="AU Passata"/>
                <a:ea typeface="+mn-ea"/>
                <a:cs typeface="+mn-cs"/>
              </a:rPr>
              <a:t>Skab et fælles situationsbillede </a:t>
            </a:r>
          </a:p>
        </p:txBody>
      </p:sp>
      <p:sp>
        <p:nvSpPr>
          <p:cNvPr id="14" name="Freeform 4">
            <a:extLst>
              <a:ext uri="{FF2B5EF4-FFF2-40B4-BE49-F238E27FC236}">
                <a16:creationId xmlns:a16="http://schemas.microsoft.com/office/drawing/2014/main" id="{788C8E57-C0E5-1B37-2779-1D9AC3CF8B13}"/>
              </a:ext>
            </a:extLst>
          </p:cNvPr>
          <p:cNvSpPr>
            <a:spLocks noChangeArrowheads="1"/>
          </p:cNvSpPr>
          <p:nvPr/>
        </p:nvSpPr>
        <p:spPr bwMode="auto">
          <a:xfrm>
            <a:off x="9274667" y="379834"/>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5" name="Billede 14" descr="Et billede, der indeholder sort, mørke&#10;&#10;AI-genereret indhold kan være ukorrekt.">
            <a:extLst>
              <a:ext uri="{FF2B5EF4-FFF2-40B4-BE49-F238E27FC236}">
                <a16:creationId xmlns:a16="http://schemas.microsoft.com/office/drawing/2014/main" id="{BA74A29F-6E4F-CC7B-A78F-7A8ACB59C018}"/>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69983" y="505736"/>
            <a:ext cx="577507" cy="577507"/>
          </a:xfrm>
          <a:prstGeom prst="rect">
            <a:avLst/>
          </a:prstGeom>
          <a:ln w="34925">
            <a:noFill/>
          </a:ln>
        </p:spPr>
      </p:pic>
      <p:sp>
        <p:nvSpPr>
          <p:cNvPr id="2" name="Tekstfelt 1">
            <a:extLst>
              <a:ext uri="{FF2B5EF4-FFF2-40B4-BE49-F238E27FC236}">
                <a16:creationId xmlns:a16="http://schemas.microsoft.com/office/drawing/2014/main" id="{77162A21-5B57-CF40-62B4-1787E845CA1F}"/>
              </a:ext>
            </a:extLst>
          </p:cNvPr>
          <p:cNvSpPr txBox="1"/>
          <p:nvPr/>
        </p:nvSpPr>
        <p:spPr>
          <a:xfrm>
            <a:off x="545964" y="1429380"/>
            <a:ext cx="6485618" cy="5386090"/>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SWOT kan bruges som den gennemgående metode på mødet til at skabe dialog og fælles forståelse af den nuværende situation. Det er selve samtalen og refleksionen, der giver værdi – mindst lige så meget som den endelige beskrivelse.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000000"/>
                </a:solidFill>
                <a:effectLst/>
                <a:uLnTx/>
                <a:uFillTx/>
                <a:latin typeface="AU Passata" pitchFamily="34" charset="0"/>
                <a:ea typeface="+mn-ea"/>
                <a:cs typeface="+mn-cs"/>
              </a:rPr>
              <a:t>Forslag til arbejdsform:</a:t>
            </a: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000000"/>
                </a:solidFill>
                <a:effectLst/>
                <a:uLnTx/>
                <a:uFillTx/>
                <a:latin typeface="AU Passata" pitchFamily="34" charset="0"/>
                <a:ea typeface="+mn-ea"/>
                <a:cs typeface="+mn-cs"/>
              </a:rPr>
              <a:t>Trin 1 – Styrker og svagheder</a:t>
            </a: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Arbejd individuelt eller i par. Reflektér over de styrker og svagheder, der kendetegner jeres område ud fra det, I hidtil har stået i.</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Notér de vigtigste pointer – én pr. post-it.</a:t>
            </a:r>
            <a:b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br>
            <a:r>
              <a:rPr kumimoji="0" lang="da-DK" sz="1400" b="0" i="1" u="none" strike="noStrike" kern="1200" cap="none" spc="0" normalizeH="0" baseline="0" noProof="0">
                <a:ln>
                  <a:noFill/>
                </a:ln>
                <a:solidFill>
                  <a:srgbClr val="000000"/>
                </a:solidFill>
                <a:effectLst/>
                <a:uLnTx/>
                <a:uFillTx/>
                <a:latin typeface="AU Passata" pitchFamily="34" charset="0"/>
                <a:ea typeface="+mn-ea"/>
                <a:cs typeface="+mn-cs"/>
              </a:rPr>
              <a:t>Farvekode:</a:t>
            </a: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 Styrker = blå, Svagheder = orange.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Del pointerne i plenum og sæt dem op på tavle eller væg. Sortér eventuelt i temaer for overblik.</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000000"/>
                </a:solidFill>
                <a:effectLst/>
                <a:uLnTx/>
                <a:uFillTx/>
                <a:latin typeface="AU Passata" pitchFamily="34" charset="0"/>
                <a:ea typeface="+mn-ea"/>
                <a:cs typeface="+mn-cs"/>
              </a:rPr>
              <a:t>Trin 2 – Muligheder og trusler</a:t>
            </a: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Arbejd individuelt eller i par. Reflektér over de muligheder og trusler, I aktuelt ser for jeres område.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Notér de vigtigste pointer – én pr. post-it.</a:t>
            </a:r>
            <a:b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br>
            <a:r>
              <a:rPr kumimoji="0" lang="da-DK" sz="1400" b="0" i="1" u="none" strike="noStrike" kern="1200" cap="none" spc="0" normalizeH="0" baseline="0" noProof="0">
                <a:ln>
                  <a:noFill/>
                </a:ln>
                <a:solidFill>
                  <a:srgbClr val="000000"/>
                </a:solidFill>
                <a:effectLst/>
                <a:uLnTx/>
                <a:uFillTx/>
                <a:latin typeface="AU Passata" pitchFamily="34" charset="0"/>
                <a:ea typeface="+mn-ea"/>
                <a:cs typeface="+mn-cs"/>
              </a:rPr>
              <a:t>Farvekode:</a:t>
            </a: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 Muligheder = pink, Trusler = gul.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Del pointerne i plenum og saml dem på tavle eller væg. Sortér eventuelt i temaer.</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000000"/>
                </a:solidFill>
                <a:effectLst/>
                <a:uLnTx/>
                <a:uFillTx/>
                <a:latin typeface="AU Passata" pitchFamily="34" charset="0"/>
                <a:ea typeface="+mn-ea"/>
                <a:cs typeface="+mn-cs"/>
              </a:rPr>
              <a:t>Trin 3 – Fælles opsamling</a:t>
            </a: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Gennemgå det samlede billede i fællesskab.</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000000"/>
                </a:solidFill>
                <a:effectLst/>
                <a:uLnTx/>
                <a:uFillTx/>
                <a:latin typeface="AU Passata" pitchFamily="34" charset="0"/>
                <a:ea typeface="+mn-ea"/>
                <a:cs typeface="+mn-cs"/>
              </a:rPr>
              <a:t>Overvej, om der mangler væsentlige perspektiver, så situationsbilledet bliver dækkende og meningsfuldt for alle.</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pitchFamily="34" charset="0"/>
              <a:ea typeface="+mn-ea"/>
              <a:cs typeface="+mn-cs"/>
            </a:endParaRPr>
          </a:p>
        </p:txBody>
      </p:sp>
      <p:sp>
        <p:nvSpPr>
          <p:cNvPr id="3" name="Rektangel: afrundede hjørner 2">
            <a:extLst>
              <a:ext uri="{FF2B5EF4-FFF2-40B4-BE49-F238E27FC236}">
                <a16:creationId xmlns:a16="http://schemas.microsoft.com/office/drawing/2014/main" id="{1BAC6E0C-8723-2985-8757-62BDD2D75918}"/>
              </a:ext>
            </a:extLst>
          </p:cNvPr>
          <p:cNvSpPr/>
          <p:nvPr/>
        </p:nvSpPr>
        <p:spPr bwMode="auto">
          <a:xfrm>
            <a:off x="7336383" y="2309258"/>
            <a:ext cx="2133600" cy="1257300"/>
          </a:xfrm>
          <a:prstGeom prst="roundRect">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1600" b="0" i="0" u="none" strike="noStrike" kern="1200" cap="none" spc="0" normalizeH="0" baseline="0" noProof="0">
                <a:ln>
                  <a:noFill/>
                </a:ln>
                <a:solidFill>
                  <a:srgbClr val="000000"/>
                </a:solidFill>
                <a:effectLst/>
                <a:uLnTx/>
                <a:uFillTx/>
                <a:latin typeface="AU Passata" pitchFamily="34" charset="0"/>
                <a:ea typeface="+mn-ea"/>
                <a:cs typeface="+mn-cs"/>
              </a:rPr>
              <a:t>Styrker</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4000" b="1" i="0" u="none" strike="noStrike" kern="1200" cap="none" spc="0" normalizeH="0" baseline="0" noProof="0">
                <a:ln>
                  <a:noFill/>
                </a:ln>
                <a:solidFill>
                  <a:srgbClr val="000000"/>
                </a:solidFill>
                <a:effectLst/>
                <a:uLnTx/>
                <a:uFillTx/>
                <a:latin typeface="AU Passata" pitchFamily="34" charset="0"/>
                <a:ea typeface="+mn-ea"/>
                <a:cs typeface="+mn-cs"/>
              </a:rPr>
              <a:t>S</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1600" b="0" i="0" u="none" strike="noStrike" kern="1200" cap="none" spc="0" normalizeH="0" baseline="0" noProof="0">
                <a:ln>
                  <a:noFill/>
                </a:ln>
                <a:solidFill>
                  <a:srgbClr val="000000"/>
                </a:solidFill>
                <a:effectLst/>
                <a:uLnTx/>
                <a:uFillTx/>
                <a:latin typeface="AU Passata" pitchFamily="34" charset="0"/>
                <a:ea typeface="+mn-ea"/>
                <a:cs typeface="+mn-cs"/>
              </a:rPr>
              <a:t>Strengths</a:t>
            </a:r>
            <a:endParaRPr kumimoji="0" lang="en-GB" sz="1600" b="0" i="0" u="none" strike="noStrike" kern="1200" cap="none" spc="0" normalizeH="0" baseline="0" noProof="0" err="1">
              <a:ln>
                <a:noFill/>
              </a:ln>
              <a:solidFill>
                <a:srgbClr val="000000"/>
              </a:solidFill>
              <a:effectLst/>
              <a:uLnTx/>
              <a:uFillTx/>
              <a:latin typeface="AU Passata" pitchFamily="34" charset="0"/>
              <a:ea typeface="+mn-ea"/>
              <a:cs typeface="+mn-cs"/>
            </a:endParaRPr>
          </a:p>
        </p:txBody>
      </p:sp>
      <p:sp>
        <p:nvSpPr>
          <p:cNvPr id="5" name="Rektangel: afrundede hjørner 4">
            <a:extLst>
              <a:ext uri="{FF2B5EF4-FFF2-40B4-BE49-F238E27FC236}">
                <a16:creationId xmlns:a16="http://schemas.microsoft.com/office/drawing/2014/main" id="{002649C6-D422-43F4-AB90-90DE9F8C832C}"/>
              </a:ext>
            </a:extLst>
          </p:cNvPr>
          <p:cNvSpPr/>
          <p:nvPr/>
        </p:nvSpPr>
        <p:spPr bwMode="auto">
          <a:xfrm>
            <a:off x="9685883" y="2309258"/>
            <a:ext cx="2133600" cy="1257300"/>
          </a:xfrm>
          <a:prstGeom prst="roundRect">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1600" b="0" i="0" u="none" strike="noStrike" kern="1200" cap="none" spc="0" normalizeH="0" baseline="0" noProof="0">
                <a:ln>
                  <a:noFill/>
                </a:ln>
                <a:solidFill>
                  <a:srgbClr val="000000"/>
                </a:solidFill>
                <a:effectLst/>
                <a:uLnTx/>
                <a:uFillTx/>
                <a:latin typeface="AU Passata" pitchFamily="34" charset="0"/>
                <a:ea typeface="+mn-ea"/>
                <a:cs typeface="+mn-cs"/>
              </a:rPr>
              <a:t>Svagheder</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4000" b="1" i="0" u="none" strike="noStrike" kern="1200" cap="none" spc="0" normalizeH="0" baseline="0" noProof="0">
                <a:ln>
                  <a:noFill/>
                </a:ln>
                <a:solidFill>
                  <a:srgbClr val="000000"/>
                </a:solidFill>
                <a:effectLst/>
                <a:uLnTx/>
                <a:uFillTx/>
                <a:latin typeface="AU Passata" pitchFamily="34" charset="0"/>
                <a:ea typeface="+mn-ea"/>
                <a:cs typeface="+mn-cs"/>
              </a:rPr>
              <a:t>W</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1600" b="0" i="0" u="none" strike="noStrike" kern="1200" cap="none" spc="0" normalizeH="0" baseline="0" noProof="0">
                <a:ln>
                  <a:noFill/>
                </a:ln>
                <a:solidFill>
                  <a:srgbClr val="000000"/>
                </a:solidFill>
                <a:effectLst/>
                <a:uLnTx/>
                <a:uFillTx/>
                <a:latin typeface="AU Passata" pitchFamily="34" charset="0"/>
                <a:ea typeface="+mn-ea"/>
                <a:cs typeface="+mn-cs"/>
              </a:rPr>
              <a:t>Weaknesses</a:t>
            </a:r>
            <a:endParaRPr kumimoji="0" lang="en-GB" sz="1600" b="0" i="0" u="none" strike="noStrike" kern="1200" cap="none" spc="0" normalizeH="0" baseline="0" noProof="0" err="1">
              <a:ln>
                <a:noFill/>
              </a:ln>
              <a:solidFill>
                <a:srgbClr val="000000"/>
              </a:solidFill>
              <a:effectLst/>
              <a:uLnTx/>
              <a:uFillTx/>
              <a:latin typeface="AU Passata" pitchFamily="34" charset="0"/>
              <a:ea typeface="+mn-ea"/>
              <a:cs typeface="+mn-cs"/>
            </a:endParaRPr>
          </a:p>
        </p:txBody>
      </p:sp>
      <p:sp>
        <p:nvSpPr>
          <p:cNvPr id="6" name="Rektangel: afrundede hjørner 5">
            <a:extLst>
              <a:ext uri="{FF2B5EF4-FFF2-40B4-BE49-F238E27FC236}">
                <a16:creationId xmlns:a16="http://schemas.microsoft.com/office/drawing/2014/main" id="{0994CE92-E9D3-7FAC-D8A8-02DEF5E10B6A}"/>
              </a:ext>
            </a:extLst>
          </p:cNvPr>
          <p:cNvSpPr/>
          <p:nvPr/>
        </p:nvSpPr>
        <p:spPr bwMode="auto">
          <a:xfrm>
            <a:off x="7336383" y="3809307"/>
            <a:ext cx="2133600" cy="1257300"/>
          </a:xfrm>
          <a:prstGeom prst="roundRect">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1600" b="0" i="0" u="none" strike="noStrike" kern="1200" cap="none" spc="0" normalizeH="0" baseline="0" noProof="0">
                <a:ln>
                  <a:noFill/>
                </a:ln>
                <a:solidFill>
                  <a:srgbClr val="000000"/>
                </a:solidFill>
                <a:effectLst/>
                <a:uLnTx/>
                <a:uFillTx/>
                <a:latin typeface="AU Passata" pitchFamily="34" charset="0"/>
                <a:ea typeface="+mn-ea"/>
                <a:cs typeface="+mn-cs"/>
              </a:rPr>
              <a:t>Muligheder</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4000" b="1" i="0" u="none" strike="noStrike" kern="1200" cap="none" spc="0" normalizeH="0" baseline="0" noProof="0">
                <a:ln>
                  <a:noFill/>
                </a:ln>
                <a:solidFill>
                  <a:srgbClr val="000000"/>
                </a:solidFill>
                <a:effectLst/>
                <a:uLnTx/>
                <a:uFillTx/>
                <a:latin typeface="AU Passata" pitchFamily="34" charset="0"/>
                <a:ea typeface="+mn-ea"/>
                <a:cs typeface="+mn-cs"/>
              </a:rPr>
              <a:t>O</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1600" b="0" i="0" u="none" strike="noStrike" kern="1200" cap="none" spc="0" normalizeH="0" baseline="0" noProof="0">
                <a:ln>
                  <a:noFill/>
                </a:ln>
                <a:solidFill>
                  <a:srgbClr val="000000"/>
                </a:solidFill>
                <a:effectLst/>
                <a:uLnTx/>
                <a:uFillTx/>
                <a:latin typeface="AU Passata" pitchFamily="34" charset="0"/>
                <a:ea typeface="+mn-ea"/>
                <a:cs typeface="+mn-cs"/>
              </a:rPr>
              <a:t>Opportunities</a:t>
            </a:r>
            <a:endParaRPr kumimoji="0" lang="en-GB" sz="1600" b="0" i="0" u="none" strike="noStrike" kern="1200" cap="none" spc="0" normalizeH="0" baseline="0" noProof="0" err="1">
              <a:ln>
                <a:noFill/>
              </a:ln>
              <a:solidFill>
                <a:srgbClr val="000000"/>
              </a:solidFill>
              <a:effectLst/>
              <a:uLnTx/>
              <a:uFillTx/>
              <a:latin typeface="AU Passata" pitchFamily="34" charset="0"/>
              <a:ea typeface="+mn-ea"/>
              <a:cs typeface="+mn-cs"/>
            </a:endParaRPr>
          </a:p>
        </p:txBody>
      </p:sp>
      <p:sp>
        <p:nvSpPr>
          <p:cNvPr id="7" name="Rektangel: afrundede hjørner 6">
            <a:extLst>
              <a:ext uri="{FF2B5EF4-FFF2-40B4-BE49-F238E27FC236}">
                <a16:creationId xmlns:a16="http://schemas.microsoft.com/office/drawing/2014/main" id="{ADB8ACDA-75BB-53DA-E036-1474A4F362D3}"/>
              </a:ext>
            </a:extLst>
          </p:cNvPr>
          <p:cNvSpPr/>
          <p:nvPr/>
        </p:nvSpPr>
        <p:spPr bwMode="auto">
          <a:xfrm>
            <a:off x="9685883" y="3809307"/>
            <a:ext cx="2133600" cy="1257300"/>
          </a:xfrm>
          <a:prstGeom prst="roundRect">
            <a:avLst/>
          </a:prstGeom>
          <a:solidFill>
            <a:srgbClr val="E4E5EA"/>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1600" b="0" i="0" u="none" strike="noStrike" kern="1200" cap="none" spc="0" normalizeH="0" baseline="0" noProof="0">
                <a:ln>
                  <a:noFill/>
                </a:ln>
                <a:solidFill>
                  <a:srgbClr val="000000"/>
                </a:solidFill>
                <a:effectLst/>
                <a:uLnTx/>
                <a:uFillTx/>
                <a:latin typeface="AU Passata" pitchFamily="34" charset="0"/>
                <a:ea typeface="+mn-ea"/>
                <a:cs typeface="+mn-cs"/>
              </a:rPr>
              <a:t>Trusler</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4000" b="1" i="0" u="none" strike="noStrike" kern="1200" cap="none" spc="0" normalizeH="0" baseline="0" noProof="0">
                <a:ln>
                  <a:noFill/>
                </a:ln>
                <a:solidFill>
                  <a:srgbClr val="000000"/>
                </a:solidFill>
                <a:effectLst/>
                <a:uLnTx/>
                <a:uFillTx/>
                <a:latin typeface="AU Passata" pitchFamily="34" charset="0"/>
                <a:ea typeface="+mn-ea"/>
                <a:cs typeface="+mn-cs"/>
              </a:rPr>
              <a:t>T</a:t>
            </a:r>
          </a:p>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1600" b="0" i="0" u="none" strike="noStrike" kern="1200" cap="none" spc="0" normalizeH="0" baseline="0" noProof="0">
                <a:ln>
                  <a:noFill/>
                </a:ln>
                <a:solidFill>
                  <a:srgbClr val="000000"/>
                </a:solidFill>
                <a:effectLst/>
                <a:uLnTx/>
                <a:uFillTx/>
                <a:latin typeface="AU Passata" pitchFamily="34" charset="0"/>
                <a:ea typeface="+mn-ea"/>
                <a:cs typeface="+mn-cs"/>
              </a:rPr>
              <a:t>Threats</a:t>
            </a:r>
            <a:endParaRPr kumimoji="0" lang="en-GB" sz="1600" b="0" i="0" u="none" strike="noStrike" kern="1200" cap="none" spc="0" normalizeH="0" baseline="0" noProof="0" err="1">
              <a:ln>
                <a:noFill/>
              </a:ln>
              <a:solidFill>
                <a:srgbClr val="000000"/>
              </a:solidFill>
              <a:effectLst/>
              <a:uLnTx/>
              <a:uFillTx/>
              <a:latin typeface="AU Passata" pitchFamily="34" charset="0"/>
              <a:ea typeface="+mn-ea"/>
              <a:cs typeface="+mn-cs"/>
            </a:endParaRPr>
          </a:p>
        </p:txBody>
      </p:sp>
      <p:cxnSp>
        <p:nvCxnSpPr>
          <p:cNvPr id="9" name="Lige forbindelse 8">
            <a:extLst>
              <a:ext uri="{FF2B5EF4-FFF2-40B4-BE49-F238E27FC236}">
                <a16:creationId xmlns:a16="http://schemas.microsoft.com/office/drawing/2014/main" id="{D486E38C-DEA2-44D8-77C7-5315664BD818}"/>
              </a:ext>
            </a:extLst>
          </p:cNvPr>
          <p:cNvCxnSpPr>
            <a:cxnSpLocks/>
          </p:cNvCxnSpPr>
          <p:nvPr/>
        </p:nvCxnSpPr>
        <p:spPr bwMode="auto">
          <a:xfrm>
            <a:off x="9593808" y="2094807"/>
            <a:ext cx="0" cy="3295650"/>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cxnSp>
        <p:nvCxnSpPr>
          <p:cNvPr id="17" name="Lige forbindelse 16">
            <a:extLst>
              <a:ext uri="{FF2B5EF4-FFF2-40B4-BE49-F238E27FC236}">
                <a16:creationId xmlns:a16="http://schemas.microsoft.com/office/drawing/2014/main" id="{9C5FC3B3-79A1-9B09-C401-AC9EFE822D8F}"/>
              </a:ext>
            </a:extLst>
          </p:cNvPr>
          <p:cNvCxnSpPr/>
          <p:nvPr/>
        </p:nvCxnSpPr>
        <p:spPr bwMode="auto">
          <a:xfrm>
            <a:off x="7155408" y="3685482"/>
            <a:ext cx="4905375" cy="0"/>
          </a:xfrm>
          <a:prstGeom prst="line">
            <a:avLst/>
          </a:prstGeom>
          <a:solidFill>
            <a:schemeClr val="accent2"/>
          </a:solidFill>
          <a:ln w="1778" cap="flat" cmpd="sng" algn="ctr">
            <a:solidFill>
              <a:schemeClr val="accent2"/>
            </a:solidFill>
            <a:prstDash val="solid"/>
            <a:round/>
            <a:headEnd type="none" w="med" len="med"/>
            <a:tailEnd type="none" w="med" len="med"/>
          </a:ln>
          <a:effectLst/>
        </p:spPr>
      </p:cxnSp>
      <p:sp>
        <p:nvSpPr>
          <p:cNvPr id="19" name="Tekstfelt 18">
            <a:extLst>
              <a:ext uri="{FF2B5EF4-FFF2-40B4-BE49-F238E27FC236}">
                <a16:creationId xmlns:a16="http://schemas.microsoft.com/office/drawing/2014/main" id="{DEFEB3D9-4E48-ED86-FA2E-52BEB10B9497}"/>
              </a:ext>
            </a:extLst>
          </p:cNvPr>
          <p:cNvSpPr txBox="1"/>
          <p:nvPr/>
        </p:nvSpPr>
        <p:spPr>
          <a:xfrm>
            <a:off x="9047708" y="1841419"/>
            <a:ext cx="1133474" cy="233910"/>
          </a:xfrm>
          <a:prstGeom prst="rect">
            <a:avLst/>
          </a:prstGeom>
          <a:no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1600" b="0" i="0" u="none" strike="noStrike" kern="1200" cap="none" spc="0" normalizeH="0" baseline="0" noProof="0">
                <a:ln>
                  <a:noFill/>
                </a:ln>
                <a:solidFill>
                  <a:srgbClr val="000000"/>
                </a:solidFill>
                <a:effectLst/>
                <a:uLnTx/>
                <a:uFillTx/>
                <a:latin typeface="AU Passata"/>
                <a:ea typeface="+mn-ea"/>
                <a:cs typeface="+mn-cs"/>
              </a:rPr>
              <a:t>Internt fokus</a:t>
            </a:r>
          </a:p>
        </p:txBody>
      </p:sp>
      <p:sp>
        <p:nvSpPr>
          <p:cNvPr id="21" name="Tekstfelt 20">
            <a:extLst>
              <a:ext uri="{FF2B5EF4-FFF2-40B4-BE49-F238E27FC236}">
                <a16:creationId xmlns:a16="http://schemas.microsoft.com/office/drawing/2014/main" id="{174DD7A7-689F-58E2-7E1B-FAA5D6513B0E}"/>
              </a:ext>
            </a:extLst>
          </p:cNvPr>
          <p:cNvSpPr txBox="1"/>
          <p:nvPr/>
        </p:nvSpPr>
        <p:spPr>
          <a:xfrm>
            <a:off x="9047708" y="5429413"/>
            <a:ext cx="1276350" cy="233910"/>
          </a:xfrm>
          <a:prstGeom prst="rect">
            <a:avLst/>
          </a:prstGeom>
          <a:noFill/>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en-GB" sz="1600" b="0" i="0" u="none" strike="noStrike" kern="1200" cap="none" spc="0" normalizeH="0" baseline="0" noProof="0">
                <a:ln>
                  <a:noFill/>
                </a:ln>
                <a:solidFill>
                  <a:srgbClr val="000000"/>
                </a:solidFill>
                <a:effectLst/>
                <a:uLnTx/>
                <a:uFillTx/>
                <a:latin typeface="AU Passata"/>
                <a:ea typeface="+mn-ea"/>
                <a:cs typeface="+mn-cs"/>
              </a:rPr>
              <a:t>Eksternt fokus</a:t>
            </a:r>
          </a:p>
        </p:txBody>
      </p:sp>
      <p:sp>
        <p:nvSpPr>
          <p:cNvPr id="13" name="Pladsholder til slidenummer 12">
            <a:extLst>
              <a:ext uri="{FF2B5EF4-FFF2-40B4-BE49-F238E27FC236}">
                <a16:creationId xmlns:a16="http://schemas.microsoft.com/office/drawing/2014/main" id="{61FB0383-0749-721D-9732-01F94C0C3E33}"/>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8</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
        <p:nvSpPr>
          <p:cNvPr id="16" name="Tekstfelt 15">
            <a:extLst>
              <a:ext uri="{FF2B5EF4-FFF2-40B4-BE49-F238E27FC236}">
                <a16:creationId xmlns:a16="http://schemas.microsoft.com/office/drawing/2014/main" id="{D6E60DF0-A6F5-C536-7350-47B7299584B7}"/>
              </a:ext>
            </a:extLst>
          </p:cNvPr>
          <p:cNvSpPr txBox="1"/>
          <p:nvPr/>
        </p:nvSpPr>
        <p:spPr>
          <a:xfrm>
            <a:off x="10837590" y="96393"/>
            <a:ext cx="161925" cy="40934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1</a:t>
            </a:r>
          </a:p>
        </p:txBody>
      </p:sp>
    </p:spTree>
    <p:extLst>
      <p:ext uri="{BB962C8B-B14F-4D97-AF65-F5344CB8AC3E}">
        <p14:creationId xmlns:p14="http://schemas.microsoft.com/office/powerpoint/2010/main" val="425148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02B48"/>
        </a:solidFill>
        <a:effectLst/>
      </p:bgPr>
    </p:bg>
    <p:spTree>
      <p:nvGrpSpPr>
        <p:cNvPr id="1" name="">
          <a:extLst>
            <a:ext uri="{FF2B5EF4-FFF2-40B4-BE49-F238E27FC236}">
              <a16:creationId xmlns:a16="http://schemas.microsoft.com/office/drawing/2014/main" id="{D82704FA-5376-AA7D-53A0-C8EAC7EFFC1A}"/>
            </a:ext>
          </a:extLst>
        </p:cNvPr>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B2F70838-6560-337F-3C24-C57C97152CE2}"/>
              </a:ext>
            </a:extLst>
          </p:cNvPr>
          <p:cNvSpPr>
            <a:spLocks noGrp="1"/>
          </p:cNvSpPr>
          <p:nvPr>
            <p:ph type="dt" sz="half" idx="10"/>
          </p:nvPr>
        </p:nvSpPr>
        <p:spPr/>
        <p:txBody>
          <a:bodyPr/>
          <a:lstStyle/>
          <a:p>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fld id="{A20C1D52-839A-4664-9965-1AC8B6F023A0}" type="datetime1">
              <a:rPr kumimoji="0" lang="da-DK" sz="100" b="0" i="0" u="none" strike="noStrike" kern="1200" cap="none" spc="0" normalizeH="0" baseline="0" noProof="0" smtClean="0">
                <a:ln>
                  <a:noFill/>
                </a:ln>
                <a:noFill/>
                <a:effectLst/>
                <a:uLnTx/>
                <a:uFillTx/>
                <a:latin typeface="AU Passata" pitchFamily="34" charset="0"/>
                <a:ea typeface="+mn-ea"/>
                <a:cs typeface="+mn-cs"/>
              </a:rPr>
              <a:pPr marL="0" marR="0" lvl="0" indent="0" algn="l" defTabSz="914126" rtl="0" eaLnBrk="1" fontAlgn="base" latinLnBrk="0" hangingPunct="1">
                <a:lnSpc>
                  <a:spcPts val="4798"/>
                </a:lnSpc>
                <a:spcBef>
                  <a:spcPct val="0"/>
                </a:spcBef>
                <a:spcAft>
                  <a:spcPct val="0"/>
                </a:spcAft>
                <a:buClrTx/>
                <a:buSzTx/>
                <a:buFont typeface="AU Passata" pitchFamily="34" charset="0"/>
                <a:buNone/>
                <a:tabLst/>
                <a:defRPr/>
              </a:pPr>
              <a:t>09-04-2026</a:t>
            </a:fld>
            <a:r>
              <a:rPr kumimoji="0" lang="da-DK" sz="100" b="0" i="0" u="none" strike="noStrike" kern="1200" cap="none" spc="0" normalizeH="0" baseline="0" noProof="0">
                <a:ln>
                  <a:noFill/>
                </a:ln>
                <a:noFill/>
                <a:effectLst/>
                <a:uLnTx/>
                <a:uFillTx/>
                <a:latin typeface="AU Passata" pitchFamily="34" charset="0"/>
                <a:ea typeface="+mn-ea"/>
                <a:cs typeface="+mn-cs"/>
              </a:rPr>
              <a:t>29-08-2024</a:t>
            </a:r>
          </a:p>
        </p:txBody>
      </p:sp>
      <p:sp>
        <p:nvSpPr>
          <p:cNvPr id="8" name="object 5">
            <a:extLst>
              <a:ext uri="{FF2B5EF4-FFF2-40B4-BE49-F238E27FC236}">
                <a16:creationId xmlns:a16="http://schemas.microsoft.com/office/drawing/2014/main" id="{7609779A-D90A-4C94-D1FF-3F74E8007DB6}"/>
              </a:ext>
            </a:extLst>
          </p:cNvPr>
          <p:cNvSpPr txBox="1">
            <a:spLocks/>
          </p:cNvSpPr>
          <p:nvPr/>
        </p:nvSpPr>
        <p:spPr bwMode="auto">
          <a:xfrm>
            <a:off x="477788" y="695460"/>
            <a:ext cx="6874150" cy="505267"/>
          </a:xfrm>
          <a:prstGeom prst="rect">
            <a:avLst/>
          </a:prstGeom>
          <a:noFill/>
          <a:ln w="9525">
            <a:noFill/>
            <a:miter lim="800000"/>
            <a:headEnd/>
            <a:tailEnd/>
          </a:ln>
        </p:spPr>
        <p:txBody>
          <a:bodyPr vert="horz" wrap="square" lIns="0" tIns="12700" rIns="0" bIns="0" numCol="1" rtlCol="0" anchor="ctr" anchorCtr="0" compatLnSpc="1">
            <a:prstTxWarp prst="textNoShape">
              <a:avLst/>
            </a:prstTxWarp>
            <a:spAutoFit/>
          </a:bodyPr>
          <a:lstStyle>
            <a:lvl1pPr algn="l" rtl="0" eaLnBrk="1" fontAlgn="base" hangingPunct="1">
              <a:lnSpc>
                <a:spcPct val="90000"/>
              </a:lnSpc>
              <a:spcBef>
                <a:spcPct val="0"/>
              </a:spcBef>
              <a:spcAft>
                <a:spcPct val="0"/>
              </a:spcAft>
              <a:defRPr sz="6000" b="0" cap="none" baseline="0">
                <a:solidFill>
                  <a:schemeClr val="bg1"/>
                </a:solidFill>
                <a:latin typeface="AU Passata Light" panose="020B0303030902030804" pitchFamily="34" charset="0"/>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0" lang="da-DK" sz="3200" b="1" i="0" u="none" strike="noStrike" kern="0" cap="none" spc="-50" normalizeH="0" baseline="0" noProof="0">
                <a:ln>
                  <a:noFill/>
                </a:ln>
                <a:solidFill>
                  <a:srgbClr val="FFFFFF"/>
                </a:solidFill>
                <a:effectLst/>
                <a:uLnTx/>
                <a:uFillTx/>
                <a:latin typeface="AU Passata Light"/>
                <a:ea typeface="+mj-ea"/>
                <a:cs typeface="+mj-cs"/>
              </a:rPr>
              <a:t>Strategisk intention </a:t>
            </a:r>
          </a:p>
        </p:txBody>
      </p:sp>
      <p:sp>
        <p:nvSpPr>
          <p:cNvPr id="13" name="Tekstfelt 12">
            <a:extLst>
              <a:ext uri="{FF2B5EF4-FFF2-40B4-BE49-F238E27FC236}">
                <a16:creationId xmlns:a16="http://schemas.microsoft.com/office/drawing/2014/main" id="{2D1802D5-B96A-64AB-3AF3-99D016C8B121}"/>
              </a:ext>
            </a:extLst>
          </p:cNvPr>
          <p:cNvSpPr txBox="1"/>
          <p:nvPr/>
        </p:nvSpPr>
        <p:spPr>
          <a:xfrm>
            <a:off x="517391" y="1540519"/>
            <a:ext cx="4981619" cy="4955203"/>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Hvad er det?</a:t>
            </a: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En strategisk intention beskriver en ønsket og værdifuld fremtid på mellemlang sigt.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Den peger på, hvad man vil lykkes med, og udvikles med afsæt i det fælles situationsbillede.</a:t>
            </a: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Formen kan variere – fra en kort og rammende sætning til et strategihus med vision, mission, værdier og strategiske fokusområder.</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Intentionen kan suppleres med </a:t>
            </a:r>
            <a:r>
              <a:rPr kumimoji="0" lang="da-DK" sz="1400" b="0" i="1"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tegn på succes</a:t>
            </a: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 – beskrivelser eller mål, der viser, hvordan man kan se, at man lykkes.</a:t>
            </a:r>
            <a:b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b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Man arbejder sig hen imod intentionen, selvom vejen endnu ikke er kendt.</a:t>
            </a: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r>
              <a:rPr kumimoji="0" lang="da-DK" sz="1400" b="1"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Formålet er,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skabe et fælles afsæt for den strategiske intention.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skabe fælles retning med afsæt i det fælles situationsbillede.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guide prioriteringer og opgaveløsning i hverdagen.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rPr>
              <a:t>samle indsatsen om de områder, man har besluttet at udvikle.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a:ln>
                <a:noFill/>
              </a:ln>
              <a:solidFill>
                <a:srgbClr val="FFFFFF"/>
              </a:solidFill>
              <a:effectLst/>
              <a:uLnTx/>
              <a:uFillTx/>
              <a:latin typeface="AU Passata Light" panose="020B03030309020308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U Passata" pitchFamily="34" charset="0"/>
              <a:buNone/>
              <a:tabLst/>
              <a:defRPr/>
            </a:pPr>
            <a:endParaRPr kumimoji="0" lang="da-DK" sz="1400" b="0" i="0" u="none" strike="noStrike" kern="1200" cap="none" spc="0" normalizeH="0" baseline="0" noProof="0">
              <a:ln>
                <a:noFill/>
              </a:ln>
              <a:solidFill>
                <a:srgbClr val="000000"/>
              </a:solidFill>
              <a:effectLst/>
              <a:uLnTx/>
              <a:uFillTx/>
              <a:latin typeface="AU Passata Light" panose="020B0303030902030804" pitchFamily="34" charset="0"/>
              <a:ea typeface="+mn-ea"/>
              <a:cs typeface="+mn-cs"/>
            </a:endParaRPr>
          </a:p>
        </p:txBody>
      </p:sp>
      <p:sp>
        <p:nvSpPr>
          <p:cNvPr id="16" name="OFF_logo1Computed">
            <a:extLst>
              <a:ext uri="{FF2B5EF4-FFF2-40B4-BE49-F238E27FC236}">
                <a16:creationId xmlns:a16="http://schemas.microsoft.com/office/drawing/2014/main" id="{02161B7A-5118-51C3-8ECC-161F645F343C}"/>
              </a:ext>
            </a:extLst>
          </p:cNvPr>
          <p:cNvSpPr/>
          <p:nvPr/>
        </p:nvSpPr>
        <p:spPr bwMode="auto">
          <a:xfrm>
            <a:off x="972000" y="5997600"/>
            <a:ext cx="727763" cy="589622"/>
          </a:xfrm>
          <a:prstGeom prst="rect">
            <a:avLst/>
          </a:prstGeom>
          <a:noFill/>
          <a:ln w="1778" cap="flat" cmpd="sng" algn="ctr">
            <a:noFill/>
            <a:prstDash val="solid"/>
            <a:round/>
            <a:headEnd type="none" w="med" len="med"/>
            <a:tailEnd type="none" w="med" len="med"/>
          </a:ln>
          <a:effectLst/>
        </p:spPr>
        <p:txBody>
          <a:bodyPr vert="horz" wrap="none" lIns="0" tIns="309519" rIns="0" bIns="0" numCol="1" rtlCol="0" anchor="t" anchorCtr="0" compatLnSpc="1">
            <a:prstTxWarp prst="textNoShape">
              <a:avLst/>
            </a:prstTxWarp>
            <a:spAutoFit/>
          </a:bodyPr>
          <a:lstStyle/>
          <a:p>
            <a:pPr marL="0" marR="0" lvl="0" indent="0" algn="l" defTabSz="914126" rtl="0" eaLnBrk="1" fontAlgn="base" latinLnBrk="0" hangingPunct="1">
              <a:lnSpc>
                <a:spcPct val="90000"/>
              </a:lnSpc>
              <a:spcBef>
                <a:spcPct val="0"/>
              </a:spcBef>
              <a:spcAft>
                <a:spcPct val="0"/>
              </a:spcAft>
              <a:buClrTx/>
              <a:buSzTx/>
              <a:buFont typeface="AU Passata" pitchFamily="34" charset="0"/>
              <a:buNone/>
              <a:tabLst/>
              <a:defRPr/>
            </a:pPr>
            <a:r>
              <a:rPr kumimoji="0" lang="da-DK" sz="1000" b="0" i="0" u="none" strike="noStrike" kern="1200" cap="all" spc="0" normalizeH="0" baseline="0" noProof="1">
                <a:ln>
                  <a:noFill/>
                </a:ln>
                <a:solidFill>
                  <a:srgbClr val="FFFFFF"/>
                </a:solidFill>
                <a:effectLst/>
                <a:uLnTx/>
                <a:uFillTx/>
                <a:latin typeface="AU Passata" pitchFamily="34" charset="0"/>
                <a:ea typeface="+mn-ea"/>
                <a:cs typeface="+mn-cs"/>
              </a:rPr>
              <a:t>Aarhus
Universitet</a:t>
            </a:r>
          </a:p>
        </p:txBody>
      </p:sp>
      <p:pic>
        <p:nvPicPr>
          <p:cNvPr id="17" name="Au logo">
            <a:extLst>
              <a:ext uri="{FF2B5EF4-FFF2-40B4-BE49-F238E27FC236}">
                <a16:creationId xmlns:a16="http://schemas.microsoft.com/office/drawing/2014/main" id="{869977CD-009F-4F8F-CED1-EB764A675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a:noFill/>
        </p:spPr>
      </p:pic>
      <p:sp>
        <p:nvSpPr>
          <p:cNvPr id="103" name="Freeform 2">
            <a:extLst>
              <a:ext uri="{FF2B5EF4-FFF2-40B4-BE49-F238E27FC236}">
                <a16:creationId xmlns:a16="http://schemas.microsoft.com/office/drawing/2014/main" id="{B425A6C6-FEB6-54E0-5A6F-30D3C7770DBA}"/>
              </a:ext>
            </a:extLst>
          </p:cNvPr>
          <p:cNvSpPr>
            <a:spLocks noChangeArrowheads="1"/>
          </p:cNvSpPr>
          <p:nvPr/>
        </p:nvSpPr>
        <p:spPr bwMode="auto">
          <a:xfrm>
            <a:off x="7525526" y="0"/>
            <a:ext cx="2659422" cy="6858000"/>
          </a:xfrm>
          <a:custGeom>
            <a:avLst/>
            <a:gdLst>
              <a:gd name="T0" fmla="*/ 3689 w 6472"/>
              <a:gd name="T1" fmla="*/ 11007 h 11008"/>
              <a:gd name="T2" fmla="*/ 2772 w 6472"/>
              <a:gd name="T3" fmla="*/ 11007 h 11008"/>
              <a:gd name="T4" fmla="*/ 2772 w 6472"/>
              <a:gd name="T5" fmla="*/ 10647 h 11008"/>
              <a:gd name="T6" fmla="*/ 2772 w 6472"/>
              <a:gd name="T7" fmla="*/ 10647 h 11008"/>
              <a:gd name="T8" fmla="*/ 4056 w 6472"/>
              <a:gd name="T9" fmla="*/ 9363 h 11008"/>
              <a:gd name="T10" fmla="*/ 5187 w 6472"/>
              <a:gd name="T11" fmla="*/ 9363 h 11008"/>
              <a:gd name="T12" fmla="*/ 5187 w 6472"/>
              <a:gd name="T13" fmla="*/ 9363 h 11008"/>
              <a:gd name="T14" fmla="*/ 5554 w 6472"/>
              <a:gd name="T15" fmla="*/ 8996 h 11008"/>
              <a:gd name="T16" fmla="*/ 5554 w 6472"/>
              <a:gd name="T17" fmla="*/ 8996 h 11008"/>
              <a:gd name="T18" fmla="*/ 5187 w 6472"/>
              <a:gd name="T19" fmla="*/ 8629 h 11008"/>
              <a:gd name="T20" fmla="*/ 1285 w 6472"/>
              <a:gd name="T21" fmla="*/ 8629 h 11008"/>
              <a:gd name="T22" fmla="*/ 1285 w 6472"/>
              <a:gd name="T23" fmla="*/ 8629 h 11008"/>
              <a:gd name="T24" fmla="*/ 0 w 6472"/>
              <a:gd name="T25" fmla="*/ 7344 h 11008"/>
              <a:gd name="T26" fmla="*/ 0 w 6472"/>
              <a:gd name="T27" fmla="*/ 7344 h 11008"/>
              <a:gd name="T28" fmla="*/ 1285 w 6472"/>
              <a:gd name="T29" fmla="*/ 6060 h 11008"/>
              <a:gd name="T30" fmla="*/ 5187 w 6472"/>
              <a:gd name="T31" fmla="*/ 6060 h 11008"/>
              <a:gd name="T32" fmla="*/ 5187 w 6472"/>
              <a:gd name="T33" fmla="*/ 6060 h 11008"/>
              <a:gd name="T34" fmla="*/ 5554 w 6472"/>
              <a:gd name="T35" fmla="*/ 5694 h 11008"/>
              <a:gd name="T36" fmla="*/ 5554 w 6472"/>
              <a:gd name="T37" fmla="*/ 5694 h 11008"/>
              <a:gd name="T38" fmla="*/ 5187 w 6472"/>
              <a:gd name="T39" fmla="*/ 5328 h 11008"/>
              <a:gd name="T40" fmla="*/ 1285 w 6472"/>
              <a:gd name="T41" fmla="*/ 5328 h 11008"/>
              <a:gd name="T42" fmla="*/ 1285 w 6472"/>
              <a:gd name="T43" fmla="*/ 5328 h 11008"/>
              <a:gd name="T44" fmla="*/ 0 w 6472"/>
              <a:gd name="T45" fmla="*/ 4044 h 11008"/>
              <a:gd name="T46" fmla="*/ 0 w 6472"/>
              <a:gd name="T47" fmla="*/ 4044 h 11008"/>
              <a:gd name="T48" fmla="*/ 1285 w 6472"/>
              <a:gd name="T49" fmla="*/ 2759 h 11008"/>
              <a:gd name="T50" fmla="*/ 2410 w 6472"/>
              <a:gd name="T51" fmla="*/ 2759 h 11008"/>
              <a:gd name="T52" fmla="*/ 2410 w 6472"/>
              <a:gd name="T53" fmla="*/ 2759 h 11008"/>
              <a:gd name="T54" fmla="*/ 2777 w 6472"/>
              <a:gd name="T55" fmla="*/ 2392 h 11008"/>
              <a:gd name="T56" fmla="*/ 2777 w 6472"/>
              <a:gd name="T57" fmla="*/ 0 h 11008"/>
              <a:gd name="T58" fmla="*/ 3694 w 6472"/>
              <a:gd name="T59" fmla="*/ 0 h 11008"/>
              <a:gd name="T60" fmla="*/ 3694 w 6472"/>
              <a:gd name="T61" fmla="*/ 2392 h 11008"/>
              <a:gd name="T62" fmla="*/ 3694 w 6472"/>
              <a:gd name="T63" fmla="*/ 2392 h 11008"/>
              <a:gd name="T64" fmla="*/ 2410 w 6472"/>
              <a:gd name="T65" fmla="*/ 3677 h 11008"/>
              <a:gd name="T66" fmla="*/ 1285 w 6472"/>
              <a:gd name="T67" fmla="*/ 3677 h 11008"/>
              <a:gd name="T68" fmla="*/ 1285 w 6472"/>
              <a:gd name="T69" fmla="*/ 3677 h 11008"/>
              <a:gd name="T70" fmla="*/ 918 w 6472"/>
              <a:gd name="T71" fmla="*/ 4044 h 11008"/>
              <a:gd name="T72" fmla="*/ 918 w 6472"/>
              <a:gd name="T73" fmla="*/ 4044 h 11008"/>
              <a:gd name="T74" fmla="*/ 1285 w 6472"/>
              <a:gd name="T75" fmla="*/ 4411 h 11008"/>
              <a:gd name="T76" fmla="*/ 5187 w 6472"/>
              <a:gd name="T77" fmla="*/ 4411 h 11008"/>
              <a:gd name="T78" fmla="*/ 5187 w 6472"/>
              <a:gd name="T79" fmla="*/ 4411 h 11008"/>
              <a:gd name="T80" fmla="*/ 6471 w 6472"/>
              <a:gd name="T81" fmla="*/ 5694 h 11008"/>
              <a:gd name="T82" fmla="*/ 6471 w 6472"/>
              <a:gd name="T83" fmla="*/ 5694 h 11008"/>
              <a:gd name="T84" fmla="*/ 5187 w 6472"/>
              <a:gd name="T85" fmla="*/ 6977 h 11008"/>
              <a:gd name="T86" fmla="*/ 1285 w 6472"/>
              <a:gd name="T87" fmla="*/ 6977 h 11008"/>
              <a:gd name="T88" fmla="*/ 1285 w 6472"/>
              <a:gd name="T89" fmla="*/ 6977 h 11008"/>
              <a:gd name="T90" fmla="*/ 918 w 6472"/>
              <a:gd name="T91" fmla="*/ 7344 h 11008"/>
              <a:gd name="T92" fmla="*/ 918 w 6472"/>
              <a:gd name="T93" fmla="*/ 7344 h 11008"/>
              <a:gd name="T94" fmla="*/ 1285 w 6472"/>
              <a:gd name="T95" fmla="*/ 7711 h 11008"/>
              <a:gd name="T96" fmla="*/ 5187 w 6472"/>
              <a:gd name="T97" fmla="*/ 7711 h 11008"/>
              <a:gd name="T98" fmla="*/ 5187 w 6472"/>
              <a:gd name="T99" fmla="*/ 7711 h 11008"/>
              <a:gd name="T100" fmla="*/ 6471 w 6472"/>
              <a:gd name="T101" fmla="*/ 8996 h 11008"/>
              <a:gd name="T102" fmla="*/ 6471 w 6472"/>
              <a:gd name="T103" fmla="*/ 8996 h 11008"/>
              <a:gd name="T104" fmla="*/ 5187 w 6472"/>
              <a:gd name="T105" fmla="*/ 10280 h 11008"/>
              <a:gd name="T106" fmla="*/ 4056 w 6472"/>
              <a:gd name="T107" fmla="*/ 10280 h 11008"/>
              <a:gd name="T108" fmla="*/ 4056 w 6472"/>
              <a:gd name="T109" fmla="*/ 10280 h 11008"/>
              <a:gd name="T110" fmla="*/ 3689 w 6472"/>
              <a:gd name="T111" fmla="*/ 10647 h 11008"/>
              <a:gd name="T112" fmla="*/ 3689 w 6472"/>
              <a:gd name="T113"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2" h="11008">
                <a:moveTo>
                  <a:pt x="3689" y="11007"/>
                </a:moveTo>
                <a:lnTo>
                  <a:pt x="2772" y="11007"/>
                </a:lnTo>
                <a:lnTo>
                  <a:pt x="2772" y="10647"/>
                </a:lnTo>
                <a:lnTo>
                  <a:pt x="2772" y="10647"/>
                </a:lnTo>
                <a:cubicBezTo>
                  <a:pt x="2772" y="9939"/>
                  <a:pt x="3347" y="9363"/>
                  <a:pt x="4056" y="9363"/>
                </a:cubicBezTo>
                <a:lnTo>
                  <a:pt x="5187" y="9363"/>
                </a:lnTo>
                <a:lnTo>
                  <a:pt x="5187" y="9363"/>
                </a:lnTo>
                <a:cubicBezTo>
                  <a:pt x="5390" y="9363"/>
                  <a:pt x="5554" y="9198"/>
                  <a:pt x="5554" y="8996"/>
                </a:cubicBezTo>
                <a:lnTo>
                  <a:pt x="5554" y="8996"/>
                </a:lnTo>
                <a:cubicBezTo>
                  <a:pt x="5554" y="8793"/>
                  <a:pt x="5390" y="8629"/>
                  <a:pt x="5187" y="8629"/>
                </a:cubicBezTo>
                <a:lnTo>
                  <a:pt x="1285" y="8629"/>
                </a:lnTo>
                <a:lnTo>
                  <a:pt x="1285" y="8629"/>
                </a:lnTo>
                <a:cubicBezTo>
                  <a:pt x="576" y="8629"/>
                  <a:pt x="0" y="8053"/>
                  <a:pt x="0" y="7344"/>
                </a:cubicBezTo>
                <a:lnTo>
                  <a:pt x="0" y="7344"/>
                </a:lnTo>
                <a:cubicBezTo>
                  <a:pt x="0" y="6637"/>
                  <a:pt x="576" y="6060"/>
                  <a:pt x="1285" y="6060"/>
                </a:cubicBezTo>
                <a:lnTo>
                  <a:pt x="5187" y="6060"/>
                </a:lnTo>
                <a:lnTo>
                  <a:pt x="5187" y="6060"/>
                </a:lnTo>
                <a:cubicBezTo>
                  <a:pt x="5390" y="6060"/>
                  <a:pt x="5554" y="5896"/>
                  <a:pt x="5554" y="5694"/>
                </a:cubicBezTo>
                <a:lnTo>
                  <a:pt x="5554" y="5694"/>
                </a:lnTo>
                <a:cubicBezTo>
                  <a:pt x="5554" y="5492"/>
                  <a:pt x="5390" y="5328"/>
                  <a:pt x="5187" y="5328"/>
                </a:cubicBezTo>
                <a:lnTo>
                  <a:pt x="1285" y="5328"/>
                </a:lnTo>
                <a:lnTo>
                  <a:pt x="1285" y="5328"/>
                </a:lnTo>
                <a:cubicBezTo>
                  <a:pt x="576" y="5328"/>
                  <a:pt x="0" y="4752"/>
                  <a:pt x="0" y="4044"/>
                </a:cubicBezTo>
                <a:lnTo>
                  <a:pt x="0" y="4044"/>
                </a:lnTo>
                <a:cubicBezTo>
                  <a:pt x="0" y="3335"/>
                  <a:pt x="576" y="2759"/>
                  <a:pt x="1285" y="2759"/>
                </a:cubicBezTo>
                <a:lnTo>
                  <a:pt x="2410" y="2759"/>
                </a:lnTo>
                <a:lnTo>
                  <a:pt x="2410" y="2759"/>
                </a:lnTo>
                <a:cubicBezTo>
                  <a:pt x="2613" y="2759"/>
                  <a:pt x="2777" y="2595"/>
                  <a:pt x="2777" y="2392"/>
                </a:cubicBezTo>
                <a:lnTo>
                  <a:pt x="2777" y="0"/>
                </a:lnTo>
                <a:lnTo>
                  <a:pt x="3694" y="0"/>
                </a:lnTo>
                <a:lnTo>
                  <a:pt x="3694" y="2392"/>
                </a:lnTo>
                <a:lnTo>
                  <a:pt x="3694" y="2392"/>
                </a:lnTo>
                <a:cubicBezTo>
                  <a:pt x="3694" y="3101"/>
                  <a:pt x="3118" y="3677"/>
                  <a:pt x="2410" y="3677"/>
                </a:cubicBezTo>
                <a:lnTo>
                  <a:pt x="1285" y="3677"/>
                </a:lnTo>
                <a:lnTo>
                  <a:pt x="1285" y="3677"/>
                </a:lnTo>
                <a:cubicBezTo>
                  <a:pt x="1082" y="3677"/>
                  <a:pt x="918" y="3841"/>
                  <a:pt x="918" y="4044"/>
                </a:cubicBezTo>
                <a:lnTo>
                  <a:pt x="918" y="4044"/>
                </a:lnTo>
                <a:cubicBezTo>
                  <a:pt x="918" y="4246"/>
                  <a:pt x="1082" y="4411"/>
                  <a:pt x="1285" y="4411"/>
                </a:cubicBezTo>
                <a:lnTo>
                  <a:pt x="5187" y="4411"/>
                </a:lnTo>
                <a:lnTo>
                  <a:pt x="5187" y="4411"/>
                </a:lnTo>
                <a:cubicBezTo>
                  <a:pt x="5895" y="4411"/>
                  <a:pt x="6471" y="4987"/>
                  <a:pt x="6471" y="5694"/>
                </a:cubicBezTo>
                <a:lnTo>
                  <a:pt x="6471" y="5694"/>
                </a:lnTo>
                <a:cubicBezTo>
                  <a:pt x="6471" y="6402"/>
                  <a:pt x="5895" y="6977"/>
                  <a:pt x="5187" y="6977"/>
                </a:cubicBezTo>
                <a:lnTo>
                  <a:pt x="1285" y="6977"/>
                </a:lnTo>
                <a:lnTo>
                  <a:pt x="1285" y="6977"/>
                </a:lnTo>
                <a:cubicBezTo>
                  <a:pt x="1082" y="6977"/>
                  <a:pt x="918" y="7143"/>
                  <a:pt x="918" y="7344"/>
                </a:cubicBezTo>
                <a:lnTo>
                  <a:pt x="918" y="7344"/>
                </a:lnTo>
                <a:cubicBezTo>
                  <a:pt x="918" y="7547"/>
                  <a:pt x="1082" y="7711"/>
                  <a:pt x="1285" y="7711"/>
                </a:cubicBezTo>
                <a:lnTo>
                  <a:pt x="5187" y="7711"/>
                </a:lnTo>
                <a:lnTo>
                  <a:pt x="5187" y="7711"/>
                </a:lnTo>
                <a:cubicBezTo>
                  <a:pt x="5895" y="7711"/>
                  <a:pt x="6471" y="8287"/>
                  <a:pt x="6471" y="8996"/>
                </a:cubicBezTo>
                <a:lnTo>
                  <a:pt x="6471" y="8996"/>
                </a:lnTo>
                <a:cubicBezTo>
                  <a:pt x="6471" y="9704"/>
                  <a:pt x="5895" y="10280"/>
                  <a:pt x="5187" y="10280"/>
                </a:cubicBezTo>
                <a:lnTo>
                  <a:pt x="4056" y="10280"/>
                </a:lnTo>
                <a:lnTo>
                  <a:pt x="4056" y="10280"/>
                </a:lnTo>
                <a:cubicBezTo>
                  <a:pt x="3853" y="10280"/>
                  <a:pt x="3689" y="10444"/>
                  <a:pt x="3689" y="10647"/>
                </a:cubicBezTo>
                <a:lnTo>
                  <a:pt x="3689" y="11007"/>
                </a:lnTo>
              </a:path>
            </a:pathLst>
          </a:custGeom>
          <a:solidFill>
            <a:schemeClr val="accent6">
              <a:alpha val="40000"/>
            </a:schemeClr>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4" name="Freeform 29">
            <a:extLst>
              <a:ext uri="{FF2B5EF4-FFF2-40B4-BE49-F238E27FC236}">
                <a16:creationId xmlns:a16="http://schemas.microsoft.com/office/drawing/2014/main" id="{C8402C28-7409-488E-6B57-2E8E523B5FC1}"/>
              </a:ext>
            </a:extLst>
          </p:cNvPr>
          <p:cNvSpPr>
            <a:spLocks noChangeArrowheads="1"/>
          </p:cNvSpPr>
          <p:nvPr/>
        </p:nvSpPr>
        <p:spPr bwMode="auto">
          <a:xfrm>
            <a:off x="7823205" y="0"/>
            <a:ext cx="1922798" cy="6751320"/>
          </a:xfrm>
          <a:custGeom>
            <a:avLst/>
            <a:gdLst>
              <a:gd name="connsiteX0" fmla="*/ 1902033 w 3845787"/>
              <a:gd name="connsiteY0" fmla="*/ 7323434 h 7534754"/>
              <a:gd name="connsiteX1" fmla="*/ 1937679 w 3845787"/>
              <a:gd name="connsiteY1" fmla="*/ 7323434 h 7534754"/>
              <a:gd name="connsiteX2" fmla="*/ 1937679 w 3845787"/>
              <a:gd name="connsiteY2" fmla="*/ 7534754 h 7534754"/>
              <a:gd name="connsiteX3" fmla="*/ 1902033 w 3845787"/>
              <a:gd name="connsiteY3" fmla="*/ 7534754 h 7534754"/>
              <a:gd name="connsiteX4" fmla="*/ 2031274 w 3845787"/>
              <a:gd name="connsiteY4" fmla="*/ 6923643 h 7534754"/>
              <a:gd name="connsiteX5" fmla="*/ 2058837 w 3845787"/>
              <a:gd name="connsiteY5" fmla="*/ 6945474 h 7534754"/>
              <a:gd name="connsiteX6" fmla="*/ 1963057 w 3845787"/>
              <a:gd name="connsiteY6" fmla="*/ 7122856 h 7534754"/>
              <a:gd name="connsiteX7" fmla="*/ 1929292 w 3845787"/>
              <a:gd name="connsiteY7" fmla="*/ 7112622 h 7534754"/>
              <a:gd name="connsiteX8" fmla="*/ 2031274 w 3845787"/>
              <a:gd name="connsiteY8" fmla="*/ 6923643 h 7534754"/>
              <a:gd name="connsiteX9" fmla="*/ 2395606 w 3845787"/>
              <a:gd name="connsiteY9" fmla="*/ 6711633 h 7534754"/>
              <a:gd name="connsiteX10" fmla="*/ 2401087 w 3845787"/>
              <a:gd name="connsiteY10" fmla="*/ 6746880 h 7534754"/>
              <a:gd name="connsiteX11" fmla="*/ 2210605 w 3845787"/>
              <a:gd name="connsiteY11" fmla="*/ 6813918 h 7534754"/>
              <a:gd name="connsiteX12" fmla="*/ 2192790 w 3845787"/>
              <a:gd name="connsiteY12" fmla="*/ 6784200 h 7534754"/>
              <a:gd name="connsiteX13" fmla="*/ 2395606 w 3845787"/>
              <a:gd name="connsiteY13" fmla="*/ 6711633 h 7534754"/>
              <a:gd name="connsiteX14" fmla="*/ 3028715 w 3845787"/>
              <a:gd name="connsiteY14" fmla="*/ 6702544 h 7534754"/>
              <a:gd name="connsiteX15" fmla="*/ 3237014 w 3845787"/>
              <a:gd name="connsiteY15" fmla="*/ 6702544 h 7534754"/>
              <a:gd name="connsiteX16" fmla="*/ 3237014 w 3845787"/>
              <a:gd name="connsiteY16" fmla="*/ 6738190 h 7534754"/>
              <a:gd name="connsiteX17" fmla="*/ 3028715 w 3845787"/>
              <a:gd name="connsiteY17" fmla="*/ 6738190 h 7534754"/>
              <a:gd name="connsiteX18" fmla="*/ 2607726 w 3845787"/>
              <a:gd name="connsiteY18" fmla="*/ 6702544 h 7534754"/>
              <a:gd name="connsiteX19" fmla="*/ 2819046 w 3845787"/>
              <a:gd name="connsiteY19" fmla="*/ 6702544 h 7534754"/>
              <a:gd name="connsiteX20" fmla="*/ 2819046 w 3845787"/>
              <a:gd name="connsiteY20" fmla="*/ 6738190 h 7534754"/>
              <a:gd name="connsiteX21" fmla="*/ 2607726 w 3845787"/>
              <a:gd name="connsiteY21" fmla="*/ 6738190 h 7534754"/>
              <a:gd name="connsiteX22" fmla="*/ 3617162 w 3845787"/>
              <a:gd name="connsiteY22" fmla="*/ 6575338 h 7534754"/>
              <a:gd name="connsiteX23" fmla="*/ 3639830 w 3845787"/>
              <a:gd name="connsiteY23" fmla="*/ 6602267 h 7534754"/>
              <a:gd name="connsiteX24" fmla="*/ 3451613 w 3845787"/>
              <a:gd name="connsiteY24" fmla="*/ 6707910 h 7534754"/>
              <a:gd name="connsiteX25" fmla="*/ 3440622 w 3845787"/>
              <a:gd name="connsiteY25" fmla="*/ 6674767 h 7534754"/>
              <a:gd name="connsiteX26" fmla="*/ 3617162 w 3845787"/>
              <a:gd name="connsiteY26" fmla="*/ 6575338 h 7534754"/>
              <a:gd name="connsiteX27" fmla="*/ 3810378 w 3845787"/>
              <a:gd name="connsiteY27" fmla="*/ 6227039 h 7534754"/>
              <a:gd name="connsiteX28" fmla="*/ 3845776 w 3845787"/>
              <a:gd name="connsiteY28" fmla="*/ 6231835 h 7534754"/>
              <a:gd name="connsiteX29" fmla="*/ 3777062 w 3845787"/>
              <a:gd name="connsiteY29" fmla="*/ 6435334 h 7534754"/>
              <a:gd name="connsiteX30" fmla="*/ 3746523 w 3845787"/>
              <a:gd name="connsiteY30" fmla="*/ 6418889 h 7534754"/>
              <a:gd name="connsiteX31" fmla="*/ 3810378 w 3845787"/>
              <a:gd name="connsiteY31" fmla="*/ 6227039 h 7534754"/>
              <a:gd name="connsiteX32" fmla="*/ 3745764 w 3845787"/>
              <a:gd name="connsiteY32" fmla="*/ 5821189 h 7534754"/>
              <a:gd name="connsiteX33" fmla="*/ 3833666 w 3845787"/>
              <a:gd name="connsiteY33" fmla="*/ 6018187 h 7534754"/>
              <a:gd name="connsiteX34" fmla="*/ 3799329 w 3845787"/>
              <a:gd name="connsiteY34" fmla="*/ 6026453 h 7534754"/>
              <a:gd name="connsiteX35" fmla="*/ 3716234 w 3845787"/>
              <a:gd name="connsiteY35" fmla="*/ 5841164 h 7534754"/>
              <a:gd name="connsiteX36" fmla="*/ 3393655 w 3845787"/>
              <a:gd name="connsiteY36" fmla="*/ 5584951 h 7534754"/>
              <a:gd name="connsiteX37" fmla="*/ 3591369 w 3845787"/>
              <a:gd name="connsiteY37" fmla="*/ 5670584 h 7534754"/>
              <a:gd name="connsiteX38" fmla="*/ 3571461 w 3845787"/>
              <a:gd name="connsiteY38" fmla="*/ 5699357 h 7534754"/>
              <a:gd name="connsiteX39" fmla="*/ 3386103 w 3845787"/>
              <a:gd name="connsiteY39" fmla="*/ 5618519 h 7534754"/>
              <a:gd name="connsiteX40" fmla="*/ 2971172 w 3845787"/>
              <a:gd name="connsiteY40" fmla="*/ 5569805 h 7534754"/>
              <a:gd name="connsiteX41" fmla="*/ 3182492 w 3845787"/>
              <a:gd name="connsiteY41" fmla="*/ 5569805 h 7534754"/>
              <a:gd name="connsiteX42" fmla="*/ 3182492 w 3845787"/>
              <a:gd name="connsiteY42" fmla="*/ 5605451 h 7534754"/>
              <a:gd name="connsiteX43" fmla="*/ 2971172 w 3845787"/>
              <a:gd name="connsiteY43" fmla="*/ 5605451 h 7534754"/>
              <a:gd name="connsiteX44" fmla="*/ 2550180 w 3845787"/>
              <a:gd name="connsiteY44" fmla="*/ 5569805 h 7534754"/>
              <a:gd name="connsiteX45" fmla="*/ 2761500 w 3845787"/>
              <a:gd name="connsiteY45" fmla="*/ 5569805 h 7534754"/>
              <a:gd name="connsiteX46" fmla="*/ 2761500 w 3845787"/>
              <a:gd name="connsiteY46" fmla="*/ 5605451 h 7534754"/>
              <a:gd name="connsiteX47" fmla="*/ 2550180 w 3845787"/>
              <a:gd name="connsiteY47" fmla="*/ 5605451 h 7534754"/>
              <a:gd name="connsiteX48" fmla="*/ 2132217 w 3845787"/>
              <a:gd name="connsiteY48" fmla="*/ 5569805 h 7534754"/>
              <a:gd name="connsiteX49" fmla="*/ 2343537 w 3845787"/>
              <a:gd name="connsiteY49" fmla="*/ 5569805 h 7534754"/>
              <a:gd name="connsiteX50" fmla="*/ 2343537 w 3845787"/>
              <a:gd name="connsiteY50" fmla="*/ 5605451 h 7534754"/>
              <a:gd name="connsiteX51" fmla="*/ 2132217 w 3845787"/>
              <a:gd name="connsiteY51" fmla="*/ 5605451 h 7534754"/>
              <a:gd name="connsiteX52" fmla="*/ 1711227 w 3845787"/>
              <a:gd name="connsiteY52" fmla="*/ 5569805 h 7534754"/>
              <a:gd name="connsiteX53" fmla="*/ 1922547 w 3845787"/>
              <a:gd name="connsiteY53" fmla="*/ 5569805 h 7534754"/>
              <a:gd name="connsiteX54" fmla="*/ 1922547 w 3845787"/>
              <a:gd name="connsiteY54" fmla="*/ 5605451 h 7534754"/>
              <a:gd name="connsiteX55" fmla="*/ 1711227 w 3845787"/>
              <a:gd name="connsiteY55" fmla="*/ 5605451 h 7534754"/>
              <a:gd name="connsiteX56" fmla="*/ 1293264 w 3845787"/>
              <a:gd name="connsiteY56" fmla="*/ 5569805 h 7534754"/>
              <a:gd name="connsiteX57" fmla="*/ 1501561 w 3845787"/>
              <a:gd name="connsiteY57" fmla="*/ 5569805 h 7534754"/>
              <a:gd name="connsiteX58" fmla="*/ 1501561 w 3845787"/>
              <a:gd name="connsiteY58" fmla="*/ 5605451 h 7534754"/>
              <a:gd name="connsiteX59" fmla="*/ 1293264 w 3845787"/>
              <a:gd name="connsiteY59" fmla="*/ 5605451 h 7534754"/>
              <a:gd name="connsiteX60" fmla="*/ 872272 w 3845787"/>
              <a:gd name="connsiteY60" fmla="*/ 5569805 h 7534754"/>
              <a:gd name="connsiteX61" fmla="*/ 1083591 w 3845787"/>
              <a:gd name="connsiteY61" fmla="*/ 5569805 h 7534754"/>
              <a:gd name="connsiteX62" fmla="*/ 1083591 w 3845787"/>
              <a:gd name="connsiteY62" fmla="*/ 5605451 h 7534754"/>
              <a:gd name="connsiteX63" fmla="*/ 872272 w 3845787"/>
              <a:gd name="connsiteY63" fmla="*/ 5605451 h 7534754"/>
              <a:gd name="connsiteX64" fmla="*/ 456548 w 3845787"/>
              <a:gd name="connsiteY64" fmla="*/ 5554664 h 7534754"/>
              <a:gd name="connsiteX65" fmla="*/ 584466 w 3845787"/>
              <a:gd name="connsiteY65" fmla="*/ 5569475 h 7534754"/>
              <a:gd name="connsiteX66" fmla="*/ 662599 w 3845787"/>
              <a:gd name="connsiteY66" fmla="*/ 5569475 h 7534754"/>
              <a:gd name="connsiteX67" fmla="*/ 662599 w 3845787"/>
              <a:gd name="connsiteY67" fmla="*/ 5605445 h 7534754"/>
              <a:gd name="connsiteX68" fmla="*/ 584466 w 3845787"/>
              <a:gd name="connsiteY68" fmla="*/ 5605445 h 7534754"/>
              <a:gd name="connsiteX69" fmla="*/ 448251 w 3845787"/>
              <a:gd name="connsiteY69" fmla="*/ 5589224 h 7534754"/>
              <a:gd name="connsiteX70" fmla="*/ 129407 w 3845787"/>
              <a:gd name="connsiteY70" fmla="*/ 5327507 h 7534754"/>
              <a:gd name="connsiteX71" fmla="*/ 271901 w 3845787"/>
              <a:gd name="connsiteY71" fmla="*/ 5470687 h 7534754"/>
              <a:gd name="connsiteX72" fmla="*/ 252034 w 3845787"/>
              <a:gd name="connsiteY72" fmla="*/ 5499460 h 7534754"/>
              <a:gd name="connsiteX73" fmla="*/ 99950 w 3845787"/>
              <a:gd name="connsiteY73" fmla="*/ 5347374 h 7534754"/>
              <a:gd name="connsiteX74" fmla="*/ 6348 w 3845787"/>
              <a:gd name="connsiteY74" fmla="*/ 4936804 h 7534754"/>
              <a:gd name="connsiteX75" fmla="*/ 41614 w 3845787"/>
              <a:gd name="connsiteY75" fmla="*/ 4941598 h 7534754"/>
              <a:gd name="connsiteX76" fmla="*/ 35972 w 3845787"/>
              <a:gd name="connsiteY76" fmla="*/ 5018984 h 7534754"/>
              <a:gd name="connsiteX77" fmla="*/ 50783 w 3845787"/>
              <a:gd name="connsiteY77" fmla="*/ 5142939 h 7534754"/>
              <a:gd name="connsiteX78" fmla="*/ 15517 w 3845787"/>
              <a:gd name="connsiteY78" fmla="*/ 5151157 h 7534754"/>
              <a:gd name="connsiteX79" fmla="*/ 0 w 3845787"/>
              <a:gd name="connsiteY79" fmla="*/ 5018984 h 7534754"/>
              <a:gd name="connsiteX80" fmla="*/ 6348 w 3845787"/>
              <a:gd name="connsiteY80" fmla="*/ 4936804 h 7534754"/>
              <a:gd name="connsiteX81" fmla="*/ 213603 w 3845787"/>
              <a:gd name="connsiteY81" fmla="*/ 4567303 h 7534754"/>
              <a:gd name="connsiteX82" fmla="*/ 235555 w 3845787"/>
              <a:gd name="connsiteY82" fmla="*/ 4594289 h 7534754"/>
              <a:gd name="connsiteX83" fmla="*/ 105903 w 3845787"/>
              <a:gd name="connsiteY83" fmla="*/ 4751362 h 7534754"/>
              <a:gd name="connsiteX84" fmla="*/ 75720 w 3845787"/>
              <a:gd name="connsiteY84" fmla="*/ 4733371 h 7534754"/>
              <a:gd name="connsiteX85" fmla="*/ 213603 w 3845787"/>
              <a:gd name="connsiteY85" fmla="*/ 4567303 h 7534754"/>
              <a:gd name="connsiteX86" fmla="*/ 584408 w 3845787"/>
              <a:gd name="connsiteY86" fmla="*/ 4434039 h 7534754"/>
              <a:gd name="connsiteX87" fmla="*/ 614140 w 3845787"/>
              <a:gd name="connsiteY87" fmla="*/ 4434039 h 7534754"/>
              <a:gd name="connsiteX88" fmla="*/ 614140 w 3845787"/>
              <a:gd name="connsiteY88" fmla="*/ 4469684 h 7534754"/>
              <a:gd name="connsiteX89" fmla="*/ 584408 w 3845787"/>
              <a:gd name="connsiteY89" fmla="*/ 4469684 h 7534754"/>
              <a:gd name="connsiteX90" fmla="*/ 410855 w 3845787"/>
              <a:gd name="connsiteY90" fmla="*/ 4496942 h 7534754"/>
              <a:gd name="connsiteX91" fmla="*/ 399792 w 3845787"/>
              <a:gd name="connsiteY91" fmla="*/ 4463394 h 7534754"/>
              <a:gd name="connsiteX92" fmla="*/ 584408 w 3845787"/>
              <a:gd name="connsiteY92" fmla="*/ 4434039 h 7534754"/>
              <a:gd name="connsiteX93" fmla="*/ 2922713 w 3845787"/>
              <a:gd name="connsiteY93" fmla="*/ 4434037 h 7534754"/>
              <a:gd name="connsiteX94" fmla="*/ 3134033 w 3845787"/>
              <a:gd name="connsiteY94" fmla="*/ 4434037 h 7534754"/>
              <a:gd name="connsiteX95" fmla="*/ 3134033 w 3845787"/>
              <a:gd name="connsiteY95" fmla="*/ 4469683 h 7534754"/>
              <a:gd name="connsiteX96" fmla="*/ 2922713 w 3845787"/>
              <a:gd name="connsiteY96" fmla="*/ 4469683 h 7534754"/>
              <a:gd name="connsiteX97" fmla="*/ 2501720 w 3845787"/>
              <a:gd name="connsiteY97" fmla="*/ 4434037 h 7534754"/>
              <a:gd name="connsiteX98" fmla="*/ 2713040 w 3845787"/>
              <a:gd name="connsiteY98" fmla="*/ 4434037 h 7534754"/>
              <a:gd name="connsiteX99" fmla="*/ 2713040 w 3845787"/>
              <a:gd name="connsiteY99" fmla="*/ 4469683 h 7534754"/>
              <a:gd name="connsiteX100" fmla="*/ 2501720 w 3845787"/>
              <a:gd name="connsiteY100" fmla="*/ 4469683 h 7534754"/>
              <a:gd name="connsiteX101" fmla="*/ 2083758 w 3845787"/>
              <a:gd name="connsiteY101" fmla="*/ 4434037 h 7534754"/>
              <a:gd name="connsiteX102" fmla="*/ 2295078 w 3845787"/>
              <a:gd name="connsiteY102" fmla="*/ 4434037 h 7534754"/>
              <a:gd name="connsiteX103" fmla="*/ 2295078 w 3845787"/>
              <a:gd name="connsiteY103" fmla="*/ 4469683 h 7534754"/>
              <a:gd name="connsiteX104" fmla="*/ 2083758 w 3845787"/>
              <a:gd name="connsiteY104" fmla="*/ 4469683 h 7534754"/>
              <a:gd name="connsiteX105" fmla="*/ 1662767 w 3845787"/>
              <a:gd name="connsiteY105" fmla="*/ 4434037 h 7534754"/>
              <a:gd name="connsiteX106" fmla="*/ 1874086 w 3845787"/>
              <a:gd name="connsiteY106" fmla="*/ 4434037 h 7534754"/>
              <a:gd name="connsiteX107" fmla="*/ 1874086 w 3845787"/>
              <a:gd name="connsiteY107" fmla="*/ 4469683 h 7534754"/>
              <a:gd name="connsiteX108" fmla="*/ 1662767 w 3845787"/>
              <a:gd name="connsiteY108" fmla="*/ 4469683 h 7534754"/>
              <a:gd name="connsiteX109" fmla="*/ 1244805 w 3845787"/>
              <a:gd name="connsiteY109" fmla="*/ 4434037 h 7534754"/>
              <a:gd name="connsiteX110" fmla="*/ 1456124 w 3845787"/>
              <a:gd name="connsiteY110" fmla="*/ 4434037 h 7534754"/>
              <a:gd name="connsiteX111" fmla="*/ 1456124 w 3845787"/>
              <a:gd name="connsiteY111" fmla="*/ 4469683 h 7534754"/>
              <a:gd name="connsiteX112" fmla="*/ 1244805 w 3845787"/>
              <a:gd name="connsiteY112" fmla="*/ 4469683 h 7534754"/>
              <a:gd name="connsiteX113" fmla="*/ 823810 w 3845787"/>
              <a:gd name="connsiteY113" fmla="*/ 4434037 h 7534754"/>
              <a:gd name="connsiteX114" fmla="*/ 1032109 w 3845787"/>
              <a:gd name="connsiteY114" fmla="*/ 4434037 h 7534754"/>
              <a:gd name="connsiteX115" fmla="*/ 1032109 w 3845787"/>
              <a:gd name="connsiteY115" fmla="*/ 4469683 h 7534754"/>
              <a:gd name="connsiteX116" fmla="*/ 823810 w 3845787"/>
              <a:gd name="connsiteY116" fmla="*/ 4469683 h 7534754"/>
              <a:gd name="connsiteX117" fmla="*/ 3531841 w 3845787"/>
              <a:gd name="connsiteY117" fmla="*/ 4364376 h 7534754"/>
              <a:gd name="connsiteX118" fmla="*/ 3548970 w 3845787"/>
              <a:gd name="connsiteY118" fmla="*/ 4395394 h 7534754"/>
              <a:gd name="connsiteX119" fmla="*/ 3345472 w 3845787"/>
              <a:gd name="connsiteY119" fmla="*/ 4463635 h 7534754"/>
              <a:gd name="connsiteX120" fmla="*/ 3340675 w 3845787"/>
              <a:gd name="connsiteY120" fmla="*/ 4429170 h 7534754"/>
              <a:gd name="connsiteX121" fmla="*/ 3531841 w 3845787"/>
              <a:gd name="connsiteY121" fmla="*/ 4364376 h 7534754"/>
              <a:gd name="connsiteX122" fmla="*/ 3785376 w 3845787"/>
              <a:gd name="connsiteY122" fmla="*/ 4058479 h 7534754"/>
              <a:gd name="connsiteX123" fmla="*/ 3818520 w 3845787"/>
              <a:gd name="connsiteY123" fmla="*/ 4069470 h 7534754"/>
              <a:gd name="connsiteX124" fmla="*/ 3713566 w 3845787"/>
              <a:gd name="connsiteY124" fmla="*/ 4257687 h 7534754"/>
              <a:gd name="connsiteX125" fmla="*/ 3685947 w 3845787"/>
              <a:gd name="connsiteY125" fmla="*/ 4235705 h 7534754"/>
              <a:gd name="connsiteX126" fmla="*/ 3785376 w 3845787"/>
              <a:gd name="connsiteY126" fmla="*/ 4058479 h 7534754"/>
              <a:gd name="connsiteX127" fmla="*/ 3796041 w 3845787"/>
              <a:gd name="connsiteY127" fmla="*/ 3649601 h 7534754"/>
              <a:gd name="connsiteX128" fmla="*/ 3845787 w 3845787"/>
              <a:gd name="connsiteY128" fmla="*/ 3859539 h 7534754"/>
              <a:gd name="connsiteX129" fmla="*/ 3811033 w 3845787"/>
              <a:gd name="connsiteY129" fmla="*/ 3860920 h 7534754"/>
              <a:gd name="connsiteX130" fmla="*/ 3764694 w 3845787"/>
              <a:gd name="connsiteY130" fmla="*/ 3664103 h 7534754"/>
              <a:gd name="connsiteX131" fmla="*/ 3496654 w 3845787"/>
              <a:gd name="connsiteY131" fmla="*/ 3349757 h 7534754"/>
              <a:gd name="connsiteX132" fmla="*/ 3673153 w 3845787"/>
              <a:gd name="connsiteY132" fmla="*/ 3469199 h 7534754"/>
              <a:gd name="connsiteX133" fmla="*/ 3648620 w 3845787"/>
              <a:gd name="connsiteY133" fmla="*/ 3494453 h 7534754"/>
              <a:gd name="connsiteX134" fmla="*/ 3483024 w 3845787"/>
              <a:gd name="connsiteY134" fmla="*/ 3381153 h 7534754"/>
              <a:gd name="connsiteX135" fmla="*/ 3077176 w 3845787"/>
              <a:gd name="connsiteY135" fmla="*/ 3301298 h 7534754"/>
              <a:gd name="connsiteX136" fmla="*/ 3264406 w 3845787"/>
              <a:gd name="connsiteY136" fmla="*/ 3301298 h 7534754"/>
              <a:gd name="connsiteX137" fmla="*/ 3288498 w 3845787"/>
              <a:gd name="connsiteY137" fmla="*/ 3301298 h 7534754"/>
              <a:gd name="connsiteX138" fmla="*/ 3287121 w 3845787"/>
              <a:gd name="connsiteY138" fmla="*/ 3336944 h 7534754"/>
              <a:gd name="connsiteX139" fmla="*/ 3264406 w 3845787"/>
              <a:gd name="connsiteY139" fmla="*/ 3336245 h 7534754"/>
              <a:gd name="connsiteX140" fmla="*/ 3077176 w 3845787"/>
              <a:gd name="connsiteY140" fmla="*/ 3336245 h 7534754"/>
              <a:gd name="connsiteX141" fmla="*/ 2656186 w 3845787"/>
              <a:gd name="connsiteY141" fmla="*/ 3301298 h 7534754"/>
              <a:gd name="connsiteX142" fmla="*/ 2867506 w 3845787"/>
              <a:gd name="connsiteY142" fmla="*/ 3301298 h 7534754"/>
              <a:gd name="connsiteX143" fmla="*/ 2867506 w 3845787"/>
              <a:gd name="connsiteY143" fmla="*/ 3336930 h 7534754"/>
              <a:gd name="connsiteX144" fmla="*/ 2656186 w 3845787"/>
              <a:gd name="connsiteY144" fmla="*/ 3336930 h 7534754"/>
              <a:gd name="connsiteX145" fmla="*/ 2238223 w 3845787"/>
              <a:gd name="connsiteY145" fmla="*/ 3301298 h 7534754"/>
              <a:gd name="connsiteX146" fmla="*/ 2449543 w 3845787"/>
              <a:gd name="connsiteY146" fmla="*/ 3301298 h 7534754"/>
              <a:gd name="connsiteX147" fmla="*/ 2449543 w 3845787"/>
              <a:gd name="connsiteY147" fmla="*/ 3336930 h 7534754"/>
              <a:gd name="connsiteX148" fmla="*/ 2238223 w 3845787"/>
              <a:gd name="connsiteY148" fmla="*/ 3336930 h 7534754"/>
              <a:gd name="connsiteX149" fmla="*/ 1817229 w 3845787"/>
              <a:gd name="connsiteY149" fmla="*/ 3301298 h 7534754"/>
              <a:gd name="connsiteX150" fmla="*/ 2025528 w 3845787"/>
              <a:gd name="connsiteY150" fmla="*/ 3301298 h 7534754"/>
              <a:gd name="connsiteX151" fmla="*/ 2025528 w 3845787"/>
              <a:gd name="connsiteY151" fmla="*/ 3336930 h 7534754"/>
              <a:gd name="connsiteX152" fmla="*/ 1817229 w 3845787"/>
              <a:gd name="connsiteY152" fmla="*/ 3336930 h 7534754"/>
              <a:gd name="connsiteX153" fmla="*/ 1399268 w 3845787"/>
              <a:gd name="connsiteY153" fmla="*/ 3301298 h 7534754"/>
              <a:gd name="connsiteX154" fmla="*/ 1610587 w 3845787"/>
              <a:gd name="connsiteY154" fmla="*/ 3301298 h 7534754"/>
              <a:gd name="connsiteX155" fmla="*/ 1610587 w 3845787"/>
              <a:gd name="connsiteY155" fmla="*/ 3336930 h 7534754"/>
              <a:gd name="connsiteX156" fmla="*/ 1399268 w 3845787"/>
              <a:gd name="connsiteY156" fmla="*/ 3336930 h 7534754"/>
              <a:gd name="connsiteX157" fmla="*/ 978278 w 3845787"/>
              <a:gd name="connsiteY157" fmla="*/ 3301298 h 7534754"/>
              <a:gd name="connsiteX158" fmla="*/ 1189597 w 3845787"/>
              <a:gd name="connsiteY158" fmla="*/ 3301298 h 7534754"/>
              <a:gd name="connsiteX159" fmla="*/ 1189597 w 3845787"/>
              <a:gd name="connsiteY159" fmla="*/ 3336930 h 7534754"/>
              <a:gd name="connsiteX160" fmla="*/ 978278 w 3845787"/>
              <a:gd name="connsiteY160" fmla="*/ 3336930 h 7534754"/>
              <a:gd name="connsiteX161" fmla="*/ 559350 w 3845787"/>
              <a:gd name="connsiteY161" fmla="*/ 3301298 h 7534754"/>
              <a:gd name="connsiteX162" fmla="*/ 584819 w 3845787"/>
              <a:gd name="connsiteY162" fmla="*/ 3301997 h 7534754"/>
              <a:gd name="connsiteX163" fmla="*/ 768606 w 3845787"/>
              <a:gd name="connsiteY163" fmla="*/ 3301997 h 7534754"/>
              <a:gd name="connsiteX164" fmla="*/ 768606 w 3845787"/>
              <a:gd name="connsiteY164" fmla="*/ 3336944 h 7534754"/>
              <a:gd name="connsiteX165" fmla="*/ 584819 w 3845787"/>
              <a:gd name="connsiteY165" fmla="*/ 3336944 h 7534754"/>
              <a:gd name="connsiteX166" fmla="*/ 557285 w 3845787"/>
              <a:gd name="connsiteY166" fmla="*/ 3336944 h 7534754"/>
              <a:gd name="connsiteX167" fmla="*/ 194142 w 3845787"/>
              <a:gd name="connsiteY167" fmla="*/ 3140775 h 7534754"/>
              <a:gd name="connsiteX168" fmla="*/ 359738 w 3845787"/>
              <a:gd name="connsiteY168" fmla="*/ 3256589 h 7534754"/>
              <a:gd name="connsiteX169" fmla="*/ 345428 w 3845787"/>
              <a:gd name="connsiteY169" fmla="*/ 3288489 h 7534754"/>
              <a:gd name="connsiteX170" fmla="*/ 169610 w 3845787"/>
              <a:gd name="connsiteY170" fmla="*/ 3165741 h 7534754"/>
              <a:gd name="connsiteX171" fmla="*/ 35049 w 3845787"/>
              <a:gd name="connsiteY171" fmla="*/ 2777331 h 7534754"/>
              <a:gd name="connsiteX172" fmla="*/ 81091 w 3845787"/>
              <a:gd name="connsiteY172" fmla="*/ 2974886 h 7534754"/>
              <a:gd name="connsiteX173" fmla="*/ 48792 w 3845787"/>
              <a:gd name="connsiteY173" fmla="*/ 2988653 h 7534754"/>
              <a:gd name="connsiteX174" fmla="*/ 2 w 3845787"/>
              <a:gd name="connsiteY174" fmla="*/ 2778708 h 7534754"/>
              <a:gd name="connsiteX175" fmla="*/ 135386 w 3845787"/>
              <a:gd name="connsiteY175" fmla="*/ 2377540 h 7534754"/>
              <a:gd name="connsiteX176" fmla="*/ 162863 w 3845787"/>
              <a:gd name="connsiteY176" fmla="*/ 2400895 h 7534754"/>
              <a:gd name="connsiteX177" fmla="*/ 63259 w 3845787"/>
              <a:gd name="connsiteY177" fmla="*/ 2576748 h 7534754"/>
              <a:gd name="connsiteX178" fmla="*/ 30287 w 3845787"/>
              <a:gd name="connsiteY178" fmla="*/ 2565757 h 7534754"/>
              <a:gd name="connsiteX179" fmla="*/ 135386 w 3845787"/>
              <a:gd name="connsiteY179" fmla="*/ 2377540 h 7534754"/>
              <a:gd name="connsiteX180" fmla="*/ 504028 w 3845787"/>
              <a:gd name="connsiteY180" fmla="*/ 2171586 h 7534754"/>
              <a:gd name="connsiteX181" fmla="*/ 508140 w 3845787"/>
              <a:gd name="connsiteY181" fmla="*/ 2206291 h 7534754"/>
              <a:gd name="connsiteX182" fmla="*/ 316974 w 3845787"/>
              <a:gd name="connsiteY182" fmla="*/ 2270841 h 7534754"/>
              <a:gd name="connsiteX183" fmla="*/ 299845 w 3845787"/>
              <a:gd name="connsiteY183" fmla="*/ 2239607 h 7534754"/>
              <a:gd name="connsiteX184" fmla="*/ 504028 w 3845787"/>
              <a:gd name="connsiteY184" fmla="*/ 2171586 h 7534754"/>
              <a:gd name="connsiteX185" fmla="*/ 1138799 w 3845787"/>
              <a:gd name="connsiteY185" fmla="*/ 2168558 h 7534754"/>
              <a:gd name="connsiteX186" fmla="*/ 1350118 w 3845787"/>
              <a:gd name="connsiteY186" fmla="*/ 2168558 h 7534754"/>
              <a:gd name="connsiteX187" fmla="*/ 1350118 w 3845787"/>
              <a:gd name="connsiteY187" fmla="*/ 2204204 h 7534754"/>
              <a:gd name="connsiteX188" fmla="*/ 1138799 w 3845787"/>
              <a:gd name="connsiteY188" fmla="*/ 2204204 h 7534754"/>
              <a:gd name="connsiteX189" fmla="*/ 717808 w 3845787"/>
              <a:gd name="connsiteY189" fmla="*/ 2168558 h 7534754"/>
              <a:gd name="connsiteX190" fmla="*/ 926105 w 3845787"/>
              <a:gd name="connsiteY190" fmla="*/ 2168558 h 7534754"/>
              <a:gd name="connsiteX191" fmla="*/ 926105 w 3845787"/>
              <a:gd name="connsiteY191" fmla="*/ 2204204 h 7534754"/>
              <a:gd name="connsiteX192" fmla="*/ 717808 w 3845787"/>
              <a:gd name="connsiteY192" fmla="*/ 2204204 h 7534754"/>
              <a:gd name="connsiteX193" fmla="*/ 1721301 w 3845787"/>
              <a:gd name="connsiteY193" fmla="*/ 2029240 h 7534754"/>
              <a:gd name="connsiteX194" fmla="*/ 1743858 w 3845787"/>
              <a:gd name="connsiteY194" fmla="*/ 2055135 h 7534754"/>
              <a:gd name="connsiteX195" fmla="*/ 1559980 w 3845787"/>
              <a:gd name="connsiteY195" fmla="*/ 2164849 h 7534754"/>
              <a:gd name="connsiteX196" fmla="*/ 1547676 w 3845787"/>
              <a:gd name="connsiteY196" fmla="*/ 2132139 h 7534754"/>
              <a:gd name="connsiteX197" fmla="*/ 1721301 w 3845787"/>
              <a:gd name="connsiteY197" fmla="*/ 2029240 h 7534754"/>
              <a:gd name="connsiteX198" fmla="*/ 1902908 w 3845787"/>
              <a:gd name="connsiteY198" fmla="*/ 1677908 h 7534754"/>
              <a:gd name="connsiteX199" fmla="*/ 1937682 w 3845787"/>
              <a:gd name="connsiteY199" fmla="*/ 1681323 h 7534754"/>
              <a:gd name="connsiteX200" fmla="*/ 1875784 w 3845787"/>
              <a:gd name="connsiteY200" fmla="*/ 1886205 h 7534754"/>
              <a:gd name="connsiteX201" fmla="*/ 1844488 w 3845787"/>
              <a:gd name="connsiteY201" fmla="*/ 1869815 h 7534754"/>
              <a:gd name="connsiteX202" fmla="*/ 1902908 w 3845787"/>
              <a:gd name="connsiteY202" fmla="*/ 1677908 h 7534754"/>
              <a:gd name="connsiteX203" fmla="*/ 1908090 w 3845787"/>
              <a:gd name="connsiteY203" fmla="*/ 1259945 h 7534754"/>
              <a:gd name="connsiteX204" fmla="*/ 1943723 w 3845787"/>
              <a:gd name="connsiteY204" fmla="*/ 1259945 h 7534754"/>
              <a:gd name="connsiteX205" fmla="*/ 1943723 w 3845787"/>
              <a:gd name="connsiteY205" fmla="*/ 1471265 h 7534754"/>
              <a:gd name="connsiteX206" fmla="*/ 1908090 w 3845787"/>
              <a:gd name="connsiteY206" fmla="*/ 1471265 h 7534754"/>
              <a:gd name="connsiteX207" fmla="*/ 1908090 w 3845787"/>
              <a:gd name="connsiteY207" fmla="*/ 838953 h 7534754"/>
              <a:gd name="connsiteX208" fmla="*/ 1943723 w 3845787"/>
              <a:gd name="connsiteY208" fmla="*/ 838953 h 7534754"/>
              <a:gd name="connsiteX209" fmla="*/ 1943723 w 3845787"/>
              <a:gd name="connsiteY209" fmla="*/ 1050273 h 7534754"/>
              <a:gd name="connsiteX210" fmla="*/ 1908090 w 3845787"/>
              <a:gd name="connsiteY210" fmla="*/ 1050273 h 7534754"/>
              <a:gd name="connsiteX211" fmla="*/ 1908090 w 3845787"/>
              <a:gd name="connsiteY211" fmla="*/ 417962 h 7534754"/>
              <a:gd name="connsiteX212" fmla="*/ 1943723 w 3845787"/>
              <a:gd name="connsiteY212" fmla="*/ 417962 h 7534754"/>
              <a:gd name="connsiteX213" fmla="*/ 1943723 w 3845787"/>
              <a:gd name="connsiteY213" fmla="*/ 629282 h 7534754"/>
              <a:gd name="connsiteX214" fmla="*/ 1908090 w 3845787"/>
              <a:gd name="connsiteY214" fmla="*/ 629282 h 7534754"/>
              <a:gd name="connsiteX215" fmla="*/ 1908090 w 3845787"/>
              <a:gd name="connsiteY215" fmla="*/ 0 h 7534754"/>
              <a:gd name="connsiteX216" fmla="*/ 1943723 w 3845787"/>
              <a:gd name="connsiteY216" fmla="*/ 0 h 7534754"/>
              <a:gd name="connsiteX217" fmla="*/ 1943723 w 3845787"/>
              <a:gd name="connsiteY217" fmla="*/ 211320 h 7534754"/>
              <a:gd name="connsiteX218" fmla="*/ 1908090 w 3845787"/>
              <a:gd name="connsiteY218" fmla="*/ 211320 h 753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845787" h="7534754">
                <a:moveTo>
                  <a:pt x="1902033" y="7323434"/>
                </a:moveTo>
                <a:lnTo>
                  <a:pt x="1937679" y="7323434"/>
                </a:lnTo>
                <a:lnTo>
                  <a:pt x="1937679" y="7534754"/>
                </a:lnTo>
                <a:lnTo>
                  <a:pt x="1902033" y="7534754"/>
                </a:lnTo>
                <a:close/>
                <a:moveTo>
                  <a:pt x="2031274" y="6923643"/>
                </a:moveTo>
                <a:lnTo>
                  <a:pt x="2058837" y="6945474"/>
                </a:lnTo>
                <a:cubicBezTo>
                  <a:pt x="2015426" y="6998689"/>
                  <a:pt x="1983729" y="7058043"/>
                  <a:pt x="1963057" y="7122856"/>
                </a:cubicBezTo>
                <a:lnTo>
                  <a:pt x="1929292" y="7112622"/>
                </a:lnTo>
                <a:cubicBezTo>
                  <a:pt x="1951342" y="7043716"/>
                  <a:pt x="1985796" y="6980268"/>
                  <a:pt x="2031274" y="6923643"/>
                </a:cubicBezTo>
                <a:close/>
                <a:moveTo>
                  <a:pt x="2395606" y="6711633"/>
                </a:moveTo>
                <a:lnTo>
                  <a:pt x="2401087" y="6746880"/>
                </a:lnTo>
                <a:cubicBezTo>
                  <a:pt x="2333939" y="6757246"/>
                  <a:pt x="2269531" y="6780053"/>
                  <a:pt x="2210605" y="6813918"/>
                </a:cubicBezTo>
                <a:lnTo>
                  <a:pt x="2192790" y="6784200"/>
                </a:lnTo>
                <a:cubicBezTo>
                  <a:pt x="2255827" y="6746880"/>
                  <a:pt x="2323661" y="6722691"/>
                  <a:pt x="2395606" y="6711633"/>
                </a:cubicBezTo>
                <a:close/>
                <a:moveTo>
                  <a:pt x="3028715" y="6702544"/>
                </a:moveTo>
                <a:lnTo>
                  <a:pt x="3237014" y="6702544"/>
                </a:lnTo>
                <a:lnTo>
                  <a:pt x="3237014" y="6738190"/>
                </a:lnTo>
                <a:lnTo>
                  <a:pt x="3028715" y="6738190"/>
                </a:lnTo>
                <a:close/>
                <a:moveTo>
                  <a:pt x="2607726" y="6702544"/>
                </a:moveTo>
                <a:lnTo>
                  <a:pt x="2819046" y="6702544"/>
                </a:lnTo>
                <a:lnTo>
                  <a:pt x="2819046" y="6738190"/>
                </a:lnTo>
                <a:lnTo>
                  <a:pt x="2607726" y="6738190"/>
                </a:lnTo>
                <a:close/>
                <a:moveTo>
                  <a:pt x="3617162" y="6575338"/>
                </a:moveTo>
                <a:lnTo>
                  <a:pt x="3639830" y="6602267"/>
                </a:lnTo>
                <a:cubicBezTo>
                  <a:pt x="3583503" y="6649219"/>
                  <a:pt x="3520992" y="6685124"/>
                  <a:pt x="3451613" y="6707910"/>
                </a:cubicBezTo>
                <a:lnTo>
                  <a:pt x="3440622" y="6674767"/>
                </a:lnTo>
                <a:cubicBezTo>
                  <a:pt x="3505193" y="6652672"/>
                  <a:pt x="3564956" y="6619529"/>
                  <a:pt x="3617162" y="6575338"/>
                </a:cubicBezTo>
                <a:close/>
                <a:moveTo>
                  <a:pt x="3810378" y="6227039"/>
                </a:moveTo>
                <a:lnTo>
                  <a:pt x="3845776" y="6231835"/>
                </a:lnTo>
                <a:cubicBezTo>
                  <a:pt x="3835365" y="6303779"/>
                  <a:pt x="3812460" y="6372297"/>
                  <a:pt x="3777062" y="6435334"/>
                </a:cubicBezTo>
                <a:lnTo>
                  <a:pt x="3746523" y="6418889"/>
                </a:lnTo>
                <a:cubicBezTo>
                  <a:pt x="3779839" y="6359279"/>
                  <a:pt x="3801355" y="6294872"/>
                  <a:pt x="3810378" y="6227039"/>
                </a:cubicBezTo>
                <a:close/>
                <a:moveTo>
                  <a:pt x="3745764" y="5821189"/>
                </a:moveTo>
                <a:cubicBezTo>
                  <a:pt x="3786968" y="5881115"/>
                  <a:pt x="3816498" y="5947240"/>
                  <a:pt x="3833666" y="6018187"/>
                </a:cubicBezTo>
                <a:lnTo>
                  <a:pt x="3799329" y="6026453"/>
                </a:lnTo>
                <a:cubicBezTo>
                  <a:pt x="3783534" y="5960328"/>
                  <a:pt x="3755378" y="5897646"/>
                  <a:pt x="3716234" y="5841164"/>
                </a:cubicBezTo>
                <a:close/>
                <a:moveTo>
                  <a:pt x="3393655" y="5584951"/>
                </a:moveTo>
                <a:cubicBezTo>
                  <a:pt x="3465052" y="5600707"/>
                  <a:pt x="3530957" y="5629480"/>
                  <a:pt x="3591369" y="5670584"/>
                </a:cubicBezTo>
                <a:lnTo>
                  <a:pt x="3571461" y="5699357"/>
                </a:lnTo>
                <a:cubicBezTo>
                  <a:pt x="3515167" y="5660993"/>
                  <a:pt x="3452695" y="5633590"/>
                  <a:pt x="3386103" y="5618519"/>
                </a:cubicBezTo>
                <a:close/>
                <a:moveTo>
                  <a:pt x="2971172" y="5569805"/>
                </a:moveTo>
                <a:lnTo>
                  <a:pt x="3182492" y="5569805"/>
                </a:lnTo>
                <a:lnTo>
                  <a:pt x="3182492" y="5605451"/>
                </a:lnTo>
                <a:lnTo>
                  <a:pt x="2971172" y="5605451"/>
                </a:lnTo>
                <a:close/>
                <a:moveTo>
                  <a:pt x="2550180" y="5569805"/>
                </a:moveTo>
                <a:lnTo>
                  <a:pt x="2761500" y="5569805"/>
                </a:lnTo>
                <a:lnTo>
                  <a:pt x="2761500" y="5605451"/>
                </a:lnTo>
                <a:lnTo>
                  <a:pt x="2550180" y="5605451"/>
                </a:lnTo>
                <a:close/>
                <a:moveTo>
                  <a:pt x="2132217" y="5569805"/>
                </a:moveTo>
                <a:lnTo>
                  <a:pt x="2343537" y="5569805"/>
                </a:lnTo>
                <a:lnTo>
                  <a:pt x="2343537" y="5605451"/>
                </a:lnTo>
                <a:lnTo>
                  <a:pt x="2132217" y="5605451"/>
                </a:lnTo>
                <a:close/>
                <a:moveTo>
                  <a:pt x="1711227" y="5569805"/>
                </a:moveTo>
                <a:lnTo>
                  <a:pt x="1922547" y="5569805"/>
                </a:lnTo>
                <a:lnTo>
                  <a:pt x="1922547" y="5605451"/>
                </a:lnTo>
                <a:lnTo>
                  <a:pt x="1711227" y="5605451"/>
                </a:lnTo>
                <a:close/>
                <a:moveTo>
                  <a:pt x="1293264" y="5569805"/>
                </a:moveTo>
                <a:lnTo>
                  <a:pt x="1501561" y="5569805"/>
                </a:lnTo>
                <a:lnTo>
                  <a:pt x="1501561" y="5605451"/>
                </a:lnTo>
                <a:lnTo>
                  <a:pt x="1293264" y="5605451"/>
                </a:lnTo>
                <a:close/>
                <a:moveTo>
                  <a:pt x="872272" y="5569805"/>
                </a:moveTo>
                <a:lnTo>
                  <a:pt x="1083591" y="5569805"/>
                </a:lnTo>
                <a:lnTo>
                  <a:pt x="1083591" y="5605451"/>
                </a:lnTo>
                <a:lnTo>
                  <a:pt x="872272" y="5605451"/>
                </a:lnTo>
                <a:close/>
                <a:moveTo>
                  <a:pt x="456548" y="5554664"/>
                </a:moveTo>
                <a:cubicBezTo>
                  <a:pt x="498035" y="5564538"/>
                  <a:pt x="540905" y="5569475"/>
                  <a:pt x="584466" y="5569475"/>
                </a:cubicBezTo>
                <a:lnTo>
                  <a:pt x="662599" y="5569475"/>
                </a:lnTo>
                <a:lnTo>
                  <a:pt x="662599" y="5605445"/>
                </a:lnTo>
                <a:lnTo>
                  <a:pt x="584466" y="5605445"/>
                </a:lnTo>
                <a:cubicBezTo>
                  <a:pt x="538139" y="5605445"/>
                  <a:pt x="492503" y="5600508"/>
                  <a:pt x="448251" y="5589224"/>
                </a:cubicBezTo>
                <a:close/>
                <a:moveTo>
                  <a:pt x="129407" y="5327507"/>
                </a:moveTo>
                <a:cubicBezTo>
                  <a:pt x="167771" y="5383683"/>
                  <a:pt x="215725" y="5432323"/>
                  <a:pt x="271901" y="5470687"/>
                </a:cubicBezTo>
                <a:lnTo>
                  <a:pt x="252034" y="5499460"/>
                </a:lnTo>
                <a:cubicBezTo>
                  <a:pt x="192433" y="5458355"/>
                  <a:pt x="141739" y="5406975"/>
                  <a:pt x="99950" y="5347374"/>
                </a:cubicBezTo>
                <a:close/>
                <a:moveTo>
                  <a:pt x="6348" y="4936804"/>
                </a:moveTo>
                <a:lnTo>
                  <a:pt x="41614" y="4941598"/>
                </a:lnTo>
                <a:cubicBezTo>
                  <a:pt x="38088" y="4967621"/>
                  <a:pt x="35972" y="4992960"/>
                  <a:pt x="35972" y="5018984"/>
                </a:cubicBezTo>
                <a:cubicBezTo>
                  <a:pt x="35972" y="5061444"/>
                  <a:pt x="40909" y="5103219"/>
                  <a:pt x="50783" y="5142939"/>
                </a:cubicBezTo>
                <a:lnTo>
                  <a:pt x="15517" y="5151157"/>
                </a:lnTo>
                <a:cubicBezTo>
                  <a:pt x="5642" y="5108012"/>
                  <a:pt x="0" y="5064183"/>
                  <a:pt x="0" y="5018984"/>
                </a:cubicBezTo>
                <a:cubicBezTo>
                  <a:pt x="0" y="4991591"/>
                  <a:pt x="2116" y="4964197"/>
                  <a:pt x="6348" y="4936804"/>
                </a:cubicBezTo>
                <a:close/>
                <a:moveTo>
                  <a:pt x="213603" y="4567303"/>
                </a:moveTo>
                <a:lnTo>
                  <a:pt x="235555" y="4594289"/>
                </a:lnTo>
                <a:cubicBezTo>
                  <a:pt x="182734" y="4638574"/>
                  <a:pt x="139517" y="4691162"/>
                  <a:pt x="105903" y="4751362"/>
                </a:cubicBezTo>
                <a:lnTo>
                  <a:pt x="75720" y="4733371"/>
                </a:lnTo>
                <a:cubicBezTo>
                  <a:pt x="111391" y="4669712"/>
                  <a:pt x="157352" y="4613663"/>
                  <a:pt x="213603" y="4567303"/>
                </a:cubicBezTo>
                <a:close/>
                <a:moveTo>
                  <a:pt x="584408" y="4434039"/>
                </a:moveTo>
                <a:lnTo>
                  <a:pt x="614140" y="4434039"/>
                </a:lnTo>
                <a:lnTo>
                  <a:pt x="614140" y="4469684"/>
                </a:lnTo>
                <a:lnTo>
                  <a:pt x="584408" y="4469684"/>
                </a:lnTo>
                <a:cubicBezTo>
                  <a:pt x="524944" y="4469684"/>
                  <a:pt x="466171" y="4478770"/>
                  <a:pt x="410855" y="4496942"/>
                </a:cubicBezTo>
                <a:lnTo>
                  <a:pt x="399792" y="4463394"/>
                </a:lnTo>
                <a:cubicBezTo>
                  <a:pt x="459256" y="4443824"/>
                  <a:pt x="520795" y="4434039"/>
                  <a:pt x="584408" y="4434039"/>
                </a:cubicBezTo>
                <a:close/>
                <a:moveTo>
                  <a:pt x="2922713" y="4434037"/>
                </a:moveTo>
                <a:lnTo>
                  <a:pt x="3134033" y="4434037"/>
                </a:lnTo>
                <a:lnTo>
                  <a:pt x="3134033" y="4469683"/>
                </a:lnTo>
                <a:lnTo>
                  <a:pt x="2922713" y="4469683"/>
                </a:lnTo>
                <a:close/>
                <a:moveTo>
                  <a:pt x="2501720" y="4434037"/>
                </a:moveTo>
                <a:lnTo>
                  <a:pt x="2713040" y="4434037"/>
                </a:lnTo>
                <a:lnTo>
                  <a:pt x="2713040" y="4469683"/>
                </a:lnTo>
                <a:lnTo>
                  <a:pt x="2501720" y="4469683"/>
                </a:lnTo>
                <a:close/>
                <a:moveTo>
                  <a:pt x="2083758" y="4434037"/>
                </a:moveTo>
                <a:lnTo>
                  <a:pt x="2295078" y="4434037"/>
                </a:lnTo>
                <a:lnTo>
                  <a:pt x="2295078" y="4469683"/>
                </a:lnTo>
                <a:lnTo>
                  <a:pt x="2083758" y="4469683"/>
                </a:lnTo>
                <a:close/>
                <a:moveTo>
                  <a:pt x="1662767" y="4434037"/>
                </a:moveTo>
                <a:lnTo>
                  <a:pt x="1874086" y="4434037"/>
                </a:lnTo>
                <a:lnTo>
                  <a:pt x="1874086" y="4469683"/>
                </a:lnTo>
                <a:lnTo>
                  <a:pt x="1662767" y="4469683"/>
                </a:lnTo>
                <a:close/>
                <a:moveTo>
                  <a:pt x="1244805" y="4434037"/>
                </a:moveTo>
                <a:lnTo>
                  <a:pt x="1456124" y="4434037"/>
                </a:lnTo>
                <a:lnTo>
                  <a:pt x="1456124" y="4469683"/>
                </a:lnTo>
                <a:lnTo>
                  <a:pt x="1244805" y="4469683"/>
                </a:lnTo>
                <a:close/>
                <a:moveTo>
                  <a:pt x="823810" y="4434037"/>
                </a:moveTo>
                <a:lnTo>
                  <a:pt x="1032109" y="4434037"/>
                </a:lnTo>
                <a:lnTo>
                  <a:pt x="1032109" y="4469683"/>
                </a:lnTo>
                <a:lnTo>
                  <a:pt x="823810" y="4469683"/>
                </a:lnTo>
                <a:close/>
                <a:moveTo>
                  <a:pt x="3531841" y="4364376"/>
                </a:moveTo>
                <a:lnTo>
                  <a:pt x="3548970" y="4395394"/>
                </a:lnTo>
                <a:cubicBezTo>
                  <a:pt x="3485933" y="4430549"/>
                  <a:pt x="3417415" y="4453985"/>
                  <a:pt x="3345472" y="4463635"/>
                </a:cubicBezTo>
                <a:lnTo>
                  <a:pt x="3340675" y="4429170"/>
                </a:lnTo>
                <a:cubicBezTo>
                  <a:pt x="3407823" y="4419520"/>
                  <a:pt x="3472915" y="4398152"/>
                  <a:pt x="3531841" y="4364376"/>
                </a:cubicBezTo>
                <a:close/>
                <a:moveTo>
                  <a:pt x="3785376" y="4058479"/>
                </a:moveTo>
                <a:lnTo>
                  <a:pt x="3818520" y="4069470"/>
                </a:lnTo>
                <a:cubicBezTo>
                  <a:pt x="3795734" y="4138849"/>
                  <a:pt x="3760519" y="4201359"/>
                  <a:pt x="3713566" y="4257687"/>
                </a:cubicBezTo>
                <a:lnTo>
                  <a:pt x="3685947" y="4235705"/>
                </a:lnTo>
                <a:cubicBezTo>
                  <a:pt x="3730138" y="4182812"/>
                  <a:pt x="3763971" y="4123050"/>
                  <a:pt x="3785376" y="4058479"/>
                </a:cubicBezTo>
                <a:close/>
                <a:moveTo>
                  <a:pt x="3796041" y="3649601"/>
                </a:moveTo>
                <a:cubicBezTo>
                  <a:pt x="3826024" y="3715897"/>
                  <a:pt x="3842379" y="3786337"/>
                  <a:pt x="3845787" y="3859539"/>
                </a:cubicBezTo>
                <a:lnTo>
                  <a:pt x="3811033" y="3860920"/>
                </a:lnTo>
                <a:cubicBezTo>
                  <a:pt x="3807625" y="3791862"/>
                  <a:pt x="3791952" y="3726947"/>
                  <a:pt x="3764694" y="3664103"/>
                </a:cubicBezTo>
                <a:close/>
                <a:moveTo>
                  <a:pt x="3496654" y="3349757"/>
                </a:moveTo>
                <a:cubicBezTo>
                  <a:pt x="3562756" y="3377741"/>
                  <a:pt x="3622043" y="3418010"/>
                  <a:pt x="3673153" y="3469199"/>
                </a:cubicBezTo>
                <a:lnTo>
                  <a:pt x="3648620" y="3494453"/>
                </a:lnTo>
                <a:cubicBezTo>
                  <a:pt x="3600917" y="3445993"/>
                  <a:pt x="3544356" y="3408454"/>
                  <a:pt x="3483024" y="3381153"/>
                </a:cubicBezTo>
                <a:close/>
                <a:moveTo>
                  <a:pt x="3077176" y="3301298"/>
                </a:moveTo>
                <a:lnTo>
                  <a:pt x="3264406" y="3301298"/>
                </a:lnTo>
                <a:cubicBezTo>
                  <a:pt x="3272666" y="3301298"/>
                  <a:pt x="3280238" y="3301298"/>
                  <a:pt x="3288498" y="3301298"/>
                </a:cubicBezTo>
                <a:lnTo>
                  <a:pt x="3287121" y="3336944"/>
                </a:lnTo>
                <a:cubicBezTo>
                  <a:pt x="3279549" y="3336944"/>
                  <a:pt x="3271978" y="3336245"/>
                  <a:pt x="3264406" y="3336245"/>
                </a:cubicBezTo>
                <a:lnTo>
                  <a:pt x="3077176" y="3336245"/>
                </a:lnTo>
                <a:close/>
                <a:moveTo>
                  <a:pt x="2656186" y="3301298"/>
                </a:moveTo>
                <a:lnTo>
                  <a:pt x="2867506" y="3301298"/>
                </a:lnTo>
                <a:lnTo>
                  <a:pt x="2867506" y="3336930"/>
                </a:lnTo>
                <a:lnTo>
                  <a:pt x="2656186" y="3336930"/>
                </a:lnTo>
                <a:close/>
                <a:moveTo>
                  <a:pt x="2238223" y="3301298"/>
                </a:moveTo>
                <a:lnTo>
                  <a:pt x="2449543" y="3301298"/>
                </a:lnTo>
                <a:lnTo>
                  <a:pt x="2449543" y="3336930"/>
                </a:lnTo>
                <a:lnTo>
                  <a:pt x="2238223" y="3336930"/>
                </a:lnTo>
                <a:close/>
                <a:moveTo>
                  <a:pt x="1817229" y="3301298"/>
                </a:moveTo>
                <a:lnTo>
                  <a:pt x="2025528" y="3301298"/>
                </a:lnTo>
                <a:lnTo>
                  <a:pt x="2025528" y="3336930"/>
                </a:lnTo>
                <a:lnTo>
                  <a:pt x="1817229" y="3336930"/>
                </a:lnTo>
                <a:close/>
                <a:moveTo>
                  <a:pt x="1399268" y="3301298"/>
                </a:moveTo>
                <a:lnTo>
                  <a:pt x="1610587" y="3301298"/>
                </a:lnTo>
                <a:lnTo>
                  <a:pt x="1610587" y="3336930"/>
                </a:lnTo>
                <a:lnTo>
                  <a:pt x="1399268" y="3336930"/>
                </a:lnTo>
                <a:close/>
                <a:moveTo>
                  <a:pt x="978278" y="3301298"/>
                </a:moveTo>
                <a:lnTo>
                  <a:pt x="1189597" y="3301298"/>
                </a:lnTo>
                <a:lnTo>
                  <a:pt x="1189597" y="3336930"/>
                </a:lnTo>
                <a:lnTo>
                  <a:pt x="978278" y="3336930"/>
                </a:lnTo>
                <a:close/>
                <a:moveTo>
                  <a:pt x="559350" y="3301298"/>
                </a:moveTo>
                <a:cubicBezTo>
                  <a:pt x="567610" y="3301997"/>
                  <a:pt x="575870" y="3301997"/>
                  <a:pt x="584819" y="3301997"/>
                </a:cubicBezTo>
                <a:lnTo>
                  <a:pt x="768606" y="3301997"/>
                </a:lnTo>
                <a:lnTo>
                  <a:pt x="768606" y="3336944"/>
                </a:lnTo>
                <a:lnTo>
                  <a:pt x="584819" y="3336944"/>
                </a:lnTo>
                <a:cubicBezTo>
                  <a:pt x="575182" y="3336944"/>
                  <a:pt x="566233" y="3336944"/>
                  <a:pt x="557285" y="3336944"/>
                </a:cubicBezTo>
                <a:close/>
                <a:moveTo>
                  <a:pt x="194142" y="3140775"/>
                </a:moveTo>
                <a:cubicBezTo>
                  <a:pt x="241845" y="3189320"/>
                  <a:pt x="298407" y="3228156"/>
                  <a:pt x="359738" y="3256589"/>
                </a:cubicBezTo>
                <a:lnTo>
                  <a:pt x="345428" y="3288489"/>
                </a:lnTo>
                <a:cubicBezTo>
                  <a:pt x="280007" y="3258670"/>
                  <a:pt x="220720" y="3217754"/>
                  <a:pt x="169610" y="3165741"/>
                </a:cubicBezTo>
                <a:close/>
                <a:moveTo>
                  <a:pt x="35049" y="2777331"/>
                </a:moveTo>
                <a:cubicBezTo>
                  <a:pt x="37797" y="2845477"/>
                  <a:pt x="52916" y="2912247"/>
                  <a:pt x="81091" y="2974886"/>
                </a:cubicBezTo>
                <a:lnTo>
                  <a:pt x="48792" y="2988653"/>
                </a:lnTo>
                <a:cubicBezTo>
                  <a:pt x="19930" y="2921884"/>
                  <a:pt x="3438" y="2851673"/>
                  <a:pt x="2" y="2778708"/>
                </a:cubicBezTo>
                <a:close/>
                <a:moveTo>
                  <a:pt x="135386" y="2377540"/>
                </a:moveTo>
                <a:lnTo>
                  <a:pt x="162863" y="2400895"/>
                </a:lnTo>
                <a:cubicBezTo>
                  <a:pt x="118213" y="2453102"/>
                  <a:pt x="85241" y="2512177"/>
                  <a:pt x="63259" y="2576748"/>
                </a:cubicBezTo>
                <a:lnTo>
                  <a:pt x="30287" y="2565757"/>
                </a:lnTo>
                <a:cubicBezTo>
                  <a:pt x="52955" y="2496378"/>
                  <a:pt x="88675" y="2433868"/>
                  <a:pt x="135386" y="2377540"/>
                </a:cubicBezTo>
                <a:close/>
                <a:moveTo>
                  <a:pt x="504028" y="2171586"/>
                </a:moveTo>
                <a:lnTo>
                  <a:pt x="508140" y="2206291"/>
                </a:lnTo>
                <a:cubicBezTo>
                  <a:pt x="440992" y="2215314"/>
                  <a:pt x="376585" y="2237525"/>
                  <a:pt x="316974" y="2270841"/>
                </a:cubicBezTo>
                <a:lnTo>
                  <a:pt x="299845" y="2239607"/>
                </a:lnTo>
                <a:cubicBezTo>
                  <a:pt x="363567" y="2204208"/>
                  <a:pt x="432085" y="2181303"/>
                  <a:pt x="504028" y="2171586"/>
                </a:cubicBezTo>
                <a:close/>
                <a:moveTo>
                  <a:pt x="1138799" y="2168558"/>
                </a:moveTo>
                <a:lnTo>
                  <a:pt x="1350118" y="2168558"/>
                </a:lnTo>
                <a:lnTo>
                  <a:pt x="1350118" y="2204204"/>
                </a:lnTo>
                <a:lnTo>
                  <a:pt x="1138799" y="2204204"/>
                </a:lnTo>
                <a:close/>
                <a:moveTo>
                  <a:pt x="717808" y="2168558"/>
                </a:moveTo>
                <a:lnTo>
                  <a:pt x="926105" y="2168558"/>
                </a:lnTo>
                <a:lnTo>
                  <a:pt x="926105" y="2204204"/>
                </a:lnTo>
                <a:lnTo>
                  <a:pt x="717808" y="2204204"/>
                </a:lnTo>
                <a:close/>
                <a:moveTo>
                  <a:pt x="1721301" y="2029240"/>
                </a:moveTo>
                <a:lnTo>
                  <a:pt x="1743858" y="2055135"/>
                </a:lnTo>
                <a:cubicBezTo>
                  <a:pt x="1689857" y="2102836"/>
                  <a:pt x="1627653" y="2139635"/>
                  <a:pt x="1559980" y="2164849"/>
                </a:cubicBezTo>
                <a:lnTo>
                  <a:pt x="1547676" y="2132139"/>
                </a:lnTo>
                <a:cubicBezTo>
                  <a:pt x="1611931" y="2108969"/>
                  <a:pt x="1670033" y="2074215"/>
                  <a:pt x="1721301" y="2029240"/>
                </a:cubicBezTo>
                <a:close/>
                <a:moveTo>
                  <a:pt x="1902908" y="1677908"/>
                </a:moveTo>
                <a:lnTo>
                  <a:pt x="1937682" y="1681323"/>
                </a:lnTo>
                <a:cubicBezTo>
                  <a:pt x="1930032" y="1753032"/>
                  <a:pt x="1909863" y="1822009"/>
                  <a:pt x="1875784" y="1886205"/>
                </a:cubicBezTo>
                <a:lnTo>
                  <a:pt x="1844488" y="1869815"/>
                </a:lnTo>
                <a:cubicBezTo>
                  <a:pt x="1876480" y="1809716"/>
                  <a:pt x="1895953" y="1745520"/>
                  <a:pt x="1902908" y="1677908"/>
                </a:cubicBezTo>
                <a:close/>
                <a:moveTo>
                  <a:pt x="1908090" y="1259945"/>
                </a:moveTo>
                <a:lnTo>
                  <a:pt x="1943723" y="1259945"/>
                </a:lnTo>
                <a:lnTo>
                  <a:pt x="1943723" y="1471265"/>
                </a:lnTo>
                <a:lnTo>
                  <a:pt x="1908090" y="1471265"/>
                </a:lnTo>
                <a:close/>
                <a:moveTo>
                  <a:pt x="1908090" y="838953"/>
                </a:moveTo>
                <a:lnTo>
                  <a:pt x="1943723" y="838953"/>
                </a:lnTo>
                <a:lnTo>
                  <a:pt x="1943723" y="1050273"/>
                </a:lnTo>
                <a:lnTo>
                  <a:pt x="1908090" y="1050273"/>
                </a:lnTo>
                <a:close/>
                <a:moveTo>
                  <a:pt x="1908090" y="417962"/>
                </a:moveTo>
                <a:lnTo>
                  <a:pt x="1943723" y="417962"/>
                </a:lnTo>
                <a:lnTo>
                  <a:pt x="1943723" y="629282"/>
                </a:lnTo>
                <a:lnTo>
                  <a:pt x="1908090" y="629282"/>
                </a:lnTo>
                <a:close/>
                <a:moveTo>
                  <a:pt x="1908090" y="0"/>
                </a:moveTo>
                <a:lnTo>
                  <a:pt x="1943723" y="0"/>
                </a:lnTo>
                <a:lnTo>
                  <a:pt x="1943723" y="211320"/>
                </a:lnTo>
                <a:lnTo>
                  <a:pt x="1908090" y="211320"/>
                </a:lnTo>
                <a:close/>
              </a:path>
            </a:pathLst>
          </a:custGeom>
          <a:solidFill>
            <a:schemeClr val="bg1">
              <a:alpha val="56000"/>
            </a:schemeClr>
          </a:solidFill>
          <a:ln>
            <a:noFill/>
          </a:ln>
          <a:effectLst/>
        </p:spPr>
        <p:txBody>
          <a:bodyPr wrap="square" anchor="ctr">
            <a:noAutofit/>
          </a:bodyP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5" name="Freeform 4">
            <a:extLst>
              <a:ext uri="{FF2B5EF4-FFF2-40B4-BE49-F238E27FC236}">
                <a16:creationId xmlns:a16="http://schemas.microsoft.com/office/drawing/2014/main" id="{E03F4686-D8B4-4483-190E-B75392582655}"/>
              </a:ext>
            </a:extLst>
          </p:cNvPr>
          <p:cNvSpPr>
            <a:spLocks noChangeArrowheads="1"/>
          </p:cNvSpPr>
          <p:nvPr/>
        </p:nvSpPr>
        <p:spPr bwMode="auto">
          <a:xfrm>
            <a:off x="8294840" y="464895"/>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6" name="Freeform 4">
            <a:extLst>
              <a:ext uri="{FF2B5EF4-FFF2-40B4-BE49-F238E27FC236}">
                <a16:creationId xmlns:a16="http://schemas.microsoft.com/office/drawing/2014/main" id="{EDB39BB9-BC72-EA6F-FEEE-B932968D7983}"/>
              </a:ext>
            </a:extLst>
          </p:cNvPr>
          <p:cNvSpPr>
            <a:spLocks noChangeArrowheads="1"/>
          </p:cNvSpPr>
          <p:nvPr/>
        </p:nvSpPr>
        <p:spPr bwMode="auto">
          <a:xfrm>
            <a:off x="9374116" y="5105446"/>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7" name="Freeform 4">
            <a:extLst>
              <a:ext uri="{FF2B5EF4-FFF2-40B4-BE49-F238E27FC236}">
                <a16:creationId xmlns:a16="http://schemas.microsoft.com/office/drawing/2014/main" id="{531D0AAF-F3FF-4408-0BA7-172E9AA81DBB}"/>
              </a:ext>
            </a:extLst>
          </p:cNvPr>
          <p:cNvSpPr>
            <a:spLocks noChangeArrowheads="1"/>
          </p:cNvSpPr>
          <p:nvPr/>
        </p:nvSpPr>
        <p:spPr bwMode="auto">
          <a:xfrm>
            <a:off x="7151422" y="4064618"/>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sp>
        <p:nvSpPr>
          <p:cNvPr id="109" name="Freeform 4">
            <a:extLst>
              <a:ext uri="{FF2B5EF4-FFF2-40B4-BE49-F238E27FC236}">
                <a16:creationId xmlns:a16="http://schemas.microsoft.com/office/drawing/2014/main" id="{10BAE482-5D14-6589-7BE0-C36D26AF9522}"/>
              </a:ext>
            </a:extLst>
          </p:cNvPr>
          <p:cNvSpPr>
            <a:spLocks noChangeArrowheads="1"/>
          </p:cNvSpPr>
          <p:nvPr/>
        </p:nvSpPr>
        <p:spPr bwMode="auto">
          <a:xfrm>
            <a:off x="9376672" y="3038571"/>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102B48"/>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0" name="Billede 109" descr="Et billede, der indeholder sort, mørke&#10;&#10;AI-genereret indhold kan være ukorrekt.">
            <a:extLst>
              <a:ext uri="{FF2B5EF4-FFF2-40B4-BE49-F238E27FC236}">
                <a16:creationId xmlns:a16="http://schemas.microsoft.com/office/drawing/2014/main" id="{20066975-CBF7-0356-91EE-6E6B855F463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490156" y="590797"/>
            <a:ext cx="577507" cy="577507"/>
          </a:xfrm>
          <a:prstGeom prst="rect">
            <a:avLst/>
          </a:prstGeom>
          <a:ln w="34925">
            <a:noFill/>
          </a:ln>
        </p:spPr>
      </p:pic>
      <p:grpSp>
        <p:nvGrpSpPr>
          <p:cNvPr id="112" name="Gruppe 111">
            <a:extLst>
              <a:ext uri="{FF2B5EF4-FFF2-40B4-BE49-F238E27FC236}">
                <a16:creationId xmlns:a16="http://schemas.microsoft.com/office/drawing/2014/main" id="{949C11DF-3B68-7DFF-94DB-523A4134809C}"/>
              </a:ext>
            </a:extLst>
          </p:cNvPr>
          <p:cNvGrpSpPr/>
          <p:nvPr/>
        </p:nvGrpSpPr>
        <p:grpSpPr>
          <a:xfrm>
            <a:off x="9512202" y="3140854"/>
            <a:ext cx="732373" cy="775330"/>
            <a:chOff x="5893979" y="1530527"/>
            <a:chExt cx="799863" cy="846779"/>
          </a:xfrm>
        </p:grpSpPr>
        <p:pic>
          <p:nvPicPr>
            <p:cNvPr id="113" name="Billede 112" descr="Et billede, der indeholder sort, mørke&#10;&#10;AI-genereret indhold kan være ukorrekt.">
              <a:extLst>
                <a:ext uri="{FF2B5EF4-FFF2-40B4-BE49-F238E27FC236}">
                  <a16:creationId xmlns:a16="http://schemas.microsoft.com/office/drawing/2014/main" id="{D528A0D6-5353-1374-BD72-4AD5118127C4}"/>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909303" y="1530527"/>
              <a:ext cx="769215" cy="764666"/>
            </a:xfrm>
            <a:prstGeom prst="rect">
              <a:avLst/>
            </a:prstGeom>
          </p:spPr>
        </p:pic>
        <p:sp>
          <p:nvSpPr>
            <p:cNvPr id="114" name="Blokbue 113">
              <a:extLst>
                <a:ext uri="{FF2B5EF4-FFF2-40B4-BE49-F238E27FC236}">
                  <a16:creationId xmlns:a16="http://schemas.microsoft.com/office/drawing/2014/main" id="{EA4C32AE-C9DD-E67E-DD5B-57B96FDE2BCA}"/>
                </a:ext>
              </a:extLst>
            </p:cNvPr>
            <p:cNvSpPr/>
            <p:nvPr/>
          </p:nvSpPr>
          <p:spPr bwMode="auto">
            <a:xfrm rot="10583219">
              <a:off x="5893979" y="1621172"/>
              <a:ext cx="799863" cy="655864"/>
            </a:xfrm>
            <a:prstGeom prst="blockArc">
              <a:avLst>
                <a:gd name="adj1" fmla="val 10187759"/>
                <a:gd name="adj2" fmla="val 1328130"/>
                <a:gd name="adj3" fmla="val 33143"/>
              </a:avLst>
            </a:prstGeom>
            <a:solidFill>
              <a:srgbClr val="102B48"/>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nvGrpSpPr>
            <p:cNvPr id="115" name="Gruppe 114">
              <a:extLst>
                <a:ext uri="{FF2B5EF4-FFF2-40B4-BE49-F238E27FC236}">
                  <a16:creationId xmlns:a16="http://schemas.microsoft.com/office/drawing/2014/main" id="{48569E24-9A00-B1BA-CD31-A073BF4CF196}"/>
                </a:ext>
              </a:extLst>
            </p:cNvPr>
            <p:cNvGrpSpPr/>
            <p:nvPr/>
          </p:nvGrpSpPr>
          <p:grpSpPr>
            <a:xfrm>
              <a:off x="5958117" y="1993098"/>
              <a:ext cx="671585" cy="384208"/>
              <a:chOff x="7749287" y="1714250"/>
              <a:chExt cx="671585" cy="384208"/>
            </a:xfrm>
          </p:grpSpPr>
          <p:pic>
            <p:nvPicPr>
              <p:cNvPr id="116" name="Billede 115" descr="Et billede, der indeholder sort, mørke&#10;&#10;AI-genereret indhold kan være ukorrekt.">
                <a:extLst>
                  <a:ext uri="{FF2B5EF4-FFF2-40B4-BE49-F238E27FC236}">
                    <a16:creationId xmlns:a16="http://schemas.microsoft.com/office/drawing/2014/main" id="{799FE94D-1A47-C93C-34A5-38ACC98274F3}"/>
                  </a:ext>
                </a:extLst>
              </p:cNvPr>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ackgroundRemoval t="9961" b="95508" l="1172" r="98633">
                            <a14:foregroundMark x1="64195" y1="46909" x2="76953" y2="46875"/>
                            <a14:foregroundMark x1="3906" y1="47070" x2="37381" y2="46981"/>
                            <a14:foregroundMark x1="42447" y1="50029" x2="4297" y2="53516"/>
                            <a14:foregroundMark x1="76953" y1="46875" x2="63267" y2="48126"/>
                            <a14:foregroundMark x1="4297" y1="53516" x2="89453" y2="97852"/>
                            <a14:foregroundMark x1="89453" y1="97852" x2="3711" y2="96094"/>
                            <a14:foregroundMark x1="3711" y1="96094" x2="80273" y2="90234"/>
                            <a14:foregroundMark x1="80273" y1="90234" x2="49414" y2="72852"/>
                            <a14:foregroundMark x1="83789" y1="63281" x2="99023" y2="65820"/>
                            <a14:foregroundMark x1="17383" y1="73242" x2="90820" y2="95703"/>
                            <a14:foregroundMark x1="90820" y1="95703" x2="95898" y2="95313"/>
                            <a14:foregroundMark x1="11523" y1="76758" x2="1172" y2="84570"/>
                            <a14:foregroundMark x1="13867" y1="47461" x2="24219" y2="46680"/>
                            <a14:foregroundMark x1="50781" y1="56641" x2="64258" y2="55664"/>
                            <a14:foregroundMark x1="67773" y1="54883" x2="24219" y2="57617"/>
                            <a14:foregroundMark x1="38477" y1="40234" x2="1172" y2="39648"/>
                            <a14:foregroundMark x1="22852" y1="51367" x2="19141" y2="45898"/>
                            <a14:foregroundMark x1="30664" y1="34961" x2="30859" y2="38281"/>
                            <a14:foregroundMark x1="42188" y1="50195" x2="50391" y2="55273"/>
                            <a14:foregroundMark x1="62109" y1="56641" x2="63867" y2="58008"/>
                            <a14:foregroundMark x1="75000" y1="57031" x2="78516" y2="55859"/>
                            <a14:foregroundMark x1="89844" y1="47070" x2="88672" y2="47461"/>
                            <a14:foregroundMark x1="82617" y1="48828" x2="82617" y2="48828"/>
                            <a14:foregroundMark x1="82031" y1="49219" x2="82031" y2="49219"/>
                            <a14:foregroundMark x1="76953" y1="47461" x2="76953" y2="47461"/>
                            <a14:foregroundMark x1="72852" y1="47852" x2="72852" y2="47852"/>
                            <a14:foregroundMark x1="75586" y1="45898" x2="75586" y2="45898"/>
                            <a14:foregroundMark x1="73438" y1="45313" x2="84180" y2="45703"/>
                            <a14:foregroundMark x1="82422" y1="42773" x2="37305" y2="58008"/>
                            <a14:foregroundMark x1="85547" y1="45898" x2="85547" y2="45898"/>
                            <a14:backgroundMark x1="0" y1="26563" x2="73242" y2="37891"/>
                            <a14:backgroundMark x1="73242" y1="37891" x2="2930" y2="25586"/>
                            <a14:backgroundMark x1="2930" y1="25586" x2="94727" y2="25391"/>
                            <a14:backgroundMark x1="94727" y1="25391" x2="22852" y2="6445"/>
                            <a14:backgroundMark x1="22852" y1="6445" x2="96680" y2="6836"/>
                            <a14:backgroundMark x1="96680" y1="6836" x2="20508" y2="11719"/>
                            <a14:backgroundMark x1="20508" y1="11719" x2="91211" y2="31055"/>
                            <a14:backgroundMark x1="91211" y1="31055" x2="70313" y2="38867"/>
                            <a14:backgroundMark x1="36901" y1="37736" x2="44141" y2="37109"/>
                            <a14:backgroundMark x1="27411" y1="36229" x2="13477" y2="33984"/>
                            <a14:backgroundMark x1="34626" y1="37391" x2="34130" y2="37311"/>
                            <a14:backgroundMark x1="48633" y1="39648" x2="36917" y2="37760"/>
                            <a14:backgroundMark x1="39844" y1="47852" x2="39844" y2="47852"/>
                            <a14:backgroundMark x1="39063" y1="44531" x2="57813" y2="46680"/>
                            <a14:backgroundMark x1="53906" y1="45313" x2="60203" y2="46983"/>
                            <a14:backgroundMark x1="54657" y1="48856" x2="55469" y2="47070"/>
                            <a14:backgroundMark x1="51973" y1="49762" x2="44141" y2="41797"/>
                            <a14:backgroundMark x1="44336" y1="41016" x2="41211" y2="47461"/>
                            <a14:backgroundMark x1="45117" y1="35742" x2="45705" y2="48563"/>
                            <a14:backgroundMark x1="50391" y1="43555" x2="48242" y2="48047"/>
                            <a14:backgroundMark x1="48633" y1="47852" x2="51953" y2="49609"/>
                            <a14:backgroundMark x1="51953" y1="49609" x2="51583" y2="49894"/>
                          </a14:backgroundRemoval>
                        </a14:imgEffect>
                      </a14:imgLayer>
                    </a14:imgProps>
                  </a:ext>
                  <a:ext uri="{28A0092B-C50C-407E-A947-70E740481C1C}">
                    <a14:useLocalDpi xmlns:a14="http://schemas.microsoft.com/office/drawing/2010/main" val="0"/>
                  </a:ext>
                </a:extLst>
              </a:blip>
              <a:srcRect t="42792" b="-1"/>
              <a:stretch>
                <a:fillRect/>
              </a:stretch>
            </p:blipFill>
            <p:spPr>
              <a:xfrm>
                <a:off x="7749287" y="1714251"/>
                <a:ext cx="671585" cy="384207"/>
              </a:xfrm>
              <a:prstGeom prst="rect">
                <a:avLst/>
              </a:prstGeom>
              <a:solidFill>
                <a:srgbClr val="102B48"/>
              </a:solidFill>
            </p:spPr>
          </p:pic>
          <p:sp>
            <p:nvSpPr>
              <p:cNvPr id="117" name="Rektangel 116">
                <a:extLst>
                  <a:ext uri="{FF2B5EF4-FFF2-40B4-BE49-F238E27FC236}">
                    <a16:creationId xmlns:a16="http://schemas.microsoft.com/office/drawing/2014/main" id="{DADF7D66-7432-B4F7-9406-1A578A93E7E1}"/>
                  </a:ext>
                </a:extLst>
              </p:cNvPr>
              <p:cNvSpPr/>
              <p:nvPr/>
            </p:nvSpPr>
            <p:spPr bwMode="auto">
              <a:xfrm>
                <a:off x="7983538" y="1714250"/>
                <a:ext cx="193675" cy="51049"/>
              </a:xfrm>
              <a:prstGeom prst="rect">
                <a:avLst/>
              </a:prstGeom>
              <a:solidFill>
                <a:srgbClr val="0A1449"/>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endParaRPr kumimoji="0" lang="da-DK" sz="1600" b="0" i="0" u="none" strike="noStrike" kern="1200" cap="none" spc="0" normalizeH="0" baseline="0" noProof="0" err="1">
                  <a:ln>
                    <a:noFill/>
                  </a:ln>
                  <a:solidFill>
                    <a:srgbClr val="FFFFFF"/>
                  </a:solidFill>
                  <a:effectLst/>
                  <a:uLnTx/>
                  <a:uFillTx/>
                  <a:latin typeface="AU Passata" pitchFamily="34" charset="0"/>
                  <a:ea typeface="+mn-ea"/>
                  <a:cs typeface="+mn-cs"/>
                </a:endParaRPr>
              </a:p>
            </p:txBody>
          </p:sp>
        </p:grpSp>
      </p:grpSp>
      <p:pic>
        <p:nvPicPr>
          <p:cNvPr id="118" name="Billede 117" descr="Et billede, der indeholder sort, mørke&#10;&#10;AI-genereret indhold kan være ukorrekt.">
            <a:extLst>
              <a:ext uri="{FF2B5EF4-FFF2-40B4-BE49-F238E27FC236}">
                <a16:creationId xmlns:a16="http://schemas.microsoft.com/office/drawing/2014/main" id="{56BE1143-FF49-0524-7849-176383B3F52B}"/>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9518921" y="5277982"/>
            <a:ext cx="710317" cy="710317"/>
          </a:xfrm>
          <a:prstGeom prst="rect">
            <a:avLst/>
          </a:prstGeom>
        </p:spPr>
      </p:pic>
      <p:pic>
        <p:nvPicPr>
          <p:cNvPr id="119" name="Billede 118" descr="Et billede, der indeholder sort, mørke&#10;&#10;AI-genereret indhold kan være ukorrekt.">
            <a:extLst>
              <a:ext uri="{FF2B5EF4-FFF2-40B4-BE49-F238E27FC236}">
                <a16:creationId xmlns:a16="http://schemas.microsoft.com/office/drawing/2014/main" id="{081DFC15-763D-6A46-48BD-A961BB8D5FA3}"/>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7268698" y="4187339"/>
            <a:ext cx="715184" cy="715184"/>
          </a:xfrm>
          <a:prstGeom prst="rect">
            <a:avLst/>
          </a:prstGeom>
        </p:spPr>
      </p:pic>
      <p:sp>
        <p:nvSpPr>
          <p:cNvPr id="3" name="Tekstfelt 2">
            <a:extLst>
              <a:ext uri="{FF2B5EF4-FFF2-40B4-BE49-F238E27FC236}">
                <a16:creationId xmlns:a16="http://schemas.microsoft.com/office/drawing/2014/main" id="{D9BAC57C-AD1A-9B09-61EE-8C92D143003B}"/>
              </a:ext>
            </a:extLst>
          </p:cNvPr>
          <p:cNvSpPr txBox="1"/>
          <p:nvPr/>
        </p:nvSpPr>
        <p:spPr>
          <a:xfrm>
            <a:off x="5637050" y="2330813"/>
            <a:ext cx="1514372" cy="409343"/>
          </a:xfrm>
          <a:prstGeom prst="rect">
            <a:avLst/>
          </a:prstGeom>
          <a:solidFill>
            <a:srgbClr val="102B48"/>
          </a:solidFill>
        </p:spPr>
        <p:txBody>
          <a:bodyPr wrap="square" lIns="0" tIns="0" rIns="0" bIns="0" rtlCol="0">
            <a:spAutoFit/>
          </a:bodyPr>
          <a:lstStyle/>
          <a:p>
            <a:pPr marL="0" marR="0" lvl="0" indent="0" algn="ctr"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1400" b="1" i="0" u="none" strike="noStrike" kern="1200" cap="none" spc="0" normalizeH="0" baseline="0" noProof="0" dirty="0">
                <a:ln>
                  <a:noFill/>
                </a:ln>
                <a:solidFill>
                  <a:srgbClr val="FFFFFF"/>
                </a:solidFill>
                <a:effectLst/>
                <a:uLnTx/>
                <a:uFillTx/>
                <a:latin typeface="AU Passata"/>
                <a:ea typeface="+mn-ea"/>
                <a:cs typeface="+mn-cs"/>
              </a:rPr>
              <a:t>Formulér en strategisk intention</a:t>
            </a:r>
          </a:p>
        </p:txBody>
      </p:sp>
      <p:sp>
        <p:nvSpPr>
          <p:cNvPr id="5" name="Tekstfelt 4">
            <a:extLst>
              <a:ext uri="{FF2B5EF4-FFF2-40B4-BE49-F238E27FC236}">
                <a16:creationId xmlns:a16="http://schemas.microsoft.com/office/drawing/2014/main" id="{B451ED34-2083-B6C1-F2F5-F4C707E40816}"/>
              </a:ext>
            </a:extLst>
          </p:cNvPr>
          <p:cNvSpPr txBox="1"/>
          <p:nvPr/>
        </p:nvSpPr>
        <p:spPr>
          <a:xfrm>
            <a:off x="6341503" y="1921470"/>
            <a:ext cx="341529" cy="409343"/>
          </a:xfrm>
          <a:prstGeom prst="rect">
            <a:avLst/>
          </a:prstGeom>
          <a:noFill/>
          <a:ln>
            <a:noFill/>
          </a:ln>
        </p:spPr>
        <p:txBody>
          <a:bodyPr wrap="square" lIns="0" tIns="0" rIns="0" bIns="0" rtlCol="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kumimoji="0" lang="da-DK" sz="2800" b="1" i="0" u="none" strike="noStrike" kern="1200" cap="none" spc="0" normalizeH="0" baseline="0" noProof="0" dirty="0">
                <a:ln>
                  <a:noFill/>
                </a:ln>
                <a:solidFill>
                  <a:srgbClr val="C00000"/>
                </a:solidFill>
                <a:effectLst/>
                <a:uLnTx/>
                <a:uFillTx/>
                <a:latin typeface="AU Passata"/>
                <a:ea typeface="+mn-ea"/>
                <a:cs typeface="+mn-cs"/>
              </a:rPr>
              <a:t>2</a:t>
            </a:r>
          </a:p>
        </p:txBody>
      </p:sp>
      <p:sp>
        <p:nvSpPr>
          <p:cNvPr id="108" name="Freeform 4">
            <a:extLst>
              <a:ext uri="{FF2B5EF4-FFF2-40B4-BE49-F238E27FC236}">
                <a16:creationId xmlns:a16="http://schemas.microsoft.com/office/drawing/2014/main" id="{4BAE68FA-E653-D3C7-66AE-B69A66DF2A97}"/>
              </a:ext>
            </a:extLst>
          </p:cNvPr>
          <p:cNvSpPr>
            <a:spLocks noChangeArrowheads="1"/>
          </p:cNvSpPr>
          <p:nvPr/>
        </p:nvSpPr>
        <p:spPr bwMode="auto">
          <a:xfrm>
            <a:off x="7156447" y="2078183"/>
            <a:ext cx="979896" cy="979896"/>
          </a:xfrm>
          <a:custGeom>
            <a:avLst/>
            <a:gdLst>
              <a:gd name="T0" fmla="*/ 1305 w 1306"/>
              <a:gd name="T1" fmla="*/ 653 h 1306"/>
              <a:gd name="T2" fmla="*/ 1305 w 1306"/>
              <a:gd name="T3" fmla="*/ 653 h 1306"/>
              <a:gd name="T4" fmla="*/ 653 w 1306"/>
              <a:gd name="T5" fmla="*/ 1305 h 1306"/>
              <a:gd name="T6" fmla="*/ 653 w 1306"/>
              <a:gd name="T7" fmla="*/ 1305 h 1306"/>
              <a:gd name="T8" fmla="*/ 0 w 1306"/>
              <a:gd name="T9" fmla="*/ 653 h 1306"/>
              <a:gd name="T10" fmla="*/ 0 w 1306"/>
              <a:gd name="T11" fmla="*/ 653 h 1306"/>
              <a:gd name="T12" fmla="*/ 653 w 1306"/>
              <a:gd name="T13" fmla="*/ 0 h 1306"/>
              <a:gd name="T14" fmla="*/ 653 w 1306"/>
              <a:gd name="T15" fmla="*/ 0 h 1306"/>
              <a:gd name="T16" fmla="*/ 1305 w 1306"/>
              <a:gd name="T17" fmla="*/ 6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6" h="1306">
                <a:moveTo>
                  <a:pt x="1305" y="653"/>
                </a:moveTo>
                <a:lnTo>
                  <a:pt x="1305" y="653"/>
                </a:lnTo>
                <a:cubicBezTo>
                  <a:pt x="1305" y="1013"/>
                  <a:pt x="1013" y="1305"/>
                  <a:pt x="653" y="1305"/>
                </a:cubicBezTo>
                <a:lnTo>
                  <a:pt x="653" y="1305"/>
                </a:lnTo>
                <a:cubicBezTo>
                  <a:pt x="293" y="1305"/>
                  <a:pt x="0" y="1013"/>
                  <a:pt x="0" y="653"/>
                </a:cubicBezTo>
                <a:lnTo>
                  <a:pt x="0" y="653"/>
                </a:lnTo>
                <a:cubicBezTo>
                  <a:pt x="0" y="292"/>
                  <a:pt x="293" y="0"/>
                  <a:pt x="653" y="0"/>
                </a:cubicBezTo>
                <a:lnTo>
                  <a:pt x="653" y="0"/>
                </a:lnTo>
                <a:cubicBezTo>
                  <a:pt x="1013" y="0"/>
                  <a:pt x="1305" y="292"/>
                  <a:pt x="1305" y="653"/>
                </a:cubicBezTo>
              </a:path>
            </a:pathLst>
          </a:custGeom>
          <a:solidFill>
            <a:srgbClr val="E4E5EA"/>
          </a:solidFill>
          <a:ln>
            <a:noFill/>
          </a:ln>
          <a:effectLst/>
        </p:spPr>
        <p:txBody>
          <a:bodyPr wrap="none" anchor="ctr"/>
          <a:lstStyle/>
          <a:p>
            <a:pPr marL="0" marR="0" lvl="0" indent="0" algn="l" defTabSz="914400" rtl="0" eaLnBrk="1" fontAlgn="base" latinLnBrk="0" hangingPunct="1">
              <a:lnSpc>
                <a:spcPts val="4799"/>
              </a:lnSpc>
              <a:spcBef>
                <a:spcPct val="0"/>
              </a:spcBef>
              <a:spcAft>
                <a:spcPct val="0"/>
              </a:spcAft>
              <a:buClrTx/>
              <a:buSzTx/>
              <a:buFont typeface="AU Passata" pitchFamily="34" charset="0"/>
              <a:buNone/>
              <a:tabLst/>
              <a:defRPr/>
            </a:pPr>
            <a:endParaRPr kumimoji="0" lang="en-US" sz="6530" b="0" i="0" u="none" strike="noStrike" kern="1200" cap="none" spc="0" normalizeH="0" baseline="0" noProof="0">
              <a:ln>
                <a:noFill/>
              </a:ln>
              <a:solidFill>
                <a:srgbClr val="000000"/>
              </a:solidFill>
              <a:effectLst/>
              <a:uLnTx/>
              <a:uFillTx/>
              <a:latin typeface="DM Sans" pitchFamily="2" charset="77"/>
              <a:ea typeface="+mn-ea"/>
              <a:cs typeface="+mn-cs"/>
            </a:endParaRPr>
          </a:p>
        </p:txBody>
      </p:sp>
      <p:pic>
        <p:nvPicPr>
          <p:cNvPr id="111" name="Billede 110" descr="Et billede, der indeholder sort, mørke&#10;&#10;AI-genereret indhold kan være ukorrekt.">
            <a:extLst>
              <a:ext uri="{FF2B5EF4-FFF2-40B4-BE49-F238E27FC236}">
                <a16:creationId xmlns:a16="http://schemas.microsoft.com/office/drawing/2014/main" id="{EF6512F8-239E-4CCA-EC5F-1FD3CD5BF92C}"/>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292748" y="2230898"/>
            <a:ext cx="636225" cy="636225"/>
          </a:xfrm>
          <a:prstGeom prst="rect">
            <a:avLst/>
          </a:prstGeom>
        </p:spPr>
      </p:pic>
      <p:sp>
        <p:nvSpPr>
          <p:cNvPr id="6" name="Pladsholder til slidenummer 5">
            <a:extLst>
              <a:ext uri="{FF2B5EF4-FFF2-40B4-BE49-F238E27FC236}">
                <a16:creationId xmlns:a16="http://schemas.microsoft.com/office/drawing/2014/main" id="{48B0573E-C80C-871D-BB8D-1E35064DD018}"/>
              </a:ext>
            </a:extLst>
          </p:cNvPr>
          <p:cNvSpPr>
            <a:spLocks noGrp="1"/>
          </p:cNvSpPr>
          <p:nvPr>
            <p:ph type="sldNum" sz="quarter" idx="12"/>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E90C1E0A-682D-40DC-B1EA-26C007FDC330}" type="slidenum">
              <a:rPr kumimoji="0" lang="da-DK" sz="700" b="0" i="0" u="none" strike="noStrike" kern="1200" cap="none" spc="40" normalizeH="0" baseline="0" noProof="0" smtClean="0">
                <a:ln>
                  <a:noFill/>
                </a:ln>
                <a:solidFill>
                  <a:srgbClr val="000000"/>
                </a:solidFill>
                <a:effectLst/>
                <a:uLnTx/>
                <a:uFillTx/>
                <a:latin typeface="AU Passata"/>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9</a:t>
            </a:fld>
            <a:endParaRPr kumimoji="0" lang="da-DK" sz="700" b="0" i="0" u="none" strike="noStrike" kern="1200" cap="none" spc="40" normalizeH="0" baseline="0" noProof="0">
              <a:ln>
                <a:noFill/>
              </a:ln>
              <a:solidFill>
                <a:srgbClr val="000000"/>
              </a:solidFill>
              <a:effectLst/>
              <a:uLnTx/>
              <a:uFillTx/>
              <a:latin typeface="AU Passata"/>
              <a:ea typeface="+mn-ea"/>
              <a:cs typeface="+mn-cs"/>
            </a:endParaRPr>
          </a:p>
        </p:txBody>
      </p:sp>
    </p:spTree>
    <p:extLst>
      <p:ext uri="{BB962C8B-B14F-4D97-AF65-F5344CB8AC3E}">
        <p14:creationId xmlns:p14="http://schemas.microsoft.com/office/powerpoint/2010/main" val="2693857375"/>
      </p:ext>
    </p:extLst>
  </p:cSld>
  <p:clrMapOvr>
    <a:masterClrMapping/>
  </p:clrMapOvr>
</p:sld>
</file>

<file path=ppt/theme/theme1.xml><?xml version="1.0" encoding="utf-8"?>
<a:theme xmlns:a="http://schemas.openxmlformats.org/drawingml/2006/main" name="AU 16:9">
  <a:themeElements>
    <a:clrScheme name="01 AU Blue">
      <a:dk1>
        <a:srgbClr val="000000"/>
      </a:dk1>
      <a:lt1>
        <a:srgbClr val="FFFFFF"/>
      </a:lt1>
      <a:dk2>
        <a:srgbClr val="002546"/>
      </a:dk2>
      <a:lt2>
        <a:srgbClr val="002546"/>
      </a:lt2>
      <a:accent1>
        <a:srgbClr val="0A144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1_AU 16:9">
  <a:themeElements>
    <a:clrScheme name="04 AU Turquoise">
      <a:dk1>
        <a:srgbClr val="000000"/>
      </a:dk1>
      <a:lt1>
        <a:srgbClr val="FFFFFF"/>
      </a:lt1>
      <a:dk2>
        <a:srgbClr val="004543"/>
      </a:dk2>
      <a:lt2>
        <a:srgbClr val="004543"/>
      </a:lt2>
      <a:accent1>
        <a:srgbClr val="0A144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3.xml><?xml version="1.0" encoding="utf-8"?>
<a:theme xmlns:a="http://schemas.openxmlformats.org/drawingml/2006/main" name="2_AU 16:9">
  <a:themeElements>
    <a:clrScheme name="04 AU Turquoise">
      <a:dk1>
        <a:srgbClr val="000000"/>
      </a:dk1>
      <a:lt1>
        <a:srgbClr val="FFFFFF"/>
      </a:lt1>
      <a:dk2>
        <a:srgbClr val="004543"/>
      </a:dk2>
      <a:lt2>
        <a:srgbClr val="004543"/>
      </a:lt2>
      <a:accent1>
        <a:srgbClr val="0A144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16-9_revideret master til US_05092024.potx  -  Skrivebeskyttet" id="{BD8E9859-61AB-4950-923D-BDCA34D1B491}" vid="{EA0BCB30-DEB2-42D9-94CD-46D458B775B7}"/>
    </a:ext>
  </a:extLst>
</a:theme>
</file>

<file path=ppt/theme/theme4.xml><?xml version="1.0" encoding="utf-8"?>
<a:theme xmlns:a="http://schemas.openxmlformats.org/drawingml/2006/main" name="3_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5.xml><?xml version="1.0" encoding="utf-8"?>
<a:theme xmlns:a="http://schemas.openxmlformats.org/drawingml/2006/main" name="4_AU 16:9">
  <a:themeElements>
    <a:clrScheme name="04 AU Turquoise">
      <a:dk1>
        <a:srgbClr val="000000"/>
      </a:dk1>
      <a:lt1>
        <a:srgbClr val="FFFFFF"/>
      </a:lt1>
      <a:dk2>
        <a:srgbClr val="004543"/>
      </a:dk2>
      <a:lt2>
        <a:srgbClr val="004543"/>
      </a:lt2>
      <a:accent1>
        <a:srgbClr val="0A144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6.xml><?xml version="1.0" encoding="utf-8"?>
<a:theme xmlns:a="http://schemas.openxmlformats.org/drawingml/2006/main" name="5_AU 16:9">
  <a:themeElements>
    <a:clrScheme name="04 AU Turquoise">
      <a:dk1>
        <a:srgbClr val="000000"/>
      </a:dk1>
      <a:lt1>
        <a:srgbClr val="FFFFFF"/>
      </a:lt1>
      <a:dk2>
        <a:srgbClr val="004543"/>
      </a:dk2>
      <a:lt2>
        <a:srgbClr val="004543"/>
      </a:lt2>
      <a:accent1>
        <a:srgbClr val="0A144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16-9_revideret master til US_05092024.potx  -  Skrivebeskyttet" id="{BD8E9859-61AB-4950-923D-BDCA34D1B491}" vid="{EA0BCB30-DEB2-42D9-94CD-46D458B775B7}"/>
    </a:ext>
  </a:extLst>
</a:theme>
</file>

<file path=ppt/theme/theme7.xml><?xml version="1.0" encoding="utf-8"?>
<a:theme xmlns:a="http://schemas.openxmlformats.org/drawingml/2006/main" name="6_AU 16:9">
  <a:themeElements>
    <a:clrScheme name="04 AU Turquoise">
      <a:dk1>
        <a:srgbClr val="000000"/>
      </a:dk1>
      <a:lt1>
        <a:srgbClr val="FFFFFF"/>
      </a:lt1>
      <a:dk2>
        <a:srgbClr val="004543"/>
      </a:dk2>
      <a:lt2>
        <a:srgbClr val="004543"/>
      </a:lt2>
      <a:accent1>
        <a:srgbClr val="0A144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16-9_revideret master til US_05092024.potx  -  Skrivebeskyttet" id="{BD8E9859-61AB-4950-923D-BDCA34D1B491}" vid="{EA0BCB30-DEB2-42D9-94CD-46D458B775B7}"/>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a34f0fe-df07-497e-9535-651d82bdefd6">
      <Terms xmlns="http://schemas.microsoft.com/office/infopath/2007/PartnerControls"/>
    </lcf76f155ced4ddcb4097134ff3c332f>
    <TaxCatchAll xmlns="6d651e2e-1345-4cf8-9e20-8b9e0e8e7139"/>
    <Note xmlns="6a34f0fe-df07-497e-9535-651d82bdefd6" xsi:nil="true"/>
    <Placering xmlns="6a34f0fe-df07-497e-9535-651d82bdefd6" xsi:nil="true"/>
  </documentManagement>
</p:properties>
</file>

<file path=customXml/item2.xml><?xml version="1.0" encoding="utf-8"?>
<TemplafyFormConfiguration><![CDATA[{"formFields":[{"required":true,"helpTexts":{},"spacing":{},"shareValue":false,"type":"datePicker","name":"Date","label":"Date"},{"required":false,"placeholder":"","lines":1,"helpTexts":{},"spacing":{},"shareValue":false,"type":"textBox","name":"EventOccasion","label":"Event / Occasion"},{"distinct":false,"hideIfNoUserInteractionRequired":false,"required":false,"defaultValue":"Blå","autoSelectFirstOption":false,"helpTexts":{},"spacing":{},"shareValue":false,"type":"dropDown","dataSourceName":"ColorThemePowerPoint","dataSourceFieldName":"Name","name":"ChooseColorTheme","label":"Choose Color theme"}],"formDataEntries":[{"name":"Date","value":"r4SYpQIruTeRf9T8WqS3MA=="},{"name":"ChooseColorTheme","value":"XmRlVpWiose5Rf1eG6aJznCjkbXXnh6o3o1+21OmFqQ="}]}]]></TemplafyForm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TemplafyTemplateConfiguration><![CDATA[{"elementsMetadata":[{"type":"shape","id":"85c6c4e1-98b7-458b-b459-e0664a894f63","elementConfiguration":{"binding":"{{FormatDateTime(Form.Date, \"d. MMMM yyyy\")}}","visibility":"","type":"text","disableUpdates":false}},{"type":"shape","id":"c2e553e9-5314-4fee-bbe6-8120d79ad7fd","elementConfiguration":{"binding":"{{Form.EventOccasion}}","visibility":"","type":"text","disableUpdates":false}},{"type":"shape","id":"d67162b5-a4c2-4524-968c-e290edc2830d","elementConfiguration":{"binding":"{{UserProfile.Title}}","visibility":"","type":"text","disableUpdates":false}},{"type":"shape","id":"f7a5a52b-ac93-4590-a23b-ad7275111efa","elementConfiguration":{"binding":"{{UserProfile.Name}}","visibility":"","type":"text","disableUpdates":false}},{"type":"shape","id":"0994a165-bd60-49da-b443-30c3e5350c58","elementConfiguration":{"inheritDimensions":"{{InheritDimensions.InheritNone}}","width":"4.61 cm","height":"1.55 cm","image":"{{UserProfile.UnitId.ExtraLogoRef.ImageRightAlignedRef.ImageFile}}","visibility":"","type":"image","disableUpdates":false}},{"type":"shape","id":"11b6a32d-1b23-41e9-98c4-74b9fd0aa8cc","elementConfiguration":{"binding":"{{UserProfile.UnitId.Logo2}}","visibility":"","type":"text","disableUpdates":false}},{"type":"shape","id":"9d873a5f-86b2-40df-8d92-1a80024bbe78","elementConfiguration":{"binding":"{{UserProfile.UnitId.Logo1PowerPoint}}","visibility":"","type":"text","disableUpdates":false}},{"type":"shape","id":"45965339-f7e5-4570-ab2d-ef0d3b8a33b8","elementConfiguration":{"binding":"{{FormatDateTime(Form.Date, \"d. MMMM yyyy\")}}","visibility":"","type":"text","disableUpdates":false}},{"type":"shape","id":"ff2d30cf-9b41-47a2-8d63-bae5fc2f1643","elementConfiguration":{"binding":"{{Form.EventOccasion}}","visibility":"","type":"text","disableUpdates":false}},{"type":"shape","id":"e8e4473b-3af8-449c-b8c8-d709ac65a03f","elementConfiguration":{"inheritDimensions":"{{InheritDimensions.InheritNone}}","width":"4.61 cm","height":"1.55 cm","image":"{{UserProfile.UnitId.ExtraLogoRef.ImageRightAlignedNegRef.ImageFile}}","visibility":"","type":"image","disableUpdates":false}},{"type":"shape","id":"4c520d42-8a67-4fc9-9e85-26e9c25539cc","elementConfiguration":{"binding":"{{UserProfile.UnitId.Logo2}}","visibility":"","type":"text","disableUpdates":false}},{"type":"shape","id":"954e34d8-705b-48c5-900e-28209a248570","elementConfiguration":{"binding":"{{UserProfile.UnitId.Logo1PowerPoint}}","visibility":"","type":"text","disableUpdates":false}},{"type":"shape","id":"3c59d6fa-a734-405b-9361-b01c98aafeb2","elementConfiguration":{"binding":"{{FormatDateTime(Form.Date, \"d. MMMM yyyy\")}}","visibility":"","type":"text","disableUpdates":false}},{"type":"shape","id":"c3ccde8e-823a-4434-9572-5c462459c79d","elementConfiguration":{"binding":"{{Form.EventOccasion}}","visibility":"","type":"text","disableUpdates":false}},{"type":"shape","id":"8ecf3d9a-43a8-4840-8887-ac60853a3f12","elementConfiguration":{"binding":"{{UserProfile.Name}}","visibility":"","type":"text","disableUpdates":false}},{"type":"shape","id":"db648793-381d-4fa9-87fd-0ae5cfc60e79","elementConfiguration":{"inheritDimensions":"{{InheritDimensions.InheritNone}}","width":"4.61 cm","height":"1.55 cm","image":"{{UserProfile.UnitId.ExtraLogoRef.ImageRightAlignedNegRef.ImageFile}}","visibility":"","type":"image","disableUpdates":false}},{"type":"shape","id":"e71d9fd3-251f-46f9-9496-ea9b859d7a57","elementConfiguration":{"binding":"{{UserProfile.UnitId.Logo2}}","visibility":"","type":"text","disableUpdates":false}},{"type":"shape","id":"fee1d462-4fff-4e9e-81b6-fd909c97cb3d","elementConfiguration":{"binding":"{{UserProfile.UnitId.Logo1PowerPoint}}","visibility":"","type":"text","disableUpdates":false}},{"type":"shape","id":"58832a3b-52e9-4bf5-8f76-eb447ffc344b","elementConfiguration":{"binding":"{{UserProfile.UnitId.Logo1PowerPoint}}","visibility":"","type":"text","disableUpdates":false}},{"type":"shape","id":"89b7481d-2306-4ceb-bc88-b53fe2467732","elementConfiguration":{"binding":"{{FormatDateTime(Form.Date, \"d. MMMM yyyy\")}}","visibility":"","type":"text","disableUpdates":false}},{"type":"shape","id":"54eaf89b-c0ba-454e-aa95-f2a5a3d7a424","elementConfiguration":{"binding":"{{Form.EventOccasion}}","visibility":"","type":"text","disableUpdates":false}},{"type":"shape","id":"c72566b6-73ed-4692-9fba-5f23b68a7622","elementConfiguration":{"binding":"{{UserProfile.Title}}","visibility":"","type":"text","disableUpdates":false}},{"type":"shape","id":"5b063b79-91a5-44ce-91a2-869730476bf3","elementConfiguration":{"binding":"{{UserProfile.Name}}","visibility":"","type":"text","disableUpdates":false}},{"type":"shape","id":"a5817dba-7b3d-4fbf-b45e-db8ec6629ff8","elementConfiguration":{"inheritDimensions":"{{InheritDimensions.InheritNone}}","width":"4.61 cm","height":"1.55 cm","image":"{{UserProfile.UnitId.ExtraLogoRef.ImageRightAlignedNegRef.ImageFile}}","visibility":"","type":"image","disableUpdates":false}},{"type":"shape","id":"cbc92628-71b2-45b2-b098-b979330785aa","elementConfiguration":{"binding":"{{UserProfile.UnitId.Logo2}}","visibility":"","type":"text","disableUpdates":false}},{"type":"shape","id":"1a377cfb-8908-4623-9a3e-88fa0eed2413","elementConfiguration":{"binding":"{{UserProfile.UnitId.Logo1PowerPoint}}","visibility":"","type":"text","disableUpdates":false}}],"transformationConfigurations":[{"language":"{{DocumentLanguage}}","disableUpdates":false,"type":"proofingLanguage"},{"colorTheme":"{{Form.ChooseColorTheme.ColorThemeRef.ColorTheme}}","disableUpdates":false,"originalColorThemeXml":"<a:clrScheme name=\"01 AU Blue\" xmlns:a=\"http://schemas.openxmlformats.org/drawingml/2006/main\"><a:dk1><a:srgbClr val=\"000000\" /></a:dk1><a:lt1><a:srgbClr val=\"FFFFFF\" /></a:lt1><a:dk2><a:srgbClr val=\"002546\" /></a:dk2><a:lt2><a:srgbClr val=\"002546\" /></a:lt2><a:accent1><a:srgbClr val=\"0A1449\" /></a:accent1><a:accent2><a:srgbClr val=\"183D83\" /></a:accent2><a:accent3><a:srgbClr val=\"87D1F4\" /></a:accent3><a:accent4><a:srgbClr val=\"33525F\" /></a:accent4><a:accent5><a:srgbClr val=\"548195\" /></a:accent5><a:accent6><a:srgbClr val=\"C6C6C6\" /></a:accent6><a:hlink><a:srgbClr val=\"03428E\" /></a:hlink><a:folHlink><a:srgbClr val=\"03428E\" /></a:folHlink></a:clrScheme>","type":"colorTheme"}],"templateName":"PowerPoint skabelon","templateDescription":"PowerPoint template 16:9 (convertible to 16:10 or 4:3)","enableDocumentContentUpdater":true,"version":"2.0"}]]></TemplafyTemplateConfiguration>
</file>

<file path=customXml/item5.xml><?xml version="1.0" encoding="utf-8"?>
<ct:contentTypeSchema xmlns:ct="http://schemas.microsoft.com/office/2006/metadata/contentType" xmlns:ma="http://schemas.microsoft.com/office/2006/metadata/properties/metaAttributes" ct:_="" ma:_="" ma:contentTypeName="Dokument" ma:contentTypeID="0x0101007B9EAB98422E15419E43E730A5DA87C8" ma:contentTypeVersion="30" ma:contentTypeDescription="Opret et nyt dokument." ma:contentTypeScope="" ma:versionID="c1cf334a98863117034d9b1104e0e3d9">
  <xsd:schema xmlns:xsd="http://www.w3.org/2001/XMLSchema" xmlns:xs="http://www.w3.org/2001/XMLSchema" xmlns:p="http://schemas.microsoft.com/office/2006/metadata/properties" xmlns:ns2="6a34f0fe-df07-497e-9535-651d82bdefd6" xmlns:ns3="6d651e2e-1345-4cf8-9e20-8b9e0e8e7139" targetNamespace="http://schemas.microsoft.com/office/2006/metadata/properties" ma:root="true" ma:fieldsID="5b26d7e7623952161e54956837d29f3d" ns2:_="" ns3:_="">
    <xsd:import namespace="6a34f0fe-df07-497e-9535-651d82bdefd6"/>
    <xsd:import namespace="6d651e2e-1345-4cf8-9e20-8b9e0e8e7139"/>
    <xsd:element name="properties">
      <xsd:complexType>
        <xsd:sequence>
          <xsd:element name="documentManagement">
            <xsd:complexType>
              <xsd:all>
                <xsd:element ref="ns2:Note" minOccurs="0"/>
                <xsd:element ref="ns2:MediaServiceMetadata" minOccurs="0"/>
                <xsd:element ref="ns2:MediaServiceFastMetadata" minOccurs="0"/>
                <xsd:element ref="ns2:MediaServiceObjectDetectorVersions" minOccurs="0"/>
                <xsd:element ref="ns3:TaxCatchAll" minOccurs="0"/>
                <xsd:element ref="ns2:MediaServiceSearchProperties" minOccurs="0"/>
                <xsd:element ref="ns2:TranslatedLang"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SharedWithUsers" minOccurs="0"/>
                <xsd:element ref="ns3:SharedWithDetails" minOccurs="0"/>
                <xsd:element ref="ns2:MediaServiceLocation" minOccurs="0"/>
                <xsd:element ref="ns2:MediaServiceOCR" minOccurs="0"/>
                <xsd:element ref="ns2:Placering" minOccurs="0"/>
                <xsd:element ref="ns2:d8d8a281-6959-4c95-8985-3ce084fc2632CountryOrRegion" minOccurs="0"/>
                <xsd:element ref="ns2:d8d8a281-6959-4c95-8985-3ce084fc2632State" minOccurs="0"/>
                <xsd:element ref="ns2:d8d8a281-6959-4c95-8985-3ce084fc2632City" minOccurs="0"/>
                <xsd:element ref="ns2:d8d8a281-6959-4c95-8985-3ce084fc2632PostalCode" minOccurs="0"/>
                <xsd:element ref="ns2:d8d8a281-6959-4c95-8985-3ce084fc2632Street" minOccurs="0"/>
                <xsd:element ref="ns2:d8d8a281-6959-4c95-8985-3ce084fc2632GeoLoc" minOccurs="0"/>
                <xsd:element ref="ns2:d8d8a281-6959-4c95-8985-3ce084fc2632Disp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4f0fe-df07-497e-9535-651d82bdefd6" elementFormDefault="qualified">
    <xsd:import namespace="http://schemas.microsoft.com/office/2006/documentManagement/types"/>
    <xsd:import namespace="http://schemas.microsoft.com/office/infopath/2007/PartnerControls"/>
    <xsd:element name="Note" ma:index="8" nillable="true" ma:displayName="Note" ma:format="Dropdown" ma:internalName="Note">
      <xsd:simpleType>
        <xsd:restriction base="dms:Note">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TranslatedLang" ma:index="14" nillable="true" ma:displayName="Translated Language" ma:hidden="true" ma:internalName="TranslatedLang"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ledmærker" ma:readOnly="false" ma:fieldId="{5cf76f15-5ced-4ddc-b409-7134ff3c332f}" ma:taxonomyMulti="true" ma:sspId="5cd08861-88c0-49b2-8510-903f698cfa7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Placering" ma:index="25" nillable="true" ma:displayName="Placering" ma:format="Dropdown" ma:internalName="Placering">
      <xsd:simpleType>
        <xsd:restriction base="dms:Unknown"/>
      </xsd:simpleType>
    </xsd:element>
    <xsd:element name="d8d8a281-6959-4c95-8985-3ce084fc2632CountryOrRegion" ma:index="26" nillable="true" ma:displayName="Placering: Land/område" ma:internalName="CountryOrRegion" ma:readOnly="true">
      <xsd:simpleType>
        <xsd:restriction base="dms:Text"/>
      </xsd:simpleType>
    </xsd:element>
    <xsd:element name="d8d8a281-6959-4c95-8985-3ce084fc2632State" ma:index="27" nillable="true" ma:displayName="Placering: Delstat" ma:internalName="State" ma:readOnly="true">
      <xsd:simpleType>
        <xsd:restriction base="dms:Text"/>
      </xsd:simpleType>
    </xsd:element>
    <xsd:element name="d8d8a281-6959-4c95-8985-3ce084fc2632City" ma:index="28" nillable="true" ma:displayName="Placering: By" ma:internalName="City" ma:readOnly="true">
      <xsd:simpleType>
        <xsd:restriction base="dms:Text"/>
      </xsd:simpleType>
    </xsd:element>
    <xsd:element name="d8d8a281-6959-4c95-8985-3ce084fc2632PostalCode" ma:index="29" nillable="true" ma:displayName="Placering: Postnummer" ma:internalName="PostalCode" ma:readOnly="true">
      <xsd:simpleType>
        <xsd:restriction base="dms:Text"/>
      </xsd:simpleType>
    </xsd:element>
    <xsd:element name="d8d8a281-6959-4c95-8985-3ce084fc2632Street" ma:index="30" nillable="true" ma:displayName="Placering: Gade" ma:internalName="Street" ma:readOnly="true">
      <xsd:simpleType>
        <xsd:restriction base="dms:Text"/>
      </xsd:simpleType>
    </xsd:element>
    <xsd:element name="d8d8a281-6959-4c95-8985-3ce084fc2632GeoLoc" ma:index="31" nillable="true" ma:displayName="Placering: Koordinater" ma:internalName="GeoLoc" ma:readOnly="true">
      <xsd:simpleType>
        <xsd:restriction base="dms:Unknown"/>
      </xsd:simpleType>
    </xsd:element>
    <xsd:element name="d8d8a281-6959-4c95-8985-3ce084fc2632DispName" ma:index="32" nillable="true" ma:displayName="Placering: Navn" ma:internalName="DispNa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51e2e-1345-4cf8-9e20-8b9e0e8e713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c671a35-583b-4027-8eec-893cc958e117}" ma:internalName="TaxCatchAll" ma:showField="CatchAllData" ma:web="6d651e2e-1345-4cf8-9e20-8b9e0e8e713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F598C6-59BB-4318-9353-C673F8C15FF6}">
  <ds:schemaRefs>
    <ds:schemaRef ds:uri="http://purl.org/dc/terms/"/>
    <ds:schemaRef ds:uri="6d651e2e-1345-4cf8-9e20-8b9e0e8e7139"/>
    <ds:schemaRef ds:uri="http://schemas.microsoft.com/office/infopath/2007/PartnerControls"/>
    <ds:schemaRef ds:uri="http://schemas.microsoft.com/office/2006/metadata/properties"/>
    <ds:schemaRef ds:uri="http://purl.org/dc/dcmitype/"/>
    <ds:schemaRef ds:uri="http://purl.org/dc/elements/1.1/"/>
    <ds:schemaRef ds:uri="http://schemas.microsoft.com/office/2006/documentManagement/types"/>
    <ds:schemaRef ds:uri="http://schemas.openxmlformats.org/package/2006/metadata/core-properties"/>
    <ds:schemaRef ds:uri="6a34f0fe-df07-497e-9535-651d82bdefd6"/>
    <ds:schemaRef ds:uri="http://www.w3.org/XML/1998/namespace"/>
  </ds:schemaRefs>
</ds:datastoreItem>
</file>

<file path=customXml/itemProps2.xml><?xml version="1.0" encoding="utf-8"?>
<ds:datastoreItem xmlns:ds="http://schemas.openxmlformats.org/officeDocument/2006/customXml" ds:itemID="{7DA86E9B-4135-4144-9EBF-FD9F3AFEC348}">
  <ds:schemaRefs/>
</ds:datastoreItem>
</file>

<file path=customXml/itemProps3.xml><?xml version="1.0" encoding="utf-8"?>
<ds:datastoreItem xmlns:ds="http://schemas.openxmlformats.org/officeDocument/2006/customXml" ds:itemID="{ECA32E36-6107-4B3E-8F87-B0CA51FDCA3B}">
  <ds:schemaRefs>
    <ds:schemaRef ds:uri="http://schemas.microsoft.com/sharepoint/v3/contenttype/forms"/>
  </ds:schemaRefs>
</ds:datastoreItem>
</file>

<file path=customXml/itemProps4.xml><?xml version="1.0" encoding="utf-8"?>
<ds:datastoreItem xmlns:ds="http://schemas.openxmlformats.org/officeDocument/2006/customXml" ds:itemID="{AFC86994-F0FF-421B-841D-005E37E2CB9C}">
  <ds:schemaRefs/>
</ds:datastoreItem>
</file>

<file path=customXml/itemProps5.xml><?xml version="1.0" encoding="utf-8"?>
<ds:datastoreItem xmlns:ds="http://schemas.openxmlformats.org/officeDocument/2006/customXml" ds:itemID="{AE1F3755-6C2B-4C18-804D-A022200FFF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34f0fe-df07-497e-9535-651d82bdefd6"/>
    <ds:schemaRef ds:uri="6d651e2e-1345-4cf8-9e20-8b9e0e8e71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1fd1d36-fecb-47ca-b7d7-d0df0370a198}" enabled="0" method="" siteId="{61fd1d36-fecb-47ca-b7d7-d0df0370a198}" removed="1"/>
</clbl:labelList>
</file>

<file path=docProps/app.xml><?xml version="1.0" encoding="utf-8"?>
<Properties xmlns="http://schemas.openxmlformats.org/officeDocument/2006/extended-properties" xmlns:vt="http://schemas.openxmlformats.org/officeDocument/2006/docPropsVTypes">
  <TotalTime>213</TotalTime>
  <Words>3439</Words>
  <Application>Microsoft Office PowerPoint</Application>
  <PresentationFormat>Custom</PresentationFormat>
  <Paragraphs>405</Paragraphs>
  <Slides>20</Slides>
  <Notes>20</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20</vt:i4>
      </vt:variant>
    </vt:vector>
  </HeadingPairs>
  <TitlesOfParts>
    <vt:vector size="35" baseType="lpstr">
      <vt:lpstr>DM Sans</vt:lpstr>
      <vt:lpstr>Lato Light</vt:lpstr>
      <vt:lpstr>Calibri</vt:lpstr>
      <vt:lpstr>AU Passata</vt:lpstr>
      <vt:lpstr>Georgia</vt:lpstr>
      <vt:lpstr>AU Passata Light</vt:lpstr>
      <vt:lpstr>Arial</vt:lpstr>
      <vt:lpstr>AU Peto</vt:lpstr>
      <vt:lpstr>AU 16:9</vt:lpstr>
      <vt:lpstr>1_AU 16:9</vt:lpstr>
      <vt:lpstr>2_AU 16:9</vt:lpstr>
      <vt:lpstr>3_AU 16:9</vt:lpstr>
      <vt:lpstr>4_AU 16:9</vt:lpstr>
      <vt:lpstr>5_AU 16:9</vt:lpstr>
      <vt:lpstr>6_AU 16:9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Mikkelsen</dc:creator>
  <cp:lastModifiedBy>Sissel Ribberholt Justesen</cp:lastModifiedBy>
  <cp:revision>3</cp:revision>
  <dcterms:created xsi:type="dcterms:W3CDTF">2025-10-01T08:41:39Z</dcterms:created>
  <dcterms:modified xsi:type="dcterms:W3CDTF">2026-04-09T06:49:12Z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omnidocs.com</vt:lpwstr>
  </property>
  <property fmtid="{D5CDD505-2E9C-101B-9397-08002B2CF9AE}" pid="3" name="colorthemechange">
    <vt:lpwstr>true</vt:lpwstr>
  </property>
  <property fmtid="{D5CDD505-2E9C-101B-9397-08002B2CF9AE}" pid="4" name="TemplafyTimeStamp">
    <vt:lpwstr>2023-11-01T07:55:28</vt:lpwstr>
  </property>
  <property fmtid="{D5CDD505-2E9C-101B-9397-08002B2CF9AE}" pid="5" name="TemplafyTenantId">
    <vt:lpwstr>auoffice</vt:lpwstr>
  </property>
  <property fmtid="{D5CDD505-2E9C-101B-9397-08002B2CF9AE}" pid="6" name="TemplafyTemplateId">
    <vt:lpwstr>766163489789838292</vt:lpwstr>
  </property>
  <property fmtid="{D5CDD505-2E9C-101B-9397-08002B2CF9AE}" pid="7" name="TemplafyUserProfileId">
    <vt:lpwstr>1213988578059878428</vt:lpwstr>
  </property>
  <property fmtid="{D5CDD505-2E9C-101B-9397-08002B2CF9AE}" pid="8" name="TemplafyLanguageCode">
    <vt:lpwstr>da-DK</vt:lpwstr>
  </property>
  <property fmtid="{D5CDD505-2E9C-101B-9397-08002B2CF9AE}" pid="9" name="TemplafyFromBlank">
    <vt:bool>false</vt:bool>
  </property>
  <property fmtid="{D5CDD505-2E9C-101B-9397-08002B2CF9AE}" pid="10" name="ContentTypeId">
    <vt:lpwstr>0x0101007B9EAB98422E15419E43E730A5DA87C8</vt:lpwstr>
  </property>
  <property fmtid="{D5CDD505-2E9C-101B-9397-08002B2CF9AE}" pid="11" name="MediaServiceImageTags">
    <vt:lpwstr/>
  </property>
</Properties>
</file>